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402" r:id="rId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CC0000"/>
    <a:srgbClr val="65C5C7"/>
    <a:srgbClr val="FFF5EE"/>
    <a:srgbClr val="FF5050"/>
    <a:srgbClr val="CC3300"/>
    <a:srgbClr val="FF9933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4" autoAdjust="0"/>
    <p:restoredTop sz="94284" autoAdjust="0"/>
  </p:normalViewPr>
  <p:slideViewPr>
    <p:cSldViewPr>
      <p:cViewPr>
        <p:scale>
          <a:sx n="100" d="100"/>
          <a:sy n="100" d="100"/>
        </p:scale>
        <p:origin x="230" y="-40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-252"/>
    </p:cViewPr>
  </p:notesTextViewPr>
  <p:sorterViewPr>
    <p:cViewPr varScale="1">
      <p:scale>
        <a:sx n="1" d="1"/>
        <a:sy n="1" d="1"/>
      </p:scale>
      <p:origin x="0" y="-385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165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165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165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8A0A8C9-7934-4342-A8B8-F2CD4B913C9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1D250-A38F-40A2-BB36-584D29FD2A8B}" type="datetimeFigureOut">
              <a:rPr lang="en-US" smtClean="0"/>
              <a:t>6/29/2021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21E733-F306-494D-9383-A701188D9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2930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Shown are MSCs in close proximity to ECM proteins,</a:t>
            </a:r>
            <a:r>
              <a:rPr lang="en-US" baseline="0" dirty="0" smtClean="0"/>
              <a:t> which are increased in patients with MF. Left: MSCs support the survival of leukemia cells. Active </a:t>
            </a:r>
            <a:r>
              <a:rPr lang="en-US" baseline="0" dirty="0" err="1" smtClean="0"/>
              <a:t>NFkB</a:t>
            </a:r>
            <a:r>
              <a:rPr lang="en-US" baseline="0" dirty="0" smtClean="0"/>
              <a:t> also maintain </a:t>
            </a:r>
            <a:r>
              <a:rPr lang="en-US" baseline="0" dirty="0" err="1" smtClean="0"/>
              <a:t>stemness</a:t>
            </a:r>
            <a:r>
              <a:rPr lang="en-US" baseline="0" dirty="0" smtClean="0"/>
              <a:t> in MSCs as well as leukemia cells.  </a:t>
            </a:r>
            <a:r>
              <a:rPr lang="en-US" baseline="0" dirty="0" err="1" smtClean="0"/>
              <a:t>Bortezomib</a:t>
            </a:r>
            <a:r>
              <a:rPr lang="en-US" baseline="0" dirty="0" smtClean="0"/>
              <a:t>, capable of inhibiting </a:t>
            </a:r>
            <a:r>
              <a:rPr lang="en-US" baseline="0" dirty="0" err="1" smtClean="0"/>
              <a:t>NFkB</a:t>
            </a:r>
            <a:r>
              <a:rPr lang="en-US" baseline="0" dirty="0" smtClean="0"/>
              <a:t> activity could differentiate the leukemia stem cells to proliferative cells, making them sensitive to </a:t>
            </a:r>
            <a:r>
              <a:rPr lang="en-US" baseline="0" dirty="0" err="1" smtClean="0"/>
              <a:t>azacitidine</a:t>
            </a:r>
            <a:r>
              <a:rPr lang="en-US" baseline="0" dirty="0" smtClean="0"/>
              <a:t>. RIGHT: MSCs within the milieu of </a:t>
            </a:r>
            <a:r>
              <a:rPr lang="en-US" baseline="0" dirty="0" err="1" smtClean="0"/>
              <a:t>of</a:t>
            </a:r>
            <a:r>
              <a:rPr lang="en-US" baseline="0" dirty="0" smtClean="0"/>
              <a:t> the bone marrow microenvironment has the potential to support the transition of high risk hematological disorder such as MDS to acute leukemia.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21E733-F306-494D-9383-A701188D92C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0724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552420-0DEE-4E5D-9E3A-82BFA412740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1271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B10763-A4E2-4268-BB55-F14082517F1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9324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6DE96F-01C2-4364-B8FC-8E38E2184F2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2762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787073-5FFC-4CD4-B959-3537D681E1C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8138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57F7D1-7123-421E-9AC7-8A0A3C6B0D9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3987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29D225-A1D6-4D16-AB7F-5DD7C8045F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32928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F387FE-2079-483C-A450-5BA4AF01549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3296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EF6B8A-05B7-4A86-BA33-56A0FD23387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80810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CCCCFF-D543-4528-80BE-E68557BFD23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978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15CF25-D4A3-47E6-8C21-9F1B8738C2A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4090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689E82-DE52-4777-AC09-02568FEAAA0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5722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fld id="{496064DB-BAB6-44FB-A3E7-2BF2F905515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371" name="Freeform 3"/>
          <p:cNvSpPr>
            <a:spLocks noChangeAspect="1"/>
          </p:cNvSpPr>
          <p:nvPr/>
        </p:nvSpPr>
        <p:spPr bwMode="auto">
          <a:xfrm>
            <a:off x="4877279" y="1035439"/>
            <a:ext cx="487363" cy="1112838"/>
          </a:xfrm>
          <a:custGeom>
            <a:avLst/>
            <a:gdLst>
              <a:gd name="T0" fmla="*/ 17 w 112"/>
              <a:gd name="T1" fmla="*/ 43 h 255"/>
              <a:gd name="T2" fmla="*/ 2 w 112"/>
              <a:gd name="T3" fmla="*/ 51 h 255"/>
              <a:gd name="T4" fmla="*/ 18 w 112"/>
              <a:gd name="T5" fmla="*/ 87 h 255"/>
              <a:gd name="T6" fmla="*/ 56 w 112"/>
              <a:gd name="T7" fmla="*/ 155 h 255"/>
              <a:gd name="T8" fmla="*/ 76 w 112"/>
              <a:gd name="T9" fmla="*/ 197 h 255"/>
              <a:gd name="T10" fmla="*/ 104 w 112"/>
              <a:gd name="T11" fmla="*/ 243 h 255"/>
              <a:gd name="T12" fmla="*/ 111 w 112"/>
              <a:gd name="T13" fmla="*/ 253 h 255"/>
              <a:gd name="T14" fmla="*/ 111 w 112"/>
              <a:gd name="T15" fmla="*/ 229 h 255"/>
              <a:gd name="T16" fmla="*/ 107 w 112"/>
              <a:gd name="T17" fmla="*/ 121 h 255"/>
              <a:gd name="T18" fmla="*/ 98 w 112"/>
              <a:gd name="T19" fmla="*/ 46 h 255"/>
              <a:gd name="T20" fmla="*/ 87 w 112"/>
              <a:gd name="T21" fmla="*/ 3 h 255"/>
              <a:gd name="T22" fmla="*/ 73 w 112"/>
              <a:gd name="T23" fmla="*/ 4 h 255"/>
              <a:gd name="T24" fmla="*/ 63 w 112"/>
              <a:gd name="T25" fmla="*/ 8 h 255"/>
              <a:gd name="T26" fmla="*/ 47 w 112"/>
              <a:gd name="T27" fmla="*/ 17 h 255"/>
              <a:gd name="T28" fmla="*/ 37 w 112"/>
              <a:gd name="T29" fmla="*/ 31 h 255"/>
              <a:gd name="T30" fmla="*/ 22 w 112"/>
              <a:gd name="T31" fmla="*/ 34 h 255"/>
              <a:gd name="T32" fmla="*/ 17 w 112"/>
              <a:gd name="T33" fmla="*/ 43 h 2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2" h="255">
                <a:moveTo>
                  <a:pt x="17" y="43"/>
                </a:moveTo>
                <a:cubicBezTo>
                  <a:pt x="17" y="43"/>
                  <a:pt x="0" y="36"/>
                  <a:pt x="2" y="51"/>
                </a:cubicBezTo>
                <a:cubicBezTo>
                  <a:pt x="4" y="67"/>
                  <a:pt x="18" y="87"/>
                  <a:pt x="18" y="87"/>
                </a:cubicBezTo>
                <a:cubicBezTo>
                  <a:pt x="18" y="87"/>
                  <a:pt x="50" y="139"/>
                  <a:pt x="56" y="155"/>
                </a:cubicBezTo>
                <a:cubicBezTo>
                  <a:pt x="61" y="170"/>
                  <a:pt x="68" y="185"/>
                  <a:pt x="76" y="197"/>
                </a:cubicBezTo>
                <a:cubicBezTo>
                  <a:pt x="84" y="209"/>
                  <a:pt x="104" y="243"/>
                  <a:pt x="104" y="243"/>
                </a:cubicBezTo>
                <a:cubicBezTo>
                  <a:pt x="104" y="243"/>
                  <a:pt x="109" y="255"/>
                  <a:pt x="111" y="253"/>
                </a:cubicBezTo>
                <a:cubicBezTo>
                  <a:pt x="112" y="251"/>
                  <a:pt x="111" y="236"/>
                  <a:pt x="111" y="229"/>
                </a:cubicBezTo>
                <a:cubicBezTo>
                  <a:pt x="111" y="222"/>
                  <a:pt x="107" y="121"/>
                  <a:pt x="107" y="121"/>
                </a:cubicBezTo>
                <a:cubicBezTo>
                  <a:pt x="107" y="121"/>
                  <a:pt x="105" y="73"/>
                  <a:pt x="98" y="46"/>
                </a:cubicBezTo>
                <a:cubicBezTo>
                  <a:pt x="92" y="19"/>
                  <a:pt x="94" y="6"/>
                  <a:pt x="87" y="3"/>
                </a:cubicBezTo>
                <a:cubicBezTo>
                  <a:pt x="79" y="0"/>
                  <a:pt x="78" y="2"/>
                  <a:pt x="73" y="4"/>
                </a:cubicBezTo>
                <a:cubicBezTo>
                  <a:pt x="68" y="5"/>
                  <a:pt x="67" y="8"/>
                  <a:pt x="63" y="8"/>
                </a:cubicBezTo>
                <a:cubicBezTo>
                  <a:pt x="58" y="8"/>
                  <a:pt x="50" y="11"/>
                  <a:pt x="47" y="17"/>
                </a:cubicBezTo>
                <a:cubicBezTo>
                  <a:pt x="43" y="23"/>
                  <a:pt x="42" y="30"/>
                  <a:pt x="37" y="31"/>
                </a:cubicBezTo>
                <a:cubicBezTo>
                  <a:pt x="31" y="32"/>
                  <a:pt x="23" y="28"/>
                  <a:pt x="22" y="34"/>
                </a:cubicBezTo>
                <a:cubicBezTo>
                  <a:pt x="22" y="40"/>
                  <a:pt x="20" y="42"/>
                  <a:pt x="17" y="43"/>
                </a:cubicBezTo>
                <a:close/>
              </a:path>
            </a:pathLst>
          </a:custGeom>
          <a:solidFill>
            <a:srgbClr val="CCFFCC"/>
          </a:solidFill>
          <a:ln w="6350" cap="flat">
            <a:solidFill>
              <a:srgbClr val="333333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54372" name="Freeform 4"/>
          <p:cNvSpPr>
            <a:spLocks noChangeAspect="1"/>
          </p:cNvSpPr>
          <p:nvPr/>
        </p:nvSpPr>
        <p:spPr bwMode="auto">
          <a:xfrm>
            <a:off x="3956529" y="1672027"/>
            <a:ext cx="1108075" cy="750887"/>
          </a:xfrm>
          <a:custGeom>
            <a:avLst/>
            <a:gdLst>
              <a:gd name="T0" fmla="*/ 175 w 254"/>
              <a:gd name="T1" fmla="*/ 10 h 172"/>
              <a:gd name="T2" fmla="*/ 200 w 254"/>
              <a:gd name="T3" fmla="*/ 0 h 172"/>
              <a:gd name="T4" fmla="*/ 204 w 254"/>
              <a:gd name="T5" fmla="*/ 6 h 172"/>
              <a:gd name="T6" fmla="*/ 217 w 254"/>
              <a:gd name="T7" fmla="*/ 10 h 172"/>
              <a:gd name="T8" fmla="*/ 226 w 254"/>
              <a:gd name="T9" fmla="*/ 11 h 172"/>
              <a:gd name="T10" fmla="*/ 238 w 254"/>
              <a:gd name="T11" fmla="*/ 13 h 172"/>
              <a:gd name="T12" fmla="*/ 236 w 254"/>
              <a:gd name="T13" fmla="*/ 23 h 172"/>
              <a:gd name="T14" fmla="*/ 246 w 254"/>
              <a:gd name="T15" fmla="*/ 20 h 172"/>
              <a:gd name="T16" fmla="*/ 250 w 254"/>
              <a:gd name="T17" fmla="*/ 25 h 172"/>
              <a:gd name="T18" fmla="*/ 245 w 254"/>
              <a:gd name="T19" fmla="*/ 39 h 172"/>
              <a:gd name="T20" fmla="*/ 253 w 254"/>
              <a:gd name="T21" fmla="*/ 47 h 172"/>
              <a:gd name="T22" fmla="*/ 227 w 254"/>
              <a:gd name="T23" fmla="*/ 78 h 172"/>
              <a:gd name="T24" fmla="*/ 175 w 254"/>
              <a:gd name="T25" fmla="*/ 105 h 172"/>
              <a:gd name="T26" fmla="*/ 109 w 254"/>
              <a:gd name="T27" fmla="*/ 131 h 172"/>
              <a:gd name="T28" fmla="*/ 69 w 254"/>
              <a:gd name="T29" fmla="*/ 144 h 172"/>
              <a:gd name="T30" fmla="*/ 41 w 254"/>
              <a:gd name="T31" fmla="*/ 156 h 172"/>
              <a:gd name="T32" fmla="*/ 29 w 254"/>
              <a:gd name="T33" fmla="*/ 161 h 172"/>
              <a:gd name="T34" fmla="*/ 10 w 254"/>
              <a:gd name="T35" fmla="*/ 171 h 172"/>
              <a:gd name="T36" fmla="*/ 9 w 254"/>
              <a:gd name="T37" fmla="*/ 158 h 172"/>
              <a:gd name="T38" fmla="*/ 49 w 254"/>
              <a:gd name="T39" fmla="*/ 121 h 172"/>
              <a:gd name="T40" fmla="*/ 101 w 254"/>
              <a:gd name="T41" fmla="*/ 77 h 172"/>
              <a:gd name="T42" fmla="*/ 175 w 254"/>
              <a:gd name="T43" fmla="*/ 10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54" h="172">
                <a:moveTo>
                  <a:pt x="175" y="10"/>
                </a:moveTo>
                <a:cubicBezTo>
                  <a:pt x="175" y="10"/>
                  <a:pt x="195" y="0"/>
                  <a:pt x="200" y="0"/>
                </a:cubicBezTo>
                <a:cubicBezTo>
                  <a:pt x="200" y="0"/>
                  <a:pt x="200" y="6"/>
                  <a:pt x="204" y="6"/>
                </a:cubicBezTo>
                <a:cubicBezTo>
                  <a:pt x="208" y="6"/>
                  <a:pt x="216" y="6"/>
                  <a:pt x="217" y="10"/>
                </a:cubicBezTo>
                <a:cubicBezTo>
                  <a:pt x="217" y="10"/>
                  <a:pt x="221" y="11"/>
                  <a:pt x="226" y="11"/>
                </a:cubicBezTo>
                <a:cubicBezTo>
                  <a:pt x="232" y="10"/>
                  <a:pt x="241" y="9"/>
                  <a:pt x="238" y="13"/>
                </a:cubicBezTo>
                <a:cubicBezTo>
                  <a:pt x="234" y="16"/>
                  <a:pt x="231" y="23"/>
                  <a:pt x="236" y="23"/>
                </a:cubicBezTo>
                <a:cubicBezTo>
                  <a:pt x="242" y="23"/>
                  <a:pt x="246" y="20"/>
                  <a:pt x="246" y="20"/>
                </a:cubicBezTo>
                <a:cubicBezTo>
                  <a:pt x="246" y="20"/>
                  <a:pt x="254" y="19"/>
                  <a:pt x="250" y="25"/>
                </a:cubicBezTo>
                <a:cubicBezTo>
                  <a:pt x="247" y="32"/>
                  <a:pt x="241" y="39"/>
                  <a:pt x="245" y="39"/>
                </a:cubicBezTo>
                <a:cubicBezTo>
                  <a:pt x="249" y="40"/>
                  <a:pt x="253" y="41"/>
                  <a:pt x="253" y="47"/>
                </a:cubicBezTo>
                <a:cubicBezTo>
                  <a:pt x="252" y="53"/>
                  <a:pt x="245" y="66"/>
                  <a:pt x="227" y="78"/>
                </a:cubicBezTo>
                <a:cubicBezTo>
                  <a:pt x="209" y="89"/>
                  <a:pt x="175" y="105"/>
                  <a:pt x="175" y="105"/>
                </a:cubicBezTo>
                <a:cubicBezTo>
                  <a:pt x="109" y="131"/>
                  <a:pt x="109" y="131"/>
                  <a:pt x="109" y="131"/>
                </a:cubicBezTo>
                <a:cubicBezTo>
                  <a:pt x="109" y="131"/>
                  <a:pt x="83" y="138"/>
                  <a:pt x="69" y="144"/>
                </a:cubicBezTo>
                <a:cubicBezTo>
                  <a:pt x="54" y="150"/>
                  <a:pt x="41" y="156"/>
                  <a:pt x="41" y="156"/>
                </a:cubicBezTo>
                <a:cubicBezTo>
                  <a:pt x="29" y="161"/>
                  <a:pt x="29" y="161"/>
                  <a:pt x="29" y="161"/>
                </a:cubicBezTo>
                <a:cubicBezTo>
                  <a:pt x="29" y="161"/>
                  <a:pt x="15" y="172"/>
                  <a:pt x="10" y="171"/>
                </a:cubicBezTo>
                <a:cubicBezTo>
                  <a:pt x="4" y="171"/>
                  <a:pt x="0" y="166"/>
                  <a:pt x="9" y="158"/>
                </a:cubicBezTo>
                <a:cubicBezTo>
                  <a:pt x="17" y="149"/>
                  <a:pt x="49" y="121"/>
                  <a:pt x="49" y="121"/>
                </a:cubicBezTo>
                <a:cubicBezTo>
                  <a:pt x="101" y="77"/>
                  <a:pt x="101" y="77"/>
                  <a:pt x="101" y="77"/>
                </a:cubicBezTo>
                <a:cubicBezTo>
                  <a:pt x="101" y="77"/>
                  <a:pt x="165" y="16"/>
                  <a:pt x="175" y="10"/>
                </a:cubicBezTo>
                <a:close/>
              </a:path>
            </a:pathLst>
          </a:custGeom>
          <a:solidFill>
            <a:srgbClr val="CCFFCC"/>
          </a:solidFill>
          <a:ln w="6350" cap="flat">
            <a:solidFill>
              <a:srgbClr val="333333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54373" name="Freeform 5"/>
          <p:cNvSpPr>
            <a:spLocks noChangeAspect="1"/>
          </p:cNvSpPr>
          <p:nvPr/>
        </p:nvSpPr>
        <p:spPr bwMode="auto">
          <a:xfrm>
            <a:off x="5059842" y="2280039"/>
            <a:ext cx="563562" cy="1098550"/>
          </a:xfrm>
          <a:custGeom>
            <a:avLst/>
            <a:gdLst>
              <a:gd name="T0" fmla="*/ 11 w 129"/>
              <a:gd name="T1" fmla="*/ 48 h 252"/>
              <a:gd name="T2" fmla="*/ 0 w 129"/>
              <a:gd name="T3" fmla="*/ 54 h 252"/>
              <a:gd name="T4" fmla="*/ 10 w 129"/>
              <a:gd name="T5" fmla="*/ 80 h 252"/>
              <a:gd name="T6" fmla="*/ 35 w 129"/>
              <a:gd name="T7" fmla="*/ 113 h 252"/>
              <a:gd name="T8" fmla="*/ 62 w 129"/>
              <a:gd name="T9" fmla="*/ 156 h 252"/>
              <a:gd name="T10" fmla="*/ 84 w 129"/>
              <a:gd name="T11" fmla="*/ 196 h 252"/>
              <a:gd name="T12" fmla="*/ 123 w 129"/>
              <a:gd name="T13" fmla="*/ 252 h 252"/>
              <a:gd name="T14" fmla="*/ 126 w 129"/>
              <a:gd name="T15" fmla="*/ 239 h 252"/>
              <a:gd name="T16" fmla="*/ 113 w 129"/>
              <a:gd name="T17" fmla="*/ 141 h 252"/>
              <a:gd name="T18" fmla="*/ 105 w 129"/>
              <a:gd name="T19" fmla="*/ 85 h 252"/>
              <a:gd name="T20" fmla="*/ 90 w 129"/>
              <a:gd name="T21" fmla="*/ 20 h 252"/>
              <a:gd name="T22" fmla="*/ 78 w 129"/>
              <a:gd name="T23" fmla="*/ 3 h 252"/>
              <a:gd name="T24" fmla="*/ 63 w 129"/>
              <a:gd name="T25" fmla="*/ 10 h 252"/>
              <a:gd name="T26" fmla="*/ 54 w 129"/>
              <a:gd name="T27" fmla="*/ 13 h 252"/>
              <a:gd name="T28" fmla="*/ 41 w 129"/>
              <a:gd name="T29" fmla="*/ 24 h 252"/>
              <a:gd name="T30" fmla="*/ 30 w 129"/>
              <a:gd name="T31" fmla="*/ 35 h 252"/>
              <a:gd name="T32" fmla="*/ 18 w 129"/>
              <a:gd name="T33" fmla="*/ 44 h 252"/>
              <a:gd name="T34" fmla="*/ 11 w 129"/>
              <a:gd name="T35" fmla="*/ 48 h 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29" h="252">
                <a:moveTo>
                  <a:pt x="11" y="48"/>
                </a:moveTo>
                <a:cubicBezTo>
                  <a:pt x="11" y="48"/>
                  <a:pt x="0" y="47"/>
                  <a:pt x="0" y="54"/>
                </a:cubicBezTo>
                <a:cubicBezTo>
                  <a:pt x="0" y="61"/>
                  <a:pt x="10" y="80"/>
                  <a:pt x="10" y="80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62" y="156"/>
                  <a:pt x="62" y="156"/>
                  <a:pt x="62" y="156"/>
                </a:cubicBezTo>
                <a:cubicBezTo>
                  <a:pt x="62" y="156"/>
                  <a:pt x="69" y="179"/>
                  <a:pt x="84" y="196"/>
                </a:cubicBezTo>
                <a:cubicBezTo>
                  <a:pt x="99" y="213"/>
                  <a:pt x="123" y="252"/>
                  <a:pt x="123" y="252"/>
                </a:cubicBezTo>
                <a:cubicBezTo>
                  <a:pt x="123" y="252"/>
                  <a:pt x="129" y="252"/>
                  <a:pt x="126" y="239"/>
                </a:cubicBezTo>
                <a:cubicBezTo>
                  <a:pt x="122" y="227"/>
                  <a:pt x="113" y="141"/>
                  <a:pt x="113" y="141"/>
                </a:cubicBezTo>
                <a:cubicBezTo>
                  <a:pt x="113" y="141"/>
                  <a:pt x="112" y="112"/>
                  <a:pt x="105" y="85"/>
                </a:cubicBezTo>
                <a:cubicBezTo>
                  <a:pt x="99" y="59"/>
                  <a:pt x="90" y="20"/>
                  <a:pt x="90" y="20"/>
                </a:cubicBezTo>
                <a:cubicBezTo>
                  <a:pt x="90" y="20"/>
                  <a:pt x="88" y="7"/>
                  <a:pt x="78" y="3"/>
                </a:cubicBezTo>
                <a:cubicBezTo>
                  <a:pt x="68" y="0"/>
                  <a:pt x="63" y="10"/>
                  <a:pt x="63" y="10"/>
                </a:cubicBezTo>
                <a:cubicBezTo>
                  <a:pt x="54" y="13"/>
                  <a:pt x="54" y="13"/>
                  <a:pt x="54" y="13"/>
                </a:cubicBezTo>
                <a:cubicBezTo>
                  <a:pt x="54" y="13"/>
                  <a:pt x="43" y="13"/>
                  <a:pt x="41" y="24"/>
                </a:cubicBezTo>
                <a:cubicBezTo>
                  <a:pt x="39" y="35"/>
                  <a:pt x="30" y="35"/>
                  <a:pt x="30" y="35"/>
                </a:cubicBezTo>
                <a:cubicBezTo>
                  <a:pt x="30" y="35"/>
                  <a:pt x="19" y="32"/>
                  <a:pt x="18" y="44"/>
                </a:cubicBezTo>
                <a:cubicBezTo>
                  <a:pt x="18" y="44"/>
                  <a:pt x="17" y="48"/>
                  <a:pt x="11" y="48"/>
                </a:cubicBezTo>
                <a:close/>
              </a:path>
            </a:pathLst>
          </a:custGeom>
          <a:solidFill>
            <a:srgbClr val="CCFFCC"/>
          </a:solidFill>
          <a:ln w="6350" cap="flat">
            <a:solidFill>
              <a:srgbClr val="333333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54374" name="Freeform 6"/>
          <p:cNvSpPr>
            <a:spLocks noChangeAspect="1"/>
          </p:cNvSpPr>
          <p:nvPr/>
        </p:nvSpPr>
        <p:spPr bwMode="auto">
          <a:xfrm>
            <a:off x="4227992" y="2767402"/>
            <a:ext cx="1136650" cy="754062"/>
          </a:xfrm>
          <a:custGeom>
            <a:avLst/>
            <a:gdLst>
              <a:gd name="T0" fmla="*/ 155 w 261"/>
              <a:gd name="T1" fmla="*/ 26 h 173"/>
              <a:gd name="T2" fmla="*/ 184 w 261"/>
              <a:gd name="T3" fmla="*/ 6 h 173"/>
              <a:gd name="T4" fmla="*/ 208 w 261"/>
              <a:gd name="T5" fmla="*/ 0 h 173"/>
              <a:gd name="T6" fmla="*/ 227 w 261"/>
              <a:gd name="T7" fmla="*/ 8 h 173"/>
              <a:gd name="T8" fmla="*/ 244 w 261"/>
              <a:gd name="T9" fmla="*/ 31 h 173"/>
              <a:gd name="T10" fmla="*/ 242 w 261"/>
              <a:gd name="T11" fmla="*/ 67 h 173"/>
              <a:gd name="T12" fmla="*/ 202 w 261"/>
              <a:gd name="T13" fmla="*/ 94 h 173"/>
              <a:gd name="T14" fmla="*/ 157 w 261"/>
              <a:gd name="T15" fmla="*/ 113 h 173"/>
              <a:gd name="T16" fmla="*/ 115 w 261"/>
              <a:gd name="T17" fmla="*/ 130 h 173"/>
              <a:gd name="T18" fmla="*/ 72 w 261"/>
              <a:gd name="T19" fmla="*/ 143 h 173"/>
              <a:gd name="T20" fmla="*/ 41 w 261"/>
              <a:gd name="T21" fmla="*/ 157 h 173"/>
              <a:gd name="T22" fmla="*/ 26 w 261"/>
              <a:gd name="T23" fmla="*/ 164 h 173"/>
              <a:gd name="T24" fmla="*/ 10 w 261"/>
              <a:gd name="T25" fmla="*/ 173 h 173"/>
              <a:gd name="T26" fmla="*/ 5 w 261"/>
              <a:gd name="T27" fmla="*/ 164 h 173"/>
              <a:gd name="T28" fmla="*/ 39 w 261"/>
              <a:gd name="T29" fmla="*/ 131 h 173"/>
              <a:gd name="T30" fmla="*/ 99 w 261"/>
              <a:gd name="T31" fmla="*/ 79 h 173"/>
              <a:gd name="T32" fmla="*/ 155 w 261"/>
              <a:gd name="T33" fmla="*/ 26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61" h="173">
                <a:moveTo>
                  <a:pt x="155" y="26"/>
                </a:moveTo>
                <a:cubicBezTo>
                  <a:pt x="155" y="26"/>
                  <a:pt x="177" y="9"/>
                  <a:pt x="184" y="6"/>
                </a:cubicBezTo>
                <a:cubicBezTo>
                  <a:pt x="191" y="3"/>
                  <a:pt x="203" y="0"/>
                  <a:pt x="208" y="0"/>
                </a:cubicBezTo>
                <a:cubicBezTo>
                  <a:pt x="213" y="0"/>
                  <a:pt x="221" y="4"/>
                  <a:pt x="227" y="8"/>
                </a:cubicBezTo>
                <a:cubicBezTo>
                  <a:pt x="234" y="12"/>
                  <a:pt x="239" y="22"/>
                  <a:pt x="244" y="31"/>
                </a:cubicBezTo>
                <a:cubicBezTo>
                  <a:pt x="248" y="40"/>
                  <a:pt x="261" y="52"/>
                  <a:pt x="242" y="67"/>
                </a:cubicBezTo>
                <a:cubicBezTo>
                  <a:pt x="223" y="82"/>
                  <a:pt x="202" y="94"/>
                  <a:pt x="202" y="94"/>
                </a:cubicBezTo>
                <a:cubicBezTo>
                  <a:pt x="157" y="113"/>
                  <a:pt x="157" y="113"/>
                  <a:pt x="157" y="113"/>
                </a:cubicBezTo>
                <a:cubicBezTo>
                  <a:pt x="157" y="113"/>
                  <a:pt x="126" y="125"/>
                  <a:pt x="115" y="130"/>
                </a:cubicBezTo>
                <a:cubicBezTo>
                  <a:pt x="104" y="135"/>
                  <a:pt x="92" y="135"/>
                  <a:pt x="72" y="143"/>
                </a:cubicBezTo>
                <a:cubicBezTo>
                  <a:pt x="52" y="152"/>
                  <a:pt x="41" y="157"/>
                  <a:pt x="41" y="157"/>
                </a:cubicBezTo>
                <a:cubicBezTo>
                  <a:pt x="26" y="164"/>
                  <a:pt x="26" y="164"/>
                  <a:pt x="26" y="164"/>
                </a:cubicBezTo>
                <a:cubicBezTo>
                  <a:pt x="26" y="164"/>
                  <a:pt x="14" y="173"/>
                  <a:pt x="10" y="173"/>
                </a:cubicBezTo>
                <a:cubicBezTo>
                  <a:pt x="6" y="173"/>
                  <a:pt x="0" y="171"/>
                  <a:pt x="5" y="164"/>
                </a:cubicBezTo>
                <a:cubicBezTo>
                  <a:pt x="9" y="156"/>
                  <a:pt x="39" y="131"/>
                  <a:pt x="39" y="131"/>
                </a:cubicBezTo>
                <a:cubicBezTo>
                  <a:pt x="99" y="79"/>
                  <a:pt x="99" y="79"/>
                  <a:pt x="99" y="79"/>
                </a:cubicBezTo>
                <a:lnTo>
                  <a:pt x="155" y="26"/>
                </a:lnTo>
                <a:close/>
              </a:path>
            </a:pathLst>
          </a:custGeom>
          <a:solidFill>
            <a:srgbClr val="CCFFCC"/>
          </a:solidFill>
          <a:ln w="6350" cap="flat">
            <a:solidFill>
              <a:srgbClr val="333333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54375" name="Freeform 7"/>
          <p:cNvSpPr>
            <a:spLocks noChangeAspect="1"/>
          </p:cNvSpPr>
          <p:nvPr/>
        </p:nvSpPr>
        <p:spPr bwMode="auto">
          <a:xfrm>
            <a:off x="5217004" y="3673864"/>
            <a:ext cx="563563" cy="1087438"/>
          </a:xfrm>
          <a:custGeom>
            <a:avLst/>
            <a:gdLst>
              <a:gd name="T0" fmla="*/ 8 w 129"/>
              <a:gd name="T1" fmla="*/ 45 h 249"/>
              <a:gd name="T2" fmla="*/ 2 w 129"/>
              <a:gd name="T3" fmla="*/ 55 h 249"/>
              <a:gd name="T4" fmla="*/ 15 w 129"/>
              <a:gd name="T5" fmla="*/ 81 h 249"/>
              <a:gd name="T6" fmla="*/ 46 w 129"/>
              <a:gd name="T7" fmla="*/ 128 h 249"/>
              <a:gd name="T8" fmla="*/ 72 w 129"/>
              <a:gd name="T9" fmla="*/ 174 h 249"/>
              <a:gd name="T10" fmla="*/ 89 w 129"/>
              <a:gd name="T11" fmla="*/ 197 h 249"/>
              <a:gd name="T12" fmla="*/ 110 w 129"/>
              <a:gd name="T13" fmla="*/ 227 h 249"/>
              <a:gd name="T14" fmla="*/ 124 w 129"/>
              <a:gd name="T15" fmla="*/ 248 h 249"/>
              <a:gd name="T16" fmla="*/ 127 w 129"/>
              <a:gd name="T17" fmla="*/ 239 h 249"/>
              <a:gd name="T18" fmla="*/ 122 w 129"/>
              <a:gd name="T19" fmla="*/ 206 h 249"/>
              <a:gd name="T20" fmla="*/ 115 w 129"/>
              <a:gd name="T21" fmla="*/ 139 h 249"/>
              <a:gd name="T22" fmla="*/ 103 w 129"/>
              <a:gd name="T23" fmla="*/ 70 h 249"/>
              <a:gd name="T24" fmla="*/ 88 w 129"/>
              <a:gd name="T25" fmla="*/ 8 h 249"/>
              <a:gd name="T26" fmla="*/ 78 w 129"/>
              <a:gd name="T27" fmla="*/ 0 h 249"/>
              <a:gd name="T28" fmla="*/ 64 w 129"/>
              <a:gd name="T29" fmla="*/ 5 h 249"/>
              <a:gd name="T30" fmla="*/ 53 w 129"/>
              <a:gd name="T31" fmla="*/ 9 h 249"/>
              <a:gd name="T32" fmla="*/ 42 w 129"/>
              <a:gd name="T33" fmla="*/ 21 h 249"/>
              <a:gd name="T34" fmla="*/ 33 w 129"/>
              <a:gd name="T35" fmla="*/ 32 h 249"/>
              <a:gd name="T36" fmla="*/ 20 w 129"/>
              <a:gd name="T37" fmla="*/ 38 h 249"/>
              <a:gd name="T38" fmla="*/ 8 w 129"/>
              <a:gd name="T39" fmla="*/ 45 h 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29" h="249">
                <a:moveTo>
                  <a:pt x="8" y="45"/>
                </a:moveTo>
                <a:cubicBezTo>
                  <a:pt x="8" y="45"/>
                  <a:pt x="0" y="45"/>
                  <a:pt x="2" y="55"/>
                </a:cubicBezTo>
                <a:cubicBezTo>
                  <a:pt x="4" y="66"/>
                  <a:pt x="15" y="81"/>
                  <a:pt x="15" y="81"/>
                </a:cubicBezTo>
                <a:cubicBezTo>
                  <a:pt x="46" y="128"/>
                  <a:pt x="46" y="128"/>
                  <a:pt x="46" y="128"/>
                </a:cubicBezTo>
                <a:cubicBezTo>
                  <a:pt x="72" y="174"/>
                  <a:pt x="72" y="174"/>
                  <a:pt x="72" y="174"/>
                </a:cubicBezTo>
                <a:cubicBezTo>
                  <a:pt x="72" y="174"/>
                  <a:pt x="84" y="189"/>
                  <a:pt x="89" y="197"/>
                </a:cubicBezTo>
                <a:cubicBezTo>
                  <a:pt x="94" y="206"/>
                  <a:pt x="110" y="227"/>
                  <a:pt x="110" y="227"/>
                </a:cubicBezTo>
                <a:cubicBezTo>
                  <a:pt x="124" y="248"/>
                  <a:pt x="124" y="248"/>
                  <a:pt x="124" y="248"/>
                </a:cubicBezTo>
                <a:cubicBezTo>
                  <a:pt x="124" y="248"/>
                  <a:pt x="129" y="249"/>
                  <a:pt x="127" y="239"/>
                </a:cubicBezTo>
                <a:cubicBezTo>
                  <a:pt x="125" y="230"/>
                  <a:pt x="122" y="217"/>
                  <a:pt x="122" y="206"/>
                </a:cubicBezTo>
                <a:cubicBezTo>
                  <a:pt x="122" y="195"/>
                  <a:pt x="115" y="139"/>
                  <a:pt x="115" y="139"/>
                </a:cubicBezTo>
                <a:cubicBezTo>
                  <a:pt x="115" y="139"/>
                  <a:pt x="108" y="87"/>
                  <a:pt x="103" y="70"/>
                </a:cubicBezTo>
                <a:cubicBezTo>
                  <a:pt x="99" y="53"/>
                  <a:pt x="88" y="8"/>
                  <a:pt x="88" y="8"/>
                </a:cubicBezTo>
                <a:cubicBezTo>
                  <a:pt x="88" y="8"/>
                  <a:pt x="84" y="0"/>
                  <a:pt x="78" y="0"/>
                </a:cubicBezTo>
                <a:cubicBezTo>
                  <a:pt x="73" y="0"/>
                  <a:pt x="64" y="5"/>
                  <a:pt x="64" y="5"/>
                </a:cubicBezTo>
                <a:cubicBezTo>
                  <a:pt x="64" y="5"/>
                  <a:pt x="60" y="9"/>
                  <a:pt x="53" y="9"/>
                </a:cubicBezTo>
                <a:cubicBezTo>
                  <a:pt x="46" y="10"/>
                  <a:pt x="44" y="15"/>
                  <a:pt x="42" y="21"/>
                </a:cubicBezTo>
                <a:cubicBezTo>
                  <a:pt x="40" y="26"/>
                  <a:pt x="39" y="32"/>
                  <a:pt x="33" y="32"/>
                </a:cubicBezTo>
                <a:cubicBezTo>
                  <a:pt x="27" y="32"/>
                  <a:pt x="22" y="32"/>
                  <a:pt x="20" y="38"/>
                </a:cubicBezTo>
                <a:cubicBezTo>
                  <a:pt x="19" y="43"/>
                  <a:pt x="16" y="46"/>
                  <a:pt x="8" y="45"/>
                </a:cubicBezTo>
                <a:close/>
              </a:path>
            </a:pathLst>
          </a:custGeom>
          <a:solidFill>
            <a:srgbClr val="CCFFCC"/>
          </a:solidFill>
          <a:ln w="6350" cap="flat">
            <a:solidFill>
              <a:srgbClr val="333333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54376" name="Freeform 8"/>
          <p:cNvSpPr>
            <a:spLocks noChangeAspect="1"/>
          </p:cNvSpPr>
          <p:nvPr/>
        </p:nvSpPr>
        <p:spPr bwMode="auto">
          <a:xfrm>
            <a:off x="4782029" y="4127889"/>
            <a:ext cx="784225" cy="649288"/>
          </a:xfrm>
          <a:custGeom>
            <a:avLst/>
            <a:gdLst>
              <a:gd name="T0" fmla="*/ 10 w 180"/>
              <a:gd name="T1" fmla="*/ 42 h 149"/>
              <a:gd name="T2" fmla="*/ 9 w 180"/>
              <a:gd name="T3" fmla="*/ 50 h 149"/>
              <a:gd name="T4" fmla="*/ 23 w 180"/>
              <a:gd name="T5" fmla="*/ 88 h 149"/>
              <a:gd name="T6" fmla="*/ 14 w 180"/>
              <a:gd name="T7" fmla="*/ 128 h 149"/>
              <a:gd name="T8" fmla="*/ 13 w 180"/>
              <a:gd name="T9" fmla="*/ 148 h 149"/>
              <a:gd name="T10" fmla="*/ 66 w 180"/>
              <a:gd name="T11" fmla="*/ 136 h 149"/>
              <a:gd name="T12" fmla="*/ 108 w 180"/>
              <a:gd name="T13" fmla="*/ 121 h 149"/>
              <a:gd name="T14" fmla="*/ 148 w 180"/>
              <a:gd name="T15" fmla="*/ 107 h 149"/>
              <a:gd name="T16" fmla="*/ 178 w 180"/>
              <a:gd name="T17" fmla="*/ 87 h 149"/>
              <a:gd name="T18" fmla="*/ 173 w 180"/>
              <a:gd name="T19" fmla="*/ 70 h 149"/>
              <a:gd name="T20" fmla="*/ 136 w 180"/>
              <a:gd name="T21" fmla="*/ 10 h 149"/>
              <a:gd name="T22" fmla="*/ 117 w 180"/>
              <a:gd name="T23" fmla="*/ 8 h 149"/>
              <a:gd name="T24" fmla="*/ 91 w 180"/>
              <a:gd name="T25" fmla="*/ 25 h 149"/>
              <a:gd name="T26" fmla="*/ 68 w 180"/>
              <a:gd name="T27" fmla="*/ 21 h 149"/>
              <a:gd name="T28" fmla="*/ 48 w 180"/>
              <a:gd name="T29" fmla="*/ 12 h 149"/>
              <a:gd name="T30" fmla="*/ 40 w 180"/>
              <a:gd name="T31" fmla="*/ 14 h 149"/>
              <a:gd name="T32" fmla="*/ 37 w 180"/>
              <a:gd name="T33" fmla="*/ 18 h 149"/>
              <a:gd name="T34" fmla="*/ 36 w 180"/>
              <a:gd name="T35" fmla="*/ 23 h 149"/>
              <a:gd name="T36" fmla="*/ 30 w 180"/>
              <a:gd name="T37" fmla="*/ 30 h 149"/>
              <a:gd name="T38" fmla="*/ 19 w 180"/>
              <a:gd name="T39" fmla="*/ 25 h 149"/>
              <a:gd name="T40" fmla="*/ 15 w 180"/>
              <a:gd name="T41" fmla="*/ 28 h 149"/>
              <a:gd name="T42" fmla="*/ 21 w 180"/>
              <a:gd name="T43" fmla="*/ 38 h 149"/>
              <a:gd name="T44" fmla="*/ 10 w 180"/>
              <a:gd name="T45" fmla="*/ 42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80" h="149">
                <a:moveTo>
                  <a:pt x="10" y="42"/>
                </a:moveTo>
                <a:cubicBezTo>
                  <a:pt x="10" y="42"/>
                  <a:pt x="4" y="44"/>
                  <a:pt x="9" y="50"/>
                </a:cubicBezTo>
                <a:cubicBezTo>
                  <a:pt x="14" y="57"/>
                  <a:pt x="25" y="71"/>
                  <a:pt x="23" y="88"/>
                </a:cubicBezTo>
                <a:cubicBezTo>
                  <a:pt x="21" y="105"/>
                  <a:pt x="14" y="128"/>
                  <a:pt x="14" y="128"/>
                </a:cubicBezTo>
                <a:cubicBezTo>
                  <a:pt x="14" y="128"/>
                  <a:pt x="2" y="147"/>
                  <a:pt x="13" y="148"/>
                </a:cubicBezTo>
                <a:cubicBezTo>
                  <a:pt x="24" y="149"/>
                  <a:pt x="50" y="140"/>
                  <a:pt x="66" y="136"/>
                </a:cubicBezTo>
                <a:cubicBezTo>
                  <a:pt x="82" y="131"/>
                  <a:pt x="108" y="121"/>
                  <a:pt x="108" y="121"/>
                </a:cubicBezTo>
                <a:cubicBezTo>
                  <a:pt x="148" y="107"/>
                  <a:pt x="148" y="107"/>
                  <a:pt x="148" y="107"/>
                </a:cubicBezTo>
                <a:cubicBezTo>
                  <a:pt x="148" y="107"/>
                  <a:pt x="176" y="101"/>
                  <a:pt x="178" y="87"/>
                </a:cubicBezTo>
                <a:cubicBezTo>
                  <a:pt x="178" y="87"/>
                  <a:pt x="180" y="82"/>
                  <a:pt x="173" y="70"/>
                </a:cubicBezTo>
                <a:cubicBezTo>
                  <a:pt x="166" y="58"/>
                  <a:pt x="136" y="10"/>
                  <a:pt x="136" y="10"/>
                </a:cubicBezTo>
                <a:cubicBezTo>
                  <a:pt x="136" y="10"/>
                  <a:pt x="128" y="0"/>
                  <a:pt x="117" y="8"/>
                </a:cubicBezTo>
                <a:cubicBezTo>
                  <a:pt x="106" y="16"/>
                  <a:pt x="94" y="25"/>
                  <a:pt x="91" y="25"/>
                </a:cubicBezTo>
                <a:cubicBezTo>
                  <a:pt x="87" y="25"/>
                  <a:pt x="73" y="25"/>
                  <a:pt x="68" y="21"/>
                </a:cubicBezTo>
                <a:cubicBezTo>
                  <a:pt x="62" y="16"/>
                  <a:pt x="56" y="4"/>
                  <a:pt x="48" y="12"/>
                </a:cubicBezTo>
                <a:cubicBezTo>
                  <a:pt x="48" y="12"/>
                  <a:pt x="44" y="16"/>
                  <a:pt x="40" y="14"/>
                </a:cubicBezTo>
                <a:cubicBezTo>
                  <a:pt x="37" y="12"/>
                  <a:pt x="33" y="7"/>
                  <a:pt x="37" y="18"/>
                </a:cubicBezTo>
                <a:cubicBezTo>
                  <a:pt x="37" y="18"/>
                  <a:pt x="41" y="23"/>
                  <a:pt x="36" y="23"/>
                </a:cubicBezTo>
                <a:cubicBezTo>
                  <a:pt x="31" y="23"/>
                  <a:pt x="32" y="28"/>
                  <a:pt x="30" y="30"/>
                </a:cubicBezTo>
                <a:cubicBezTo>
                  <a:pt x="29" y="32"/>
                  <a:pt x="21" y="27"/>
                  <a:pt x="19" y="25"/>
                </a:cubicBezTo>
                <a:cubicBezTo>
                  <a:pt x="16" y="22"/>
                  <a:pt x="0" y="9"/>
                  <a:pt x="15" y="28"/>
                </a:cubicBezTo>
                <a:cubicBezTo>
                  <a:pt x="21" y="38"/>
                  <a:pt x="21" y="38"/>
                  <a:pt x="21" y="38"/>
                </a:cubicBezTo>
                <a:cubicBezTo>
                  <a:pt x="21" y="38"/>
                  <a:pt x="16" y="43"/>
                  <a:pt x="10" y="42"/>
                </a:cubicBezTo>
                <a:close/>
              </a:path>
            </a:pathLst>
          </a:custGeom>
          <a:solidFill>
            <a:srgbClr val="CCFFCC"/>
          </a:solidFill>
          <a:ln w="6350" cap="flat">
            <a:solidFill>
              <a:srgbClr val="333333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54377" name="Freeform 9"/>
          <p:cNvSpPr>
            <a:spLocks noChangeAspect="1"/>
          </p:cNvSpPr>
          <p:nvPr/>
        </p:nvSpPr>
        <p:spPr bwMode="auto">
          <a:xfrm>
            <a:off x="4823981" y="4765037"/>
            <a:ext cx="893762" cy="979488"/>
          </a:xfrm>
          <a:custGeom>
            <a:avLst/>
            <a:gdLst>
              <a:gd name="T0" fmla="*/ 31 w 205"/>
              <a:gd name="T1" fmla="*/ 9 h 225"/>
              <a:gd name="T2" fmla="*/ 36 w 205"/>
              <a:gd name="T3" fmla="*/ 1 h 225"/>
              <a:gd name="T4" fmla="*/ 82 w 205"/>
              <a:gd name="T5" fmla="*/ 32 h 225"/>
              <a:gd name="T6" fmla="*/ 141 w 205"/>
              <a:gd name="T7" fmla="*/ 118 h 225"/>
              <a:gd name="T8" fmla="*/ 163 w 205"/>
              <a:gd name="T9" fmla="*/ 161 h 225"/>
              <a:gd name="T10" fmla="*/ 190 w 205"/>
              <a:gd name="T11" fmla="*/ 201 h 225"/>
              <a:gd name="T12" fmla="*/ 204 w 205"/>
              <a:gd name="T13" fmla="*/ 219 h 225"/>
              <a:gd name="T14" fmla="*/ 193 w 205"/>
              <a:gd name="T15" fmla="*/ 222 h 225"/>
              <a:gd name="T16" fmla="*/ 164 w 205"/>
              <a:gd name="T17" fmla="*/ 203 h 225"/>
              <a:gd name="T18" fmla="*/ 96 w 205"/>
              <a:gd name="T19" fmla="*/ 148 h 225"/>
              <a:gd name="T20" fmla="*/ 20 w 205"/>
              <a:gd name="T21" fmla="*/ 91 h 225"/>
              <a:gd name="T22" fmla="*/ 1 w 205"/>
              <a:gd name="T23" fmla="*/ 63 h 225"/>
              <a:gd name="T24" fmla="*/ 3 w 205"/>
              <a:gd name="T25" fmla="*/ 58 h 225"/>
              <a:gd name="T26" fmla="*/ 6 w 205"/>
              <a:gd name="T27" fmla="*/ 45 h 225"/>
              <a:gd name="T28" fmla="*/ 4 w 205"/>
              <a:gd name="T29" fmla="*/ 32 h 225"/>
              <a:gd name="T30" fmla="*/ 6 w 205"/>
              <a:gd name="T31" fmla="*/ 22 h 225"/>
              <a:gd name="T32" fmla="*/ 14 w 205"/>
              <a:gd name="T33" fmla="*/ 20 h 225"/>
              <a:gd name="T34" fmla="*/ 14 w 205"/>
              <a:gd name="T35" fmla="*/ 8 h 225"/>
              <a:gd name="T36" fmla="*/ 25 w 205"/>
              <a:gd name="T37" fmla="*/ 11 h 225"/>
              <a:gd name="T38" fmla="*/ 31 w 205"/>
              <a:gd name="T39" fmla="*/ 9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05" h="225">
                <a:moveTo>
                  <a:pt x="31" y="9"/>
                </a:moveTo>
                <a:cubicBezTo>
                  <a:pt x="31" y="9"/>
                  <a:pt x="30" y="0"/>
                  <a:pt x="36" y="1"/>
                </a:cubicBezTo>
                <a:cubicBezTo>
                  <a:pt x="43" y="1"/>
                  <a:pt x="57" y="2"/>
                  <a:pt x="82" y="32"/>
                </a:cubicBezTo>
                <a:cubicBezTo>
                  <a:pt x="106" y="61"/>
                  <a:pt x="141" y="118"/>
                  <a:pt x="141" y="118"/>
                </a:cubicBezTo>
                <a:cubicBezTo>
                  <a:pt x="141" y="118"/>
                  <a:pt x="151" y="141"/>
                  <a:pt x="163" y="161"/>
                </a:cubicBezTo>
                <a:cubicBezTo>
                  <a:pt x="174" y="181"/>
                  <a:pt x="190" y="201"/>
                  <a:pt x="190" y="201"/>
                </a:cubicBezTo>
                <a:cubicBezTo>
                  <a:pt x="190" y="201"/>
                  <a:pt x="205" y="214"/>
                  <a:pt x="204" y="219"/>
                </a:cubicBezTo>
                <a:cubicBezTo>
                  <a:pt x="204" y="224"/>
                  <a:pt x="199" y="225"/>
                  <a:pt x="193" y="222"/>
                </a:cubicBezTo>
                <a:cubicBezTo>
                  <a:pt x="187" y="219"/>
                  <a:pt x="164" y="203"/>
                  <a:pt x="164" y="203"/>
                </a:cubicBezTo>
                <a:cubicBezTo>
                  <a:pt x="96" y="148"/>
                  <a:pt x="96" y="148"/>
                  <a:pt x="96" y="148"/>
                </a:cubicBezTo>
                <a:cubicBezTo>
                  <a:pt x="20" y="91"/>
                  <a:pt x="20" y="91"/>
                  <a:pt x="20" y="91"/>
                </a:cubicBezTo>
                <a:cubicBezTo>
                  <a:pt x="20" y="91"/>
                  <a:pt x="1" y="74"/>
                  <a:pt x="1" y="63"/>
                </a:cubicBezTo>
                <a:cubicBezTo>
                  <a:pt x="3" y="58"/>
                  <a:pt x="3" y="58"/>
                  <a:pt x="3" y="58"/>
                </a:cubicBezTo>
                <a:cubicBezTo>
                  <a:pt x="3" y="58"/>
                  <a:pt x="1" y="47"/>
                  <a:pt x="6" y="45"/>
                </a:cubicBezTo>
                <a:cubicBezTo>
                  <a:pt x="6" y="45"/>
                  <a:pt x="7" y="40"/>
                  <a:pt x="4" y="32"/>
                </a:cubicBezTo>
                <a:cubicBezTo>
                  <a:pt x="1" y="25"/>
                  <a:pt x="0" y="18"/>
                  <a:pt x="6" y="22"/>
                </a:cubicBezTo>
                <a:cubicBezTo>
                  <a:pt x="12" y="26"/>
                  <a:pt x="16" y="26"/>
                  <a:pt x="14" y="20"/>
                </a:cubicBezTo>
                <a:cubicBezTo>
                  <a:pt x="12" y="14"/>
                  <a:pt x="4" y="6"/>
                  <a:pt x="14" y="8"/>
                </a:cubicBezTo>
                <a:cubicBezTo>
                  <a:pt x="24" y="9"/>
                  <a:pt x="25" y="11"/>
                  <a:pt x="25" y="11"/>
                </a:cubicBezTo>
                <a:cubicBezTo>
                  <a:pt x="25" y="11"/>
                  <a:pt x="30" y="13"/>
                  <a:pt x="31" y="9"/>
                </a:cubicBezTo>
                <a:close/>
              </a:path>
            </a:pathLst>
          </a:custGeom>
          <a:solidFill>
            <a:srgbClr val="CCFFCC"/>
          </a:solidFill>
          <a:ln w="6350" cap="flat">
            <a:solidFill>
              <a:srgbClr val="333333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54378" name="Freeform 10"/>
          <p:cNvSpPr>
            <a:spLocks noChangeAspect="1"/>
          </p:cNvSpPr>
          <p:nvPr/>
        </p:nvSpPr>
        <p:spPr bwMode="auto">
          <a:xfrm>
            <a:off x="5223352" y="4663742"/>
            <a:ext cx="488950" cy="1120775"/>
          </a:xfrm>
          <a:custGeom>
            <a:avLst/>
            <a:gdLst>
              <a:gd name="T0" fmla="*/ 6 w 112"/>
              <a:gd name="T1" fmla="*/ 43 h 257"/>
              <a:gd name="T2" fmla="*/ 2 w 112"/>
              <a:gd name="T3" fmla="*/ 54 h 257"/>
              <a:gd name="T4" fmla="*/ 12 w 112"/>
              <a:gd name="T5" fmla="*/ 77 h 257"/>
              <a:gd name="T6" fmla="*/ 39 w 112"/>
              <a:gd name="T7" fmla="*/ 128 h 257"/>
              <a:gd name="T8" fmla="*/ 59 w 112"/>
              <a:gd name="T9" fmla="*/ 169 h 257"/>
              <a:gd name="T10" fmla="*/ 74 w 112"/>
              <a:gd name="T11" fmla="*/ 195 h 257"/>
              <a:gd name="T12" fmla="*/ 93 w 112"/>
              <a:gd name="T13" fmla="*/ 227 h 257"/>
              <a:gd name="T14" fmla="*/ 110 w 112"/>
              <a:gd name="T15" fmla="*/ 255 h 257"/>
              <a:gd name="T16" fmla="*/ 110 w 112"/>
              <a:gd name="T17" fmla="*/ 236 h 257"/>
              <a:gd name="T18" fmla="*/ 108 w 112"/>
              <a:gd name="T19" fmla="*/ 165 h 257"/>
              <a:gd name="T20" fmla="*/ 103 w 112"/>
              <a:gd name="T21" fmla="*/ 88 h 257"/>
              <a:gd name="T22" fmla="*/ 93 w 112"/>
              <a:gd name="T23" fmla="*/ 25 h 257"/>
              <a:gd name="T24" fmla="*/ 84 w 112"/>
              <a:gd name="T25" fmla="*/ 5 h 257"/>
              <a:gd name="T26" fmla="*/ 68 w 112"/>
              <a:gd name="T27" fmla="*/ 8 h 257"/>
              <a:gd name="T28" fmla="*/ 55 w 112"/>
              <a:gd name="T29" fmla="*/ 11 h 257"/>
              <a:gd name="T30" fmla="*/ 45 w 112"/>
              <a:gd name="T31" fmla="*/ 21 h 257"/>
              <a:gd name="T32" fmla="*/ 35 w 112"/>
              <a:gd name="T33" fmla="*/ 31 h 257"/>
              <a:gd name="T34" fmla="*/ 20 w 112"/>
              <a:gd name="T35" fmla="*/ 38 h 257"/>
              <a:gd name="T36" fmla="*/ 6 w 112"/>
              <a:gd name="T37" fmla="*/ 43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2" h="257">
                <a:moveTo>
                  <a:pt x="6" y="43"/>
                </a:moveTo>
                <a:cubicBezTo>
                  <a:pt x="6" y="43"/>
                  <a:pt x="0" y="45"/>
                  <a:pt x="2" y="54"/>
                </a:cubicBezTo>
                <a:cubicBezTo>
                  <a:pt x="3" y="64"/>
                  <a:pt x="5" y="65"/>
                  <a:pt x="12" y="77"/>
                </a:cubicBezTo>
                <a:cubicBezTo>
                  <a:pt x="19" y="89"/>
                  <a:pt x="39" y="128"/>
                  <a:pt x="39" y="128"/>
                </a:cubicBezTo>
                <a:cubicBezTo>
                  <a:pt x="59" y="169"/>
                  <a:pt x="59" y="169"/>
                  <a:pt x="59" y="169"/>
                </a:cubicBezTo>
                <a:cubicBezTo>
                  <a:pt x="59" y="169"/>
                  <a:pt x="63" y="179"/>
                  <a:pt x="74" y="195"/>
                </a:cubicBezTo>
                <a:cubicBezTo>
                  <a:pt x="84" y="211"/>
                  <a:pt x="93" y="227"/>
                  <a:pt x="93" y="227"/>
                </a:cubicBezTo>
                <a:cubicBezTo>
                  <a:pt x="93" y="227"/>
                  <a:pt x="108" y="257"/>
                  <a:pt x="110" y="255"/>
                </a:cubicBezTo>
                <a:cubicBezTo>
                  <a:pt x="112" y="254"/>
                  <a:pt x="110" y="246"/>
                  <a:pt x="110" y="236"/>
                </a:cubicBezTo>
                <a:cubicBezTo>
                  <a:pt x="110" y="227"/>
                  <a:pt x="108" y="165"/>
                  <a:pt x="108" y="165"/>
                </a:cubicBezTo>
                <a:cubicBezTo>
                  <a:pt x="108" y="165"/>
                  <a:pt x="106" y="102"/>
                  <a:pt x="103" y="88"/>
                </a:cubicBezTo>
                <a:cubicBezTo>
                  <a:pt x="101" y="74"/>
                  <a:pt x="93" y="25"/>
                  <a:pt x="93" y="25"/>
                </a:cubicBezTo>
                <a:cubicBezTo>
                  <a:pt x="93" y="25"/>
                  <a:pt x="93" y="10"/>
                  <a:pt x="84" y="5"/>
                </a:cubicBezTo>
                <a:cubicBezTo>
                  <a:pt x="76" y="0"/>
                  <a:pt x="68" y="8"/>
                  <a:pt x="68" y="8"/>
                </a:cubicBezTo>
                <a:cubicBezTo>
                  <a:pt x="68" y="8"/>
                  <a:pt x="62" y="11"/>
                  <a:pt x="55" y="11"/>
                </a:cubicBezTo>
                <a:cubicBezTo>
                  <a:pt x="49" y="12"/>
                  <a:pt x="47" y="14"/>
                  <a:pt x="45" y="21"/>
                </a:cubicBezTo>
                <a:cubicBezTo>
                  <a:pt x="43" y="29"/>
                  <a:pt x="39" y="32"/>
                  <a:pt x="35" y="31"/>
                </a:cubicBezTo>
                <a:cubicBezTo>
                  <a:pt x="31" y="31"/>
                  <a:pt x="21" y="28"/>
                  <a:pt x="20" y="38"/>
                </a:cubicBezTo>
                <a:cubicBezTo>
                  <a:pt x="19" y="48"/>
                  <a:pt x="16" y="44"/>
                  <a:pt x="6" y="43"/>
                </a:cubicBezTo>
                <a:close/>
              </a:path>
            </a:pathLst>
          </a:custGeom>
          <a:solidFill>
            <a:srgbClr val="CCFFCC"/>
          </a:solidFill>
          <a:ln w="6350" cap="flat">
            <a:solidFill>
              <a:srgbClr val="333333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54379" name="Freeform 11"/>
          <p:cNvSpPr>
            <a:spLocks noChangeAspect="1"/>
          </p:cNvSpPr>
          <p:nvPr/>
        </p:nvSpPr>
        <p:spPr bwMode="auto">
          <a:xfrm>
            <a:off x="5116992" y="1437077"/>
            <a:ext cx="157162" cy="254000"/>
          </a:xfrm>
          <a:custGeom>
            <a:avLst/>
            <a:gdLst>
              <a:gd name="T0" fmla="*/ 32 w 36"/>
              <a:gd name="T1" fmla="*/ 25 h 58"/>
              <a:gd name="T2" fmla="*/ 27 w 36"/>
              <a:gd name="T3" fmla="*/ 56 h 58"/>
              <a:gd name="T4" fmla="*/ 5 w 36"/>
              <a:gd name="T5" fmla="*/ 33 h 58"/>
              <a:gd name="T6" fmla="*/ 10 w 36"/>
              <a:gd name="T7" fmla="*/ 3 h 58"/>
              <a:gd name="T8" fmla="*/ 32 w 36"/>
              <a:gd name="T9" fmla="*/ 25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6" h="58">
                <a:moveTo>
                  <a:pt x="32" y="25"/>
                </a:moveTo>
                <a:cubicBezTo>
                  <a:pt x="36" y="40"/>
                  <a:pt x="34" y="53"/>
                  <a:pt x="27" y="56"/>
                </a:cubicBezTo>
                <a:cubicBezTo>
                  <a:pt x="19" y="58"/>
                  <a:pt x="10" y="48"/>
                  <a:pt x="5" y="33"/>
                </a:cubicBezTo>
                <a:cubicBezTo>
                  <a:pt x="0" y="19"/>
                  <a:pt x="3" y="5"/>
                  <a:pt x="10" y="3"/>
                </a:cubicBezTo>
                <a:cubicBezTo>
                  <a:pt x="18" y="0"/>
                  <a:pt x="27" y="10"/>
                  <a:pt x="32" y="25"/>
                </a:cubicBezTo>
                <a:close/>
              </a:path>
            </a:pathLst>
          </a:custGeom>
          <a:solidFill>
            <a:srgbClr val="339966"/>
          </a:solidFill>
          <a:ln w="6350" cap="flat">
            <a:solidFill>
              <a:srgbClr val="333333"/>
            </a:solidFill>
            <a:prstDash val="dash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54380" name="Freeform 12"/>
          <p:cNvSpPr>
            <a:spLocks noChangeAspect="1"/>
          </p:cNvSpPr>
          <p:nvPr/>
        </p:nvSpPr>
        <p:spPr bwMode="auto">
          <a:xfrm>
            <a:off x="4331179" y="2043502"/>
            <a:ext cx="249238" cy="169862"/>
          </a:xfrm>
          <a:custGeom>
            <a:avLst/>
            <a:gdLst>
              <a:gd name="T0" fmla="*/ 35 w 57"/>
              <a:gd name="T1" fmla="*/ 32 h 39"/>
              <a:gd name="T2" fmla="*/ 4 w 57"/>
              <a:gd name="T3" fmla="*/ 32 h 39"/>
              <a:gd name="T4" fmla="*/ 22 w 57"/>
              <a:gd name="T5" fmla="*/ 7 h 39"/>
              <a:gd name="T6" fmla="*/ 53 w 57"/>
              <a:gd name="T7" fmla="*/ 7 h 39"/>
              <a:gd name="T8" fmla="*/ 35 w 57"/>
              <a:gd name="T9" fmla="*/ 32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" h="39">
                <a:moveTo>
                  <a:pt x="35" y="32"/>
                </a:moveTo>
                <a:cubicBezTo>
                  <a:pt x="21" y="39"/>
                  <a:pt x="7" y="39"/>
                  <a:pt x="4" y="32"/>
                </a:cubicBezTo>
                <a:cubicBezTo>
                  <a:pt x="0" y="25"/>
                  <a:pt x="8" y="14"/>
                  <a:pt x="22" y="7"/>
                </a:cubicBezTo>
                <a:cubicBezTo>
                  <a:pt x="36" y="0"/>
                  <a:pt x="50" y="0"/>
                  <a:pt x="53" y="7"/>
                </a:cubicBezTo>
                <a:cubicBezTo>
                  <a:pt x="57" y="14"/>
                  <a:pt x="49" y="25"/>
                  <a:pt x="35" y="32"/>
                </a:cubicBezTo>
                <a:close/>
              </a:path>
            </a:pathLst>
          </a:custGeom>
          <a:solidFill>
            <a:srgbClr val="339966"/>
          </a:solidFill>
          <a:ln w="6350" cap="flat">
            <a:solidFill>
              <a:srgbClr val="333333"/>
            </a:solidFill>
            <a:prstDash val="dash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54381" name="Freeform 13"/>
          <p:cNvSpPr>
            <a:spLocks noChangeAspect="1"/>
          </p:cNvSpPr>
          <p:nvPr/>
        </p:nvSpPr>
        <p:spPr bwMode="auto">
          <a:xfrm>
            <a:off x="5317017" y="2692789"/>
            <a:ext cx="161925" cy="249238"/>
          </a:xfrm>
          <a:custGeom>
            <a:avLst/>
            <a:gdLst>
              <a:gd name="T0" fmla="*/ 32 w 37"/>
              <a:gd name="T1" fmla="*/ 24 h 57"/>
              <a:gd name="T2" fmla="*/ 28 w 37"/>
              <a:gd name="T3" fmla="*/ 55 h 57"/>
              <a:gd name="T4" fmla="*/ 6 w 37"/>
              <a:gd name="T5" fmla="*/ 34 h 57"/>
              <a:gd name="T6" fmla="*/ 9 w 37"/>
              <a:gd name="T7" fmla="*/ 3 h 57"/>
              <a:gd name="T8" fmla="*/ 32 w 37"/>
              <a:gd name="T9" fmla="*/ 24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" h="57">
                <a:moveTo>
                  <a:pt x="32" y="24"/>
                </a:moveTo>
                <a:cubicBezTo>
                  <a:pt x="37" y="38"/>
                  <a:pt x="36" y="52"/>
                  <a:pt x="28" y="55"/>
                </a:cubicBezTo>
                <a:cubicBezTo>
                  <a:pt x="21" y="57"/>
                  <a:pt x="11" y="48"/>
                  <a:pt x="6" y="34"/>
                </a:cubicBezTo>
                <a:cubicBezTo>
                  <a:pt x="0" y="19"/>
                  <a:pt x="2" y="5"/>
                  <a:pt x="9" y="3"/>
                </a:cubicBezTo>
                <a:cubicBezTo>
                  <a:pt x="16" y="0"/>
                  <a:pt x="27" y="9"/>
                  <a:pt x="32" y="24"/>
                </a:cubicBezTo>
                <a:close/>
              </a:path>
            </a:pathLst>
          </a:custGeom>
          <a:solidFill>
            <a:srgbClr val="339966"/>
          </a:solidFill>
          <a:ln w="6350" cap="flat">
            <a:solidFill>
              <a:srgbClr val="333333"/>
            </a:solidFill>
            <a:prstDash val="dash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54382" name="Freeform 14"/>
          <p:cNvSpPr>
            <a:spLocks noChangeAspect="1"/>
          </p:cNvSpPr>
          <p:nvPr/>
        </p:nvSpPr>
        <p:spPr bwMode="auto">
          <a:xfrm>
            <a:off x="5483704" y="4070739"/>
            <a:ext cx="157163" cy="249238"/>
          </a:xfrm>
          <a:custGeom>
            <a:avLst/>
            <a:gdLst>
              <a:gd name="T0" fmla="*/ 31 w 36"/>
              <a:gd name="T1" fmla="*/ 24 h 57"/>
              <a:gd name="T2" fmla="*/ 28 w 36"/>
              <a:gd name="T3" fmla="*/ 55 h 57"/>
              <a:gd name="T4" fmla="*/ 5 w 36"/>
              <a:gd name="T5" fmla="*/ 33 h 57"/>
              <a:gd name="T6" fmla="*/ 8 w 36"/>
              <a:gd name="T7" fmla="*/ 2 h 57"/>
              <a:gd name="T8" fmla="*/ 31 w 36"/>
              <a:gd name="T9" fmla="*/ 24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6" h="57">
                <a:moveTo>
                  <a:pt x="31" y="24"/>
                </a:moveTo>
                <a:cubicBezTo>
                  <a:pt x="36" y="38"/>
                  <a:pt x="35" y="52"/>
                  <a:pt x="28" y="55"/>
                </a:cubicBezTo>
                <a:cubicBezTo>
                  <a:pt x="20" y="57"/>
                  <a:pt x="10" y="48"/>
                  <a:pt x="5" y="33"/>
                </a:cubicBezTo>
                <a:cubicBezTo>
                  <a:pt x="0" y="19"/>
                  <a:pt x="1" y="5"/>
                  <a:pt x="8" y="2"/>
                </a:cubicBezTo>
                <a:cubicBezTo>
                  <a:pt x="16" y="0"/>
                  <a:pt x="26" y="9"/>
                  <a:pt x="31" y="24"/>
                </a:cubicBezTo>
                <a:close/>
              </a:path>
            </a:pathLst>
          </a:custGeom>
          <a:solidFill>
            <a:srgbClr val="339966"/>
          </a:solidFill>
          <a:ln w="6350" cap="flat">
            <a:solidFill>
              <a:srgbClr val="333333"/>
            </a:solidFill>
            <a:prstDash val="dash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54383" name="Freeform 15"/>
          <p:cNvSpPr>
            <a:spLocks noChangeAspect="1"/>
          </p:cNvSpPr>
          <p:nvPr/>
        </p:nvSpPr>
        <p:spPr bwMode="auto">
          <a:xfrm>
            <a:off x="5483372" y="5018599"/>
            <a:ext cx="147638" cy="249237"/>
          </a:xfrm>
          <a:custGeom>
            <a:avLst/>
            <a:gdLst>
              <a:gd name="T0" fmla="*/ 31 w 34"/>
              <a:gd name="T1" fmla="*/ 26 h 57"/>
              <a:gd name="T2" fmla="*/ 23 w 34"/>
              <a:gd name="T3" fmla="*/ 56 h 57"/>
              <a:gd name="T4" fmla="*/ 3 w 34"/>
              <a:gd name="T5" fmla="*/ 32 h 57"/>
              <a:gd name="T6" fmla="*/ 11 w 34"/>
              <a:gd name="T7" fmla="*/ 2 h 57"/>
              <a:gd name="T8" fmla="*/ 31 w 34"/>
              <a:gd name="T9" fmla="*/ 2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" h="57">
                <a:moveTo>
                  <a:pt x="31" y="26"/>
                </a:moveTo>
                <a:cubicBezTo>
                  <a:pt x="34" y="41"/>
                  <a:pt x="31" y="54"/>
                  <a:pt x="23" y="56"/>
                </a:cubicBezTo>
                <a:cubicBezTo>
                  <a:pt x="15" y="57"/>
                  <a:pt x="7" y="47"/>
                  <a:pt x="3" y="32"/>
                </a:cubicBezTo>
                <a:cubicBezTo>
                  <a:pt x="0" y="17"/>
                  <a:pt x="3" y="3"/>
                  <a:pt x="11" y="2"/>
                </a:cubicBezTo>
                <a:cubicBezTo>
                  <a:pt x="19" y="0"/>
                  <a:pt x="27" y="11"/>
                  <a:pt x="31" y="26"/>
                </a:cubicBezTo>
                <a:close/>
              </a:path>
            </a:pathLst>
          </a:custGeom>
          <a:solidFill>
            <a:srgbClr val="339966"/>
          </a:solidFill>
          <a:ln w="6350" cap="flat">
            <a:solidFill>
              <a:srgbClr val="333333"/>
            </a:solidFill>
            <a:prstDash val="dash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54384" name="Freeform 16"/>
          <p:cNvSpPr>
            <a:spLocks noChangeAspect="1"/>
          </p:cNvSpPr>
          <p:nvPr/>
        </p:nvSpPr>
        <p:spPr bwMode="auto">
          <a:xfrm>
            <a:off x="5124430" y="5034473"/>
            <a:ext cx="201612" cy="233363"/>
          </a:xfrm>
          <a:custGeom>
            <a:avLst/>
            <a:gdLst>
              <a:gd name="T0" fmla="*/ 34 w 46"/>
              <a:gd name="T1" fmla="*/ 18 h 54"/>
              <a:gd name="T2" fmla="*/ 40 w 46"/>
              <a:gd name="T3" fmla="*/ 49 h 54"/>
              <a:gd name="T4" fmla="*/ 12 w 46"/>
              <a:gd name="T5" fmla="*/ 35 h 54"/>
              <a:gd name="T6" fmla="*/ 6 w 46"/>
              <a:gd name="T7" fmla="*/ 5 h 54"/>
              <a:gd name="T8" fmla="*/ 34 w 46"/>
              <a:gd name="T9" fmla="*/ 18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" h="54">
                <a:moveTo>
                  <a:pt x="34" y="18"/>
                </a:moveTo>
                <a:cubicBezTo>
                  <a:pt x="43" y="31"/>
                  <a:pt x="46" y="44"/>
                  <a:pt x="40" y="49"/>
                </a:cubicBezTo>
                <a:cubicBezTo>
                  <a:pt x="33" y="54"/>
                  <a:pt x="21" y="48"/>
                  <a:pt x="12" y="35"/>
                </a:cubicBezTo>
                <a:cubicBezTo>
                  <a:pt x="2" y="23"/>
                  <a:pt x="0" y="9"/>
                  <a:pt x="6" y="5"/>
                </a:cubicBezTo>
                <a:cubicBezTo>
                  <a:pt x="12" y="0"/>
                  <a:pt x="25" y="6"/>
                  <a:pt x="34" y="18"/>
                </a:cubicBezTo>
                <a:close/>
              </a:path>
            </a:pathLst>
          </a:custGeom>
          <a:solidFill>
            <a:srgbClr val="339966"/>
          </a:solidFill>
          <a:ln w="6350" cap="flat">
            <a:solidFill>
              <a:srgbClr val="333333"/>
            </a:solidFill>
            <a:prstDash val="dash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54385" name="Freeform 17"/>
          <p:cNvSpPr>
            <a:spLocks noChangeAspect="1"/>
          </p:cNvSpPr>
          <p:nvPr/>
        </p:nvSpPr>
        <p:spPr bwMode="auto">
          <a:xfrm>
            <a:off x="4602642" y="3142052"/>
            <a:ext cx="247650" cy="169862"/>
          </a:xfrm>
          <a:custGeom>
            <a:avLst/>
            <a:gdLst>
              <a:gd name="T0" fmla="*/ 22 w 57"/>
              <a:gd name="T1" fmla="*/ 7 h 39"/>
              <a:gd name="T2" fmla="*/ 53 w 57"/>
              <a:gd name="T3" fmla="*/ 7 h 39"/>
              <a:gd name="T4" fmla="*/ 34 w 57"/>
              <a:gd name="T5" fmla="*/ 32 h 39"/>
              <a:gd name="T6" fmla="*/ 3 w 57"/>
              <a:gd name="T7" fmla="*/ 32 h 39"/>
              <a:gd name="T8" fmla="*/ 22 w 57"/>
              <a:gd name="T9" fmla="*/ 7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" h="39">
                <a:moveTo>
                  <a:pt x="22" y="7"/>
                </a:moveTo>
                <a:cubicBezTo>
                  <a:pt x="36" y="0"/>
                  <a:pt x="50" y="0"/>
                  <a:pt x="53" y="7"/>
                </a:cubicBezTo>
                <a:cubicBezTo>
                  <a:pt x="57" y="14"/>
                  <a:pt x="48" y="25"/>
                  <a:pt x="34" y="32"/>
                </a:cubicBezTo>
                <a:cubicBezTo>
                  <a:pt x="21" y="39"/>
                  <a:pt x="7" y="39"/>
                  <a:pt x="3" y="32"/>
                </a:cubicBezTo>
                <a:cubicBezTo>
                  <a:pt x="0" y="25"/>
                  <a:pt x="8" y="14"/>
                  <a:pt x="22" y="7"/>
                </a:cubicBezTo>
                <a:close/>
              </a:path>
            </a:pathLst>
          </a:custGeom>
          <a:solidFill>
            <a:srgbClr val="339966"/>
          </a:solidFill>
          <a:ln w="6350" cap="flat">
            <a:solidFill>
              <a:srgbClr val="333333"/>
            </a:solidFill>
            <a:prstDash val="dash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54386" name="Freeform 18"/>
          <p:cNvSpPr>
            <a:spLocks noChangeAspect="1"/>
          </p:cNvSpPr>
          <p:nvPr/>
        </p:nvSpPr>
        <p:spPr bwMode="auto">
          <a:xfrm>
            <a:off x="5082067" y="4399352"/>
            <a:ext cx="244475" cy="125412"/>
          </a:xfrm>
          <a:custGeom>
            <a:avLst/>
            <a:gdLst>
              <a:gd name="T0" fmla="*/ 28 w 56"/>
              <a:gd name="T1" fmla="*/ 1 h 29"/>
              <a:gd name="T2" fmla="*/ 56 w 56"/>
              <a:gd name="T3" fmla="*/ 14 h 29"/>
              <a:gd name="T4" fmla="*/ 28 w 56"/>
              <a:gd name="T5" fmla="*/ 29 h 29"/>
              <a:gd name="T6" fmla="*/ 0 w 56"/>
              <a:gd name="T7" fmla="*/ 15 h 29"/>
              <a:gd name="T8" fmla="*/ 28 w 56"/>
              <a:gd name="T9" fmla="*/ 1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6" h="29">
                <a:moveTo>
                  <a:pt x="28" y="1"/>
                </a:moveTo>
                <a:cubicBezTo>
                  <a:pt x="43" y="0"/>
                  <a:pt x="56" y="7"/>
                  <a:pt x="56" y="14"/>
                </a:cubicBezTo>
                <a:cubicBezTo>
                  <a:pt x="56" y="22"/>
                  <a:pt x="44" y="29"/>
                  <a:pt x="28" y="29"/>
                </a:cubicBezTo>
                <a:cubicBezTo>
                  <a:pt x="13" y="29"/>
                  <a:pt x="0" y="23"/>
                  <a:pt x="0" y="15"/>
                </a:cubicBezTo>
                <a:cubicBezTo>
                  <a:pt x="0" y="7"/>
                  <a:pt x="12" y="1"/>
                  <a:pt x="28" y="1"/>
                </a:cubicBezTo>
                <a:close/>
              </a:path>
            </a:pathLst>
          </a:custGeom>
          <a:solidFill>
            <a:srgbClr val="339966"/>
          </a:solidFill>
          <a:ln w="6350" cap="flat">
            <a:solidFill>
              <a:srgbClr val="333333"/>
            </a:solidFill>
            <a:prstDash val="dash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36" name="Group 52"/>
          <p:cNvGrpSpPr>
            <a:grpSpLocks/>
          </p:cNvGrpSpPr>
          <p:nvPr/>
        </p:nvGrpSpPr>
        <p:grpSpPr bwMode="auto">
          <a:xfrm rot="4925947">
            <a:off x="3451882" y="3107496"/>
            <a:ext cx="4883724" cy="493170"/>
            <a:chOff x="2064" y="1296"/>
            <a:chExt cx="1527" cy="139"/>
          </a:xfrm>
        </p:grpSpPr>
        <p:grpSp>
          <p:nvGrpSpPr>
            <p:cNvPr id="37" name="Group 53"/>
            <p:cNvGrpSpPr>
              <a:grpSpLocks/>
            </p:cNvGrpSpPr>
            <p:nvPr/>
          </p:nvGrpSpPr>
          <p:grpSpPr bwMode="auto">
            <a:xfrm flipV="1">
              <a:off x="2112" y="1296"/>
              <a:ext cx="1440" cy="138"/>
              <a:chOff x="2206" y="1392"/>
              <a:chExt cx="1440" cy="138"/>
            </a:xfrm>
          </p:grpSpPr>
          <p:sp>
            <p:nvSpPr>
              <p:cNvPr id="65" name="Freeform 54"/>
              <p:cNvSpPr>
                <a:spLocks/>
              </p:cNvSpPr>
              <p:nvPr/>
            </p:nvSpPr>
            <p:spPr bwMode="auto">
              <a:xfrm>
                <a:off x="2206" y="1392"/>
                <a:ext cx="118" cy="138"/>
              </a:xfrm>
              <a:custGeom>
                <a:avLst/>
                <a:gdLst>
                  <a:gd name="T0" fmla="*/ 0 w 31"/>
                  <a:gd name="T1" fmla="*/ 0 h 37"/>
                  <a:gd name="T2" fmla="*/ 11 w 31"/>
                  <a:gd name="T3" fmla="*/ 1 h 37"/>
                  <a:gd name="T4" fmla="*/ 25 w 31"/>
                  <a:gd name="T5" fmla="*/ 31 h 37"/>
                  <a:gd name="T6" fmla="*/ 31 w 31"/>
                  <a:gd name="T7" fmla="*/ 37 h 37"/>
                  <a:gd name="T8" fmla="*/ 21 w 31"/>
                  <a:gd name="T9" fmla="*/ 37 h 37"/>
                  <a:gd name="T10" fmla="*/ 14 w 31"/>
                  <a:gd name="T11" fmla="*/ 25 h 37"/>
                  <a:gd name="T12" fmla="*/ 0 w 31"/>
                  <a:gd name="T13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37">
                    <a:moveTo>
                      <a:pt x="0" y="0"/>
                    </a:moveTo>
                    <a:cubicBezTo>
                      <a:pt x="0" y="0"/>
                      <a:pt x="10" y="0"/>
                      <a:pt x="11" y="1"/>
                    </a:cubicBezTo>
                    <a:cubicBezTo>
                      <a:pt x="12" y="2"/>
                      <a:pt x="23" y="27"/>
                      <a:pt x="25" y="31"/>
                    </a:cubicBezTo>
                    <a:cubicBezTo>
                      <a:pt x="28" y="35"/>
                      <a:pt x="31" y="37"/>
                      <a:pt x="31" y="37"/>
                    </a:cubicBezTo>
                    <a:cubicBezTo>
                      <a:pt x="21" y="37"/>
                      <a:pt x="21" y="37"/>
                      <a:pt x="21" y="37"/>
                    </a:cubicBezTo>
                    <a:cubicBezTo>
                      <a:pt x="21" y="37"/>
                      <a:pt x="19" y="36"/>
                      <a:pt x="14" y="25"/>
                    </a:cubicBezTo>
                    <a:cubicBezTo>
                      <a:pt x="9" y="14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6600"/>
              </a:solidFill>
              <a:ln w="6350" cap="flat">
                <a:solidFill>
                  <a:srgbClr val="333333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" name="Freeform 55"/>
              <p:cNvSpPr>
                <a:spLocks/>
              </p:cNvSpPr>
              <p:nvPr/>
            </p:nvSpPr>
            <p:spPr bwMode="auto">
              <a:xfrm>
                <a:off x="2264" y="1392"/>
                <a:ext cx="118" cy="138"/>
              </a:xfrm>
              <a:custGeom>
                <a:avLst/>
                <a:gdLst>
                  <a:gd name="T0" fmla="*/ 0 w 31"/>
                  <a:gd name="T1" fmla="*/ 0 h 37"/>
                  <a:gd name="T2" fmla="*/ 11 w 31"/>
                  <a:gd name="T3" fmla="*/ 1 h 37"/>
                  <a:gd name="T4" fmla="*/ 25 w 31"/>
                  <a:gd name="T5" fmla="*/ 31 h 37"/>
                  <a:gd name="T6" fmla="*/ 31 w 31"/>
                  <a:gd name="T7" fmla="*/ 37 h 37"/>
                  <a:gd name="T8" fmla="*/ 21 w 31"/>
                  <a:gd name="T9" fmla="*/ 37 h 37"/>
                  <a:gd name="T10" fmla="*/ 14 w 31"/>
                  <a:gd name="T11" fmla="*/ 25 h 37"/>
                  <a:gd name="T12" fmla="*/ 0 w 31"/>
                  <a:gd name="T13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37">
                    <a:moveTo>
                      <a:pt x="0" y="0"/>
                    </a:moveTo>
                    <a:cubicBezTo>
                      <a:pt x="0" y="0"/>
                      <a:pt x="10" y="0"/>
                      <a:pt x="11" y="1"/>
                    </a:cubicBezTo>
                    <a:cubicBezTo>
                      <a:pt x="12" y="2"/>
                      <a:pt x="23" y="27"/>
                      <a:pt x="25" y="31"/>
                    </a:cubicBezTo>
                    <a:cubicBezTo>
                      <a:pt x="28" y="35"/>
                      <a:pt x="31" y="37"/>
                      <a:pt x="31" y="37"/>
                    </a:cubicBezTo>
                    <a:cubicBezTo>
                      <a:pt x="21" y="37"/>
                      <a:pt x="21" y="37"/>
                      <a:pt x="21" y="37"/>
                    </a:cubicBezTo>
                    <a:cubicBezTo>
                      <a:pt x="21" y="37"/>
                      <a:pt x="19" y="36"/>
                      <a:pt x="14" y="25"/>
                    </a:cubicBezTo>
                    <a:cubicBezTo>
                      <a:pt x="9" y="14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6600"/>
              </a:solidFill>
              <a:ln w="6350" cap="flat">
                <a:solidFill>
                  <a:srgbClr val="333333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" name="Freeform 56"/>
              <p:cNvSpPr>
                <a:spLocks/>
              </p:cNvSpPr>
              <p:nvPr/>
            </p:nvSpPr>
            <p:spPr bwMode="auto">
              <a:xfrm>
                <a:off x="2321" y="1392"/>
                <a:ext cx="118" cy="138"/>
              </a:xfrm>
              <a:custGeom>
                <a:avLst/>
                <a:gdLst>
                  <a:gd name="T0" fmla="*/ 0 w 31"/>
                  <a:gd name="T1" fmla="*/ 0 h 37"/>
                  <a:gd name="T2" fmla="*/ 11 w 31"/>
                  <a:gd name="T3" fmla="*/ 1 h 37"/>
                  <a:gd name="T4" fmla="*/ 25 w 31"/>
                  <a:gd name="T5" fmla="*/ 31 h 37"/>
                  <a:gd name="T6" fmla="*/ 31 w 31"/>
                  <a:gd name="T7" fmla="*/ 37 h 37"/>
                  <a:gd name="T8" fmla="*/ 21 w 31"/>
                  <a:gd name="T9" fmla="*/ 37 h 37"/>
                  <a:gd name="T10" fmla="*/ 14 w 31"/>
                  <a:gd name="T11" fmla="*/ 25 h 37"/>
                  <a:gd name="T12" fmla="*/ 0 w 31"/>
                  <a:gd name="T13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37">
                    <a:moveTo>
                      <a:pt x="0" y="0"/>
                    </a:moveTo>
                    <a:cubicBezTo>
                      <a:pt x="0" y="0"/>
                      <a:pt x="10" y="0"/>
                      <a:pt x="11" y="1"/>
                    </a:cubicBezTo>
                    <a:cubicBezTo>
                      <a:pt x="12" y="2"/>
                      <a:pt x="23" y="27"/>
                      <a:pt x="25" y="31"/>
                    </a:cubicBezTo>
                    <a:cubicBezTo>
                      <a:pt x="28" y="35"/>
                      <a:pt x="31" y="37"/>
                      <a:pt x="31" y="37"/>
                    </a:cubicBezTo>
                    <a:cubicBezTo>
                      <a:pt x="21" y="37"/>
                      <a:pt x="21" y="37"/>
                      <a:pt x="21" y="37"/>
                    </a:cubicBezTo>
                    <a:cubicBezTo>
                      <a:pt x="21" y="37"/>
                      <a:pt x="19" y="36"/>
                      <a:pt x="14" y="25"/>
                    </a:cubicBezTo>
                    <a:cubicBezTo>
                      <a:pt x="9" y="14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6600"/>
              </a:solidFill>
              <a:ln w="6350" cap="flat">
                <a:solidFill>
                  <a:srgbClr val="333333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" name="Freeform 57"/>
              <p:cNvSpPr>
                <a:spLocks/>
              </p:cNvSpPr>
              <p:nvPr/>
            </p:nvSpPr>
            <p:spPr bwMode="auto">
              <a:xfrm>
                <a:off x="2379" y="1392"/>
                <a:ext cx="118" cy="138"/>
              </a:xfrm>
              <a:custGeom>
                <a:avLst/>
                <a:gdLst>
                  <a:gd name="T0" fmla="*/ 0 w 31"/>
                  <a:gd name="T1" fmla="*/ 0 h 37"/>
                  <a:gd name="T2" fmla="*/ 11 w 31"/>
                  <a:gd name="T3" fmla="*/ 1 h 37"/>
                  <a:gd name="T4" fmla="*/ 25 w 31"/>
                  <a:gd name="T5" fmla="*/ 31 h 37"/>
                  <a:gd name="T6" fmla="*/ 31 w 31"/>
                  <a:gd name="T7" fmla="*/ 37 h 37"/>
                  <a:gd name="T8" fmla="*/ 21 w 31"/>
                  <a:gd name="T9" fmla="*/ 37 h 37"/>
                  <a:gd name="T10" fmla="*/ 14 w 31"/>
                  <a:gd name="T11" fmla="*/ 25 h 37"/>
                  <a:gd name="T12" fmla="*/ 0 w 31"/>
                  <a:gd name="T13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37">
                    <a:moveTo>
                      <a:pt x="0" y="0"/>
                    </a:moveTo>
                    <a:cubicBezTo>
                      <a:pt x="0" y="0"/>
                      <a:pt x="10" y="0"/>
                      <a:pt x="11" y="1"/>
                    </a:cubicBezTo>
                    <a:cubicBezTo>
                      <a:pt x="12" y="2"/>
                      <a:pt x="23" y="27"/>
                      <a:pt x="25" y="31"/>
                    </a:cubicBezTo>
                    <a:cubicBezTo>
                      <a:pt x="28" y="35"/>
                      <a:pt x="31" y="37"/>
                      <a:pt x="31" y="37"/>
                    </a:cubicBezTo>
                    <a:cubicBezTo>
                      <a:pt x="21" y="37"/>
                      <a:pt x="21" y="37"/>
                      <a:pt x="21" y="37"/>
                    </a:cubicBezTo>
                    <a:cubicBezTo>
                      <a:pt x="21" y="37"/>
                      <a:pt x="19" y="36"/>
                      <a:pt x="14" y="25"/>
                    </a:cubicBezTo>
                    <a:cubicBezTo>
                      <a:pt x="9" y="14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6600"/>
              </a:solidFill>
              <a:ln w="6350" cap="flat">
                <a:solidFill>
                  <a:srgbClr val="333333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" name="Freeform 58"/>
              <p:cNvSpPr>
                <a:spLocks/>
              </p:cNvSpPr>
              <p:nvPr/>
            </p:nvSpPr>
            <p:spPr bwMode="auto">
              <a:xfrm>
                <a:off x="2436" y="1392"/>
                <a:ext cx="118" cy="138"/>
              </a:xfrm>
              <a:custGeom>
                <a:avLst/>
                <a:gdLst>
                  <a:gd name="T0" fmla="*/ 0 w 31"/>
                  <a:gd name="T1" fmla="*/ 0 h 37"/>
                  <a:gd name="T2" fmla="*/ 11 w 31"/>
                  <a:gd name="T3" fmla="*/ 1 h 37"/>
                  <a:gd name="T4" fmla="*/ 25 w 31"/>
                  <a:gd name="T5" fmla="*/ 31 h 37"/>
                  <a:gd name="T6" fmla="*/ 31 w 31"/>
                  <a:gd name="T7" fmla="*/ 37 h 37"/>
                  <a:gd name="T8" fmla="*/ 21 w 31"/>
                  <a:gd name="T9" fmla="*/ 37 h 37"/>
                  <a:gd name="T10" fmla="*/ 14 w 31"/>
                  <a:gd name="T11" fmla="*/ 25 h 37"/>
                  <a:gd name="T12" fmla="*/ 0 w 31"/>
                  <a:gd name="T13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37">
                    <a:moveTo>
                      <a:pt x="0" y="0"/>
                    </a:moveTo>
                    <a:cubicBezTo>
                      <a:pt x="0" y="0"/>
                      <a:pt x="10" y="0"/>
                      <a:pt x="11" y="1"/>
                    </a:cubicBezTo>
                    <a:cubicBezTo>
                      <a:pt x="12" y="2"/>
                      <a:pt x="23" y="27"/>
                      <a:pt x="25" y="31"/>
                    </a:cubicBezTo>
                    <a:cubicBezTo>
                      <a:pt x="28" y="35"/>
                      <a:pt x="31" y="37"/>
                      <a:pt x="31" y="37"/>
                    </a:cubicBezTo>
                    <a:cubicBezTo>
                      <a:pt x="21" y="37"/>
                      <a:pt x="21" y="37"/>
                      <a:pt x="21" y="37"/>
                    </a:cubicBezTo>
                    <a:cubicBezTo>
                      <a:pt x="21" y="37"/>
                      <a:pt x="19" y="36"/>
                      <a:pt x="14" y="25"/>
                    </a:cubicBezTo>
                    <a:cubicBezTo>
                      <a:pt x="9" y="14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6600"/>
              </a:solidFill>
              <a:ln w="6350" cap="flat">
                <a:solidFill>
                  <a:srgbClr val="333333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" name="Freeform 59"/>
              <p:cNvSpPr>
                <a:spLocks/>
              </p:cNvSpPr>
              <p:nvPr/>
            </p:nvSpPr>
            <p:spPr bwMode="auto">
              <a:xfrm>
                <a:off x="2494" y="1392"/>
                <a:ext cx="118" cy="138"/>
              </a:xfrm>
              <a:custGeom>
                <a:avLst/>
                <a:gdLst>
                  <a:gd name="T0" fmla="*/ 0 w 31"/>
                  <a:gd name="T1" fmla="*/ 0 h 37"/>
                  <a:gd name="T2" fmla="*/ 11 w 31"/>
                  <a:gd name="T3" fmla="*/ 1 h 37"/>
                  <a:gd name="T4" fmla="*/ 25 w 31"/>
                  <a:gd name="T5" fmla="*/ 31 h 37"/>
                  <a:gd name="T6" fmla="*/ 31 w 31"/>
                  <a:gd name="T7" fmla="*/ 37 h 37"/>
                  <a:gd name="T8" fmla="*/ 21 w 31"/>
                  <a:gd name="T9" fmla="*/ 37 h 37"/>
                  <a:gd name="T10" fmla="*/ 14 w 31"/>
                  <a:gd name="T11" fmla="*/ 25 h 37"/>
                  <a:gd name="T12" fmla="*/ 0 w 31"/>
                  <a:gd name="T13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37">
                    <a:moveTo>
                      <a:pt x="0" y="0"/>
                    </a:moveTo>
                    <a:cubicBezTo>
                      <a:pt x="0" y="0"/>
                      <a:pt x="10" y="0"/>
                      <a:pt x="11" y="1"/>
                    </a:cubicBezTo>
                    <a:cubicBezTo>
                      <a:pt x="12" y="2"/>
                      <a:pt x="23" y="27"/>
                      <a:pt x="25" y="31"/>
                    </a:cubicBezTo>
                    <a:cubicBezTo>
                      <a:pt x="28" y="35"/>
                      <a:pt x="31" y="37"/>
                      <a:pt x="31" y="37"/>
                    </a:cubicBezTo>
                    <a:cubicBezTo>
                      <a:pt x="21" y="37"/>
                      <a:pt x="21" y="37"/>
                      <a:pt x="21" y="37"/>
                    </a:cubicBezTo>
                    <a:cubicBezTo>
                      <a:pt x="21" y="37"/>
                      <a:pt x="19" y="36"/>
                      <a:pt x="14" y="25"/>
                    </a:cubicBezTo>
                    <a:cubicBezTo>
                      <a:pt x="9" y="14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6600"/>
              </a:solidFill>
              <a:ln w="6350" cap="flat">
                <a:solidFill>
                  <a:srgbClr val="333333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" name="Freeform 60"/>
              <p:cNvSpPr>
                <a:spLocks/>
              </p:cNvSpPr>
              <p:nvPr/>
            </p:nvSpPr>
            <p:spPr bwMode="auto">
              <a:xfrm>
                <a:off x="2551" y="1392"/>
                <a:ext cx="118" cy="138"/>
              </a:xfrm>
              <a:custGeom>
                <a:avLst/>
                <a:gdLst>
                  <a:gd name="T0" fmla="*/ 0 w 31"/>
                  <a:gd name="T1" fmla="*/ 0 h 37"/>
                  <a:gd name="T2" fmla="*/ 11 w 31"/>
                  <a:gd name="T3" fmla="*/ 1 h 37"/>
                  <a:gd name="T4" fmla="*/ 25 w 31"/>
                  <a:gd name="T5" fmla="*/ 31 h 37"/>
                  <a:gd name="T6" fmla="*/ 31 w 31"/>
                  <a:gd name="T7" fmla="*/ 37 h 37"/>
                  <a:gd name="T8" fmla="*/ 21 w 31"/>
                  <a:gd name="T9" fmla="*/ 37 h 37"/>
                  <a:gd name="T10" fmla="*/ 14 w 31"/>
                  <a:gd name="T11" fmla="*/ 25 h 37"/>
                  <a:gd name="T12" fmla="*/ 0 w 31"/>
                  <a:gd name="T13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37">
                    <a:moveTo>
                      <a:pt x="0" y="0"/>
                    </a:moveTo>
                    <a:cubicBezTo>
                      <a:pt x="0" y="0"/>
                      <a:pt x="10" y="0"/>
                      <a:pt x="11" y="1"/>
                    </a:cubicBezTo>
                    <a:cubicBezTo>
                      <a:pt x="12" y="2"/>
                      <a:pt x="23" y="27"/>
                      <a:pt x="25" y="31"/>
                    </a:cubicBezTo>
                    <a:cubicBezTo>
                      <a:pt x="28" y="35"/>
                      <a:pt x="31" y="37"/>
                      <a:pt x="31" y="37"/>
                    </a:cubicBezTo>
                    <a:cubicBezTo>
                      <a:pt x="21" y="37"/>
                      <a:pt x="21" y="37"/>
                      <a:pt x="21" y="37"/>
                    </a:cubicBezTo>
                    <a:cubicBezTo>
                      <a:pt x="21" y="37"/>
                      <a:pt x="19" y="36"/>
                      <a:pt x="14" y="25"/>
                    </a:cubicBezTo>
                    <a:cubicBezTo>
                      <a:pt x="9" y="14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6600"/>
              </a:solidFill>
              <a:ln w="6350" cap="flat">
                <a:solidFill>
                  <a:srgbClr val="333333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" name="Freeform 61"/>
              <p:cNvSpPr>
                <a:spLocks/>
              </p:cNvSpPr>
              <p:nvPr/>
            </p:nvSpPr>
            <p:spPr bwMode="auto">
              <a:xfrm>
                <a:off x="2609" y="1392"/>
                <a:ext cx="118" cy="138"/>
              </a:xfrm>
              <a:custGeom>
                <a:avLst/>
                <a:gdLst>
                  <a:gd name="T0" fmla="*/ 0 w 31"/>
                  <a:gd name="T1" fmla="*/ 0 h 37"/>
                  <a:gd name="T2" fmla="*/ 11 w 31"/>
                  <a:gd name="T3" fmla="*/ 1 h 37"/>
                  <a:gd name="T4" fmla="*/ 25 w 31"/>
                  <a:gd name="T5" fmla="*/ 31 h 37"/>
                  <a:gd name="T6" fmla="*/ 31 w 31"/>
                  <a:gd name="T7" fmla="*/ 37 h 37"/>
                  <a:gd name="T8" fmla="*/ 21 w 31"/>
                  <a:gd name="T9" fmla="*/ 37 h 37"/>
                  <a:gd name="T10" fmla="*/ 14 w 31"/>
                  <a:gd name="T11" fmla="*/ 25 h 37"/>
                  <a:gd name="T12" fmla="*/ 0 w 31"/>
                  <a:gd name="T13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37">
                    <a:moveTo>
                      <a:pt x="0" y="0"/>
                    </a:moveTo>
                    <a:cubicBezTo>
                      <a:pt x="0" y="0"/>
                      <a:pt x="10" y="0"/>
                      <a:pt x="11" y="1"/>
                    </a:cubicBezTo>
                    <a:cubicBezTo>
                      <a:pt x="12" y="2"/>
                      <a:pt x="23" y="27"/>
                      <a:pt x="25" y="31"/>
                    </a:cubicBezTo>
                    <a:cubicBezTo>
                      <a:pt x="28" y="35"/>
                      <a:pt x="31" y="37"/>
                      <a:pt x="31" y="37"/>
                    </a:cubicBezTo>
                    <a:cubicBezTo>
                      <a:pt x="21" y="37"/>
                      <a:pt x="21" y="37"/>
                      <a:pt x="21" y="37"/>
                    </a:cubicBezTo>
                    <a:cubicBezTo>
                      <a:pt x="21" y="37"/>
                      <a:pt x="19" y="36"/>
                      <a:pt x="14" y="25"/>
                    </a:cubicBezTo>
                    <a:cubicBezTo>
                      <a:pt x="9" y="14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6600"/>
              </a:solidFill>
              <a:ln w="6350" cap="flat">
                <a:solidFill>
                  <a:srgbClr val="333333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3" name="Freeform 62"/>
              <p:cNvSpPr>
                <a:spLocks/>
              </p:cNvSpPr>
              <p:nvPr/>
            </p:nvSpPr>
            <p:spPr bwMode="auto">
              <a:xfrm>
                <a:off x="2666" y="1392"/>
                <a:ext cx="118" cy="138"/>
              </a:xfrm>
              <a:custGeom>
                <a:avLst/>
                <a:gdLst>
                  <a:gd name="T0" fmla="*/ 0 w 31"/>
                  <a:gd name="T1" fmla="*/ 0 h 37"/>
                  <a:gd name="T2" fmla="*/ 11 w 31"/>
                  <a:gd name="T3" fmla="*/ 1 h 37"/>
                  <a:gd name="T4" fmla="*/ 25 w 31"/>
                  <a:gd name="T5" fmla="*/ 31 h 37"/>
                  <a:gd name="T6" fmla="*/ 31 w 31"/>
                  <a:gd name="T7" fmla="*/ 37 h 37"/>
                  <a:gd name="T8" fmla="*/ 21 w 31"/>
                  <a:gd name="T9" fmla="*/ 37 h 37"/>
                  <a:gd name="T10" fmla="*/ 14 w 31"/>
                  <a:gd name="T11" fmla="*/ 25 h 37"/>
                  <a:gd name="T12" fmla="*/ 0 w 31"/>
                  <a:gd name="T13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37">
                    <a:moveTo>
                      <a:pt x="0" y="0"/>
                    </a:moveTo>
                    <a:cubicBezTo>
                      <a:pt x="0" y="0"/>
                      <a:pt x="10" y="0"/>
                      <a:pt x="11" y="1"/>
                    </a:cubicBezTo>
                    <a:cubicBezTo>
                      <a:pt x="12" y="2"/>
                      <a:pt x="23" y="27"/>
                      <a:pt x="25" y="31"/>
                    </a:cubicBezTo>
                    <a:cubicBezTo>
                      <a:pt x="28" y="35"/>
                      <a:pt x="31" y="37"/>
                      <a:pt x="31" y="37"/>
                    </a:cubicBezTo>
                    <a:cubicBezTo>
                      <a:pt x="21" y="37"/>
                      <a:pt x="21" y="37"/>
                      <a:pt x="21" y="37"/>
                    </a:cubicBezTo>
                    <a:cubicBezTo>
                      <a:pt x="21" y="37"/>
                      <a:pt x="19" y="36"/>
                      <a:pt x="14" y="25"/>
                    </a:cubicBezTo>
                    <a:cubicBezTo>
                      <a:pt x="9" y="14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6600"/>
              </a:solidFill>
              <a:ln w="6350" cap="flat">
                <a:solidFill>
                  <a:srgbClr val="333333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4" name="Freeform 63"/>
              <p:cNvSpPr>
                <a:spLocks/>
              </p:cNvSpPr>
              <p:nvPr/>
            </p:nvSpPr>
            <p:spPr bwMode="auto">
              <a:xfrm>
                <a:off x="2724" y="1392"/>
                <a:ext cx="118" cy="138"/>
              </a:xfrm>
              <a:custGeom>
                <a:avLst/>
                <a:gdLst>
                  <a:gd name="T0" fmla="*/ 0 w 31"/>
                  <a:gd name="T1" fmla="*/ 0 h 37"/>
                  <a:gd name="T2" fmla="*/ 11 w 31"/>
                  <a:gd name="T3" fmla="*/ 1 h 37"/>
                  <a:gd name="T4" fmla="*/ 25 w 31"/>
                  <a:gd name="T5" fmla="*/ 31 h 37"/>
                  <a:gd name="T6" fmla="*/ 31 w 31"/>
                  <a:gd name="T7" fmla="*/ 37 h 37"/>
                  <a:gd name="T8" fmla="*/ 21 w 31"/>
                  <a:gd name="T9" fmla="*/ 37 h 37"/>
                  <a:gd name="T10" fmla="*/ 14 w 31"/>
                  <a:gd name="T11" fmla="*/ 25 h 37"/>
                  <a:gd name="T12" fmla="*/ 0 w 31"/>
                  <a:gd name="T13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37">
                    <a:moveTo>
                      <a:pt x="0" y="0"/>
                    </a:moveTo>
                    <a:cubicBezTo>
                      <a:pt x="0" y="0"/>
                      <a:pt x="10" y="0"/>
                      <a:pt x="11" y="1"/>
                    </a:cubicBezTo>
                    <a:cubicBezTo>
                      <a:pt x="12" y="2"/>
                      <a:pt x="23" y="27"/>
                      <a:pt x="25" y="31"/>
                    </a:cubicBezTo>
                    <a:cubicBezTo>
                      <a:pt x="28" y="35"/>
                      <a:pt x="31" y="37"/>
                      <a:pt x="31" y="37"/>
                    </a:cubicBezTo>
                    <a:cubicBezTo>
                      <a:pt x="21" y="37"/>
                      <a:pt x="21" y="37"/>
                      <a:pt x="21" y="37"/>
                    </a:cubicBezTo>
                    <a:cubicBezTo>
                      <a:pt x="21" y="37"/>
                      <a:pt x="19" y="36"/>
                      <a:pt x="14" y="25"/>
                    </a:cubicBezTo>
                    <a:cubicBezTo>
                      <a:pt x="9" y="14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6600"/>
              </a:solidFill>
              <a:ln w="6350" cap="flat">
                <a:solidFill>
                  <a:srgbClr val="333333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5" name="Freeform 64"/>
              <p:cNvSpPr>
                <a:spLocks/>
              </p:cNvSpPr>
              <p:nvPr/>
            </p:nvSpPr>
            <p:spPr bwMode="auto">
              <a:xfrm>
                <a:off x="2781" y="1392"/>
                <a:ext cx="118" cy="138"/>
              </a:xfrm>
              <a:custGeom>
                <a:avLst/>
                <a:gdLst>
                  <a:gd name="T0" fmla="*/ 0 w 31"/>
                  <a:gd name="T1" fmla="*/ 0 h 37"/>
                  <a:gd name="T2" fmla="*/ 11 w 31"/>
                  <a:gd name="T3" fmla="*/ 1 h 37"/>
                  <a:gd name="T4" fmla="*/ 25 w 31"/>
                  <a:gd name="T5" fmla="*/ 31 h 37"/>
                  <a:gd name="T6" fmla="*/ 31 w 31"/>
                  <a:gd name="T7" fmla="*/ 37 h 37"/>
                  <a:gd name="T8" fmla="*/ 21 w 31"/>
                  <a:gd name="T9" fmla="*/ 37 h 37"/>
                  <a:gd name="T10" fmla="*/ 14 w 31"/>
                  <a:gd name="T11" fmla="*/ 25 h 37"/>
                  <a:gd name="T12" fmla="*/ 0 w 31"/>
                  <a:gd name="T13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37">
                    <a:moveTo>
                      <a:pt x="0" y="0"/>
                    </a:moveTo>
                    <a:cubicBezTo>
                      <a:pt x="0" y="0"/>
                      <a:pt x="10" y="0"/>
                      <a:pt x="11" y="1"/>
                    </a:cubicBezTo>
                    <a:cubicBezTo>
                      <a:pt x="12" y="2"/>
                      <a:pt x="23" y="27"/>
                      <a:pt x="25" y="31"/>
                    </a:cubicBezTo>
                    <a:cubicBezTo>
                      <a:pt x="28" y="35"/>
                      <a:pt x="31" y="37"/>
                      <a:pt x="31" y="37"/>
                    </a:cubicBezTo>
                    <a:cubicBezTo>
                      <a:pt x="21" y="37"/>
                      <a:pt x="21" y="37"/>
                      <a:pt x="21" y="37"/>
                    </a:cubicBezTo>
                    <a:cubicBezTo>
                      <a:pt x="21" y="37"/>
                      <a:pt x="19" y="36"/>
                      <a:pt x="14" y="25"/>
                    </a:cubicBezTo>
                    <a:cubicBezTo>
                      <a:pt x="9" y="14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6600"/>
              </a:solidFill>
              <a:ln w="6350" cap="flat">
                <a:solidFill>
                  <a:srgbClr val="333333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6" name="Freeform 65"/>
              <p:cNvSpPr>
                <a:spLocks/>
              </p:cNvSpPr>
              <p:nvPr/>
            </p:nvSpPr>
            <p:spPr bwMode="auto">
              <a:xfrm>
                <a:off x="2839" y="1392"/>
                <a:ext cx="118" cy="138"/>
              </a:xfrm>
              <a:custGeom>
                <a:avLst/>
                <a:gdLst>
                  <a:gd name="T0" fmla="*/ 0 w 31"/>
                  <a:gd name="T1" fmla="*/ 0 h 37"/>
                  <a:gd name="T2" fmla="*/ 11 w 31"/>
                  <a:gd name="T3" fmla="*/ 1 h 37"/>
                  <a:gd name="T4" fmla="*/ 25 w 31"/>
                  <a:gd name="T5" fmla="*/ 31 h 37"/>
                  <a:gd name="T6" fmla="*/ 31 w 31"/>
                  <a:gd name="T7" fmla="*/ 37 h 37"/>
                  <a:gd name="T8" fmla="*/ 21 w 31"/>
                  <a:gd name="T9" fmla="*/ 37 h 37"/>
                  <a:gd name="T10" fmla="*/ 14 w 31"/>
                  <a:gd name="T11" fmla="*/ 25 h 37"/>
                  <a:gd name="T12" fmla="*/ 0 w 31"/>
                  <a:gd name="T13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37">
                    <a:moveTo>
                      <a:pt x="0" y="0"/>
                    </a:moveTo>
                    <a:cubicBezTo>
                      <a:pt x="0" y="0"/>
                      <a:pt x="10" y="0"/>
                      <a:pt x="11" y="1"/>
                    </a:cubicBezTo>
                    <a:cubicBezTo>
                      <a:pt x="12" y="2"/>
                      <a:pt x="23" y="27"/>
                      <a:pt x="25" y="31"/>
                    </a:cubicBezTo>
                    <a:cubicBezTo>
                      <a:pt x="28" y="35"/>
                      <a:pt x="31" y="37"/>
                      <a:pt x="31" y="37"/>
                    </a:cubicBezTo>
                    <a:cubicBezTo>
                      <a:pt x="21" y="37"/>
                      <a:pt x="21" y="37"/>
                      <a:pt x="21" y="37"/>
                    </a:cubicBezTo>
                    <a:cubicBezTo>
                      <a:pt x="21" y="37"/>
                      <a:pt x="19" y="36"/>
                      <a:pt x="14" y="25"/>
                    </a:cubicBezTo>
                    <a:cubicBezTo>
                      <a:pt x="9" y="14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6600"/>
              </a:solidFill>
              <a:ln w="6350" cap="flat">
                <a:solidFill>
                  <a:srgbClr val="333333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7" name="Freeform 66"/>
              <p:cNvSpPr>
                <a:spLocks/>
              </p:cNvSpPr>
              <p:nvPr/>
            </p:nvSpPr>
            <p:spPr bwMode="auto">
              <a:xfrm>
                <a:off x="2896" y="1392"/>
                <a:ext cx="118" cy="138"/>
              </a:xfrm>
              <a:custGeom>
                <a:avLst/>
                <a:gdLst>
                  <a:gd name="T0" fmla="*/ 0 w 31"/>
                  <a:gd name="T1" fmla="*/ 0 h 37"/>
                  <a:gd name="T2" fmla="*/ 11 w 31"/>
                  <a:gd name="T3" fmla="*/ 1 h 37"/>
                  <a:gd name="T4" fmla="*/ 25 w 31"/>
                  <a:gd name="T5" fmla="*/ 31 h 37"/>
                  <a:gd name="T6" fmla="*/ 31 w 31"/>
                  <a:gd name="T7" fmla="*/ 37 h 37"/>
                  <a:gd name="T8" fmla="*/ 21 w 31"/>
                  <a:gd name="T9" fmla="*/ 37 h 37"/>
                  <a:gd name="T10" fmla="*/ 14 w 31"/>
                  <a:gd name="T11" fmla="*/ 25 h 37"/>
                  <a:gd name="T12" fmla="*/ 0 w 31"/>
                  <a:gd name="T13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37">
                    <a:moveTo>
                      <a:pt x="0" y="0"/>
                    </a:moveTo>
                    <a:cubicBezTo>
                      <a:pt x="0" y="0"/>
                      <a:pt x="10" y="0"/>
                      <a:pt x="11" y="1"/>
                    </a:cubicBezTo>
                    <a:cubicBezTo>
                      <a:pt x="12" y="2"/>
                      <a:pt x="23" y="27"/>
                      <a:pt x="25" y="31"/>
                    </a:cubicBezTo>
                    <a:cubicBezTo>
                      <a:pt x="28" y="35"/>
                      <a:pt x="31" y="37"/>
                      <a:pt x="31" y="37"/>
                    </a:cubicBezTo>
                    <a:cubicBezTo>
                      <a:pt x="21" y="37"/>
                      <a:pt x="21" y="37"/>
                      <a:pt x="21" y="37"/>
                    </a:cubicBezTo>
                    <a:cubicBezTo>
                      <a:pt x="21" y="37"/>
                      <a:pt x="19" y="36"/>
                      <a:pt x="14" y="25"/>
                    </a:cubicBezTo>
                    <a:cubicBezTo>
                      <a:pt x="9" y="14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6600"/>
              </a:solidFill>
              <a:ln w="6350" cap="flat">
                <a:solidFill>
                  <a:srgbClr val="333333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8" name="Freeform 67"/>
              <p:cNvSpPr>
                <a:spLocks/>
              </p:cNvSpPr>
              <p:nvPr/>
            </p:nvSpPr>
            <p:spPr bwMode="auto">
              <a:xfrm>
                <a:off x="2954" y="1392"/>
                <a:ext cx="118" cy="138"/>
              </a:xfrm>
              <a:custGeom>
                <a:avLst/>
                <a:gdLst>
                  <a:gd name="T0" fmla="*/ 0 w 31"/>
                  <a:gd name="T1" fmla="*/ 0 h 37"/>
                  <a:gd name="T2" fmla="*/ 11 w 31"/>
                  <a:gd name="T3" fmla="*/ 1 h 37"/>
                  <a:gd name="T4" fmla="*/ 25 w 31"/>
                  <a:gd name="T5" fmla="*/ 31 h 37"/>
                  <a:gd name="T6" fmla="*/ 31 w 31"/>
                  <a:gd name="T7" fmla="*/ 37 h 37"/>
                  <a:gd name="T8" fmla="*/ 21 w 31"/>
                  <a:gd name="T9" fmla="*/ 37 h 37"/>
                  <a:gd name="T10" fmla="*/ 14 w 31"/>
                  <a:gd name="T11" fmla="*/ 25 h 37"/>
                  <a:gd name="T12" fmla="*/ 0 w 31"/>
                  <a:gd name="T13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37">
                    <a:moveTo>
                      <a:pt x="0" y="0"/>
                    </a:moveTo>
                    <a:cubicBezTo>
                      <a:pt x="0" y="0"/>
                      <a:pt x="10" y="0"/>
                      <a:pt x="11" y="1"/>
                    </a:cubicBezTo>
                    <a:cubicBezTo>
                      <a:pt x="12" y="2"/>
                      <a:pt x="23" y="27"/>
                      <a:pt x="25" y="31"/>
                    </a:cubicBezTo>
                    <a:cubicBezTo>
                      <a:pt x="28" y="35"/>
                      <a:pt x="31" y="37"/>
                      <a:pt x="31" y="37"/>
                    </a:cubicBezTo>
                    <a:cubicBezTo>
                      <a:pt x="21" y="37"/>
                      <a:pt x="21" y="37"/>
                      <a:pt x="21" y="37"/>
                    </a:cubicBezTo>
                    <a:cubicBezTo>
                      <a:pt x="21" y="37"/>
                      <a:pt x="19" y="36"/>
                      <a:pt x="14" y="25"/>
                    </a:cubicBezTo>
                    <a:cubicBezTo>
                      <a:pt x="9" y="14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6600"/>
              </a:solidFill>
              <a:ln w="6350" cap="flat">
                <a:solidFill>
                  <a:srgbClr val="333333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9" name="Freeform 68"/>
              <p:cNvSpPr>
                <a:spLocks/>
              </p:cNvSpPr>
              <p:nvPr/>
            </p:nvSpPr>
            <p:spPr bwMode="auto">
              <a:xfrm>
                <a:off x="3011" y="1392"/>
                <a:ext cx="118" cy="138"/>
              </a:xfrm>
              <a:custGeom>
                <a:avLst/>
                <a:gdLst>
                  <a:gd name="T0" fmla="*/ 0 w 31"/>
                  <a:gd name="T1" fmla="*/ 0 h 37"/>
                  <a:gd name="T2" fmla="*/ 11 w 31"/>
                  <a:gd name="T3" fmla="*/ 1 h 37"/>
                  <a:gd name="T4" fmla="*/ 25 w 31"/>
                  <a:gd name="T5" fmla="*/ 31 h 37"/>
                  <a:gd name="T6" fmla="*/ 31 w 31"/>
                  <a:gd name="T7" fmla="*/ 37 h 37"/>
                  <a:gd name="T8" fmla="*/ 21 w 31"/>
                  <a:gd name="T9" fmla="*/ 37 h 37"/>
                  <a:gd name="T10" fmla="*/ 14 w 31"/>
                  <a:gd name="T11" fmla="*/ 25 h 37"/>
                  <a:gd name="T12" fmla="*/ 0 w 31"/>
                  <a:gd name="T13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37">
                    <a:moveTo>
                      <a:pt x="0" y="0"/>
                    </a:moveTo>
                    <a:cubicBezTo>
                      <a:pt x="0" y="0"/>
                      <a:pt x="10" y="0"/>
                      <a:pt x="11" y="1"/>
                    </a:cubicBezTo>
                    <a:cubicBezTo>
                      <a:pt x="12" y="2"/>
                      <a:pt x="23" y="27"/>
                      <a:pt x="25" y="31"/>
                    </a:cubicBezTo>
                    <a:cubicBezTo>
                      <a:pt x="28" y="35"/>
                      <a:pt x="31" y="37"/>
                      <a:pt x="31" y="37"/>
                    </a:cubicBezTo>
                    <a:cubicBezTo>
                      <a:pt x="21" y="37"/>
                      <a:pt x="21" y="37"/>
                      <a:pt x="21" y="37"/>
                    </a:cubicBezTo>
                    <a:cubicBezTo>
                      <a:pt x="21" y="37"/>
                      <a:pt x="19" y="36"/>
                      <a:pt x="14" y="25"/>
                    </a:cubicBezTo>
                    <a:cubicBezTo>
                      <a:pt x="9" y="14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6600"/>
              </a:solidFill>
              <a:ln w="6350" cap="flat">
                <a:solidFill>
                  <a:srgbClr val="333333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0" name="Freeform 69"/>
              <p:cNvSpPr>
                <a:spLocks/>
              </p:cNvSpPr>
              <p:nvPr/>
            </p:nvSpPr>
            <p:spPr bwMode="auto">
              <a:xfrm>
                <a:off x="3069" y="1392"/>
                <a:ext cx="118" cy="138"/>
              </a:xfrm>
              <a:custGeom>
                <a:avLst/>
                <a:gdLst>
                  <a:gd name="T0" fmla="*/ 0 w 31"/>
                  <a:gd name="T1" fmla="*/ 0 h 37"/>
                  <a:gd name="T2" fmla="*/ 11 w 31"/>
                  <a:gd name="T3" fmla="*/ 1 h 37"/>
                  <a:gd name="T4" fmla="*/ 25 w 31"/>
                  <a:gd name="T5" fmla="*/ 31 h 37"/>
                  <a:gd name="T6" fmla="*/ 31 w 31"/>
                  <a:gd name="T7" fmla="*/ 37 h 37"/>
                  <a:gd name="T8" fmla="*/ 21 w 31"/>
                  <a:gd name="T9" fmla="*/ 37 h 37"/>
                  <a:gd name="T10" fmla="*/ 14 w 31"/>
                  <a:gd name="T11" fmla="*/ 25 h 37"/>
                  <a:gd name="T12" fmla="*/ 0 w 31"/>
                  <a:gd name="T13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37">
                    <a:moveTo>
                      <a:pt x="0" y="0"/>
                    </a:moveTo>
                    <a:cubicBezTo>
                      <a:pt x="0" y="0"/>
                      <a:pt x="10" y="0"/>
                      <a:pt x="11" y="1"/>
                    </a:cubicBezTo>
                    <a:cubicBezTo>
                      <a:pt x="12" y="2"/>
                      <a:pt x="23" y="27"/>
                      <a:pt x="25" y="31"/>
                    </a:cubicBezTo>
                    <a:cubicBezTo>
                      <a:pt x="28" y="35"/>
                      <a:pt x="31" y="37"/>
                      <a:pt x="31" y="37"/>
                    </a:cubicBezTo>
                    <a:cubicBezTo>
                      <a:pt x="21" y="37"/>
                      <a:pt x="21" y="37"/>
                      <a:pt x="21" y="37"/>
                    </a:cubicBezTo>
                    <a:cubicBezTo>
                      <a:pt x="21" y="37"/>
                      <a:pt x="19" y="36"/>
                      <a:pt x="14" y="25"/>
                    </a:cubicBezTo>
                    <a:cubicBezTo>
                      <a:pt x="9" y="14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6600"/>
              </a:solidFill>
              <a:ln w="6350" cap="flat">
                <a:solidFill>
                  <a:srgbClr val="333333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1" name="Freeform 70"/>
              <p:cNvSpPr>
                <a:spLocks/>
              </p:cNvSpPr>
              <p:nvPr/>
            </p:nvSpPr>
            <p:spPr bwMode="auto">
              <a:xfrm>
                <a:off x="3126" y="1392"/>
                <a:ext cx="118" cy="138"/>
              </a:xfrm>
              <a:custGeom>
                <a:avLst/>
                <a:gdLst>
                  <a:gd name="T0" fmla="*/ 0 w 31"/>
                  <a:gd name="T1" fmla="*/ 0 h 37"/>
                  <a:gd name="T2" fmla="*/ 11 w 31"/>
                  <a:gd name="T3" fmla="*/ 1 h 37"/>
                  <a:gd name="T4" fmla="*/ 25 w 31"/>
                  <a:gd name="T5" fmla="*/ 31 h 37"/>
                  <a:gd name="T6" fmla="*/ 31 w 31"/>
                  <a:gd name="T7" fmla="*/ 37 h 37"/>
                  <a:gd name="T8" fmla="*/ 21 w 31"/>
                  <a:gd name="T9" fmla="*/ 37 h 37"/>
                  <a:gd name="T10" fmla="*/ 14 w 31"/>
                  <a:gd name="T11" fmla="*/ 25 h 37"/>
                  <a:gd name="T12" fmla="*/ 0 w 31"/>
                  <a:gd name="T13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37">
                    <a:moveTo>
                      <a:pt x="0" y="0"/>
                    </a:moveTo>
                    <a:cubicBezTo>
                      <a:pt x="0" y="0"/>
                      <a:pt x="10" y="0"/>
                      <a:pt x="11" y="1"/>
                    </a:cubicBezTo>
                    <a:cubicBezTo>
                      <a:pt x="12" y="2"/>
                      <a:pt x="23" y="27"/>
                      <a:pt x="25" y="31"/>
                    </a:cubicBezTo>
                    <a:cubicBezTo>
                      <a:pt x="28" y="35"/>
                      <a:pt x="31" y="37"/>
                      <a:pt x="31" y="37"/>
                    </a:cubicBezTo>
                    <a:cubicBezTo>
                      <a:pt x="21" y="37"/>
                      <a:pt x="21" y="37"/>
                      <a:pt x="21" y="37"/>
                    </a:cubicBezTo>
                    <a:cubicBezTo>
                      <a:pt x="21" y="37"/>
                      <a:pt x="19" y="36"/>
                      <a:pt x="14" y="25"/>
                    </a:cubicBezTo>
                    <a:cubicBezTo>
                      <a:pt x="9" y="14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6600"/>
              </a:solidFill>
              <a:ln w="6350" cap="flat">
                <a:solidFill>
                  <a:srgbClr val="333333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" name="Freeform 71"/>
              <p:cNvSpPr>
                <a:spLocks/>
              </p:cNvSpPr>
              <p:nvPr/>
            </p:nvSpPr>
            <p:spPr bwMode="auto">
              <a:xfrm>
                <a:off x="3184" y="1392"/>
                <a:ext cx="118" cy="138"/>
              </a:xfrm>
              <a:custGeom>
                <a:avLst/>
                <a:gdLst>
                  <a:gd name="T0" fmla="*/ 0 w 31"/>
                  <a:gd name="T1" fmla="*/ 0 h 37"/>
                  <a:gd name="T2" fmla="*/ 11 w 31"/>
                  <a:gd name="T3" fmla="*/ 1 h 37"/>
                  <a:gd name="T4" fmla="*/ 25 w 31"/>
                  <a:gd name="T5" fmla="*/ 31 h 37"/>
                  <a:gd name="T6" fmla="*/ 31 w 31"/>
                  <a:gd name="T7" fmla="*/ 37 h 37"/>
                  <a:gd name="T8" fmla="*/ 21 w 31"/>
                  <a:gd name="T9" fmla="*/ 37 h 37"/>
                  <a:gd name="T10" fmla="*/ 14 w 31"/>
                  <a:gd name="T11" fmla="*/ 25 h 37"/>
                  <a:gd name="T12" fmla="*/ 0 w 31"/>
                  <a:gd name="T13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37">
                    <a:moveTo>
                      <a:pt x="0" y="0"/>
                    </a:moveTo>
                    <a:cubicBezTo>
                      <a:pt x="0" y="0"/>
                      <a:pt x="10" y="0"/>
                      <a:pt x="11" y="1"/>
                    </a:cubicBezTo>
                    <a:cubicBezTo>
                      <a:pt x="12" y="2"/>
                      <a:pt x="23" y="27"/>
                      <a:pt x="25" y="31"/>
                    </a:cubicBezTo>
                    <a:cubicBezTo>
                      <a:pt x="28" y="35"/>
                      <a:pt x="31" y="37"/>
                      <a:pt x="31" y="37"/>
                    </a:cubicBezTo>
                    <a:cubicBezTo>
                      <a:pt x="21" y="37"/>
                      <a:pt x="21" y="37"/>
                      <a:pt x="21" y="37"/>
                    </a:cubicBezTo>
                    <a:cubicBezTo>
                      <a:pt x="21" y="37"/>
                      <a:pt x="19" y="36"/>
                      <a:pt x="14" y="25"/>
                    </a:cubicBezTo>
                    <a:cubicBezTo>
                      <a:pt x="9" y="14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6600"/>
              </a:solidFill>
              <a:ln w="6350" cap="flat">
                <a:solidFill>
                  <a:srgbClr val="333333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3" name="Freeform 72"/>
              <p:cNvSpPr>
                <a:spLocks/>
              </p:cNvSpPr>
              <p:nvPr/>
            </p:nvSpPr>
            <p:spPr bwMode="auto">
              <a:xfrm>
                <a:off x="3241" y="1392"/>
                <a:ext cx="118" cy="138"/>
              </a:xfrm>
              <a:custGeom>
                <a:avLst/>
                <a:gdLst>
                  <a:gd name="T0" fmla="*/ 0 w 31"/>
                  <a:gd name="T1" fmla="*/ 0 h 37"/>
                  <a:gd name="T2" fmla="*/ 11 w 31"/>
                  <a:gd name="T3" fmla="*/ 1 h 37"/>
                  <a:gd name="T4" fmla="*/ 25 w 31"/>
                  <a:gd name="T5" fmla="*/ 31 h 37"/>
                  <a:gd name="T6" fmla="*/ 31 w 31"/>
                  <a:gd name="T7" fmla="*/ 37 h 37"/>
                  <a:gd name="T8" fmla="*/ 21 w 31"/>
                  <a:gd name="T9" fmla="*/ 37 h 37"/>
                  <a:gd name="T10" fmla="*/ 14 w 31"/>
                  <a:gd name="T11" fmla="*/ 25 h 37"/>
                  <a:gd name="T12" fmla="*/ 0 w 31"/>
                  <a:gd name="T13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37">
                    <a:moveTo>
                      <a:pt x="0" y="0"/>
                    </a:moveTo>
                    <a:cubicBezTo>
                      <a:pt x="0" y="0"/>
                      <a:pt x="10" y="0"/>
                      <a:pt x="11" y="1"/>
                    </a:cubicBezTo>
                    <a:cubicBezTo>
                      <a:pt x="12" y="2"/>
                      <a:pt x="23" y="27"/>
                      <a:pt x="25" y="31"/>
                    </a:cubicBezTo>
                    <a:cubicBezTo>
                      <a:pt x="28" y="35"/>
                      <a:pt x="31" y="37"/>
                      <a:pt x="31" y="37"/>
                    </a:cubicBezTo>
                    <a:cubicBezTo>
                      <a:pt x="21" y="37"/>
                      <a:pt x="21" y="37"/>
                      <a:pt x="21" y="37"/>
                    </a:cubicBezTo>
                    <a:cubicBezTo>
                      <a:pt x="21" y="37"/>
                      <a:pt x="19" y="36"/>
                      <a:pt x="14" y="25"/>
                    </a:cubicBezTo>
                    <a:cubicBezTo>
                      <a:pt x="9" y="14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6600"/>
              </a:solidFill>
              <a:ln w="6350" cap="flat">
                <a:solidFill>
                  <a:srgbClr val="333333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" name="Freeform 73"/>
              <p:cNvSpPr>
                <a:spLocks/>
              </p:cNvSpPr>
              <p:nvPr/>
            </p:nvSpPr>
            <p:spPr bwMode="auto">
              <a:xfrm>
                <a:off x="3299" y="1392"/>
                <a:ext cx="118" cy="138"/>
              </a:xfrm>
              <a:custGeom>
                <a:avLst/>
                <a:gdLst>
                  <a:gd name="T0" fmla="*/ 0 w 31"/>
                  <a:gd name="T1" fmla="*/ 0 h 37"/>
                  <a:gd name="T2" fmla="*/ 11 w 31"/>
                  <a:gd name="T3" fmla="*/ 1 h 37"/>
                  <a:gd name="T4" fmla="*/ 25 w 31"/>
                  <a:gd name="T5" fmla="*/ 31 h 37"/>
                  <a:gd name="T6" fmla="*/ 31 w 31"/>
                  <a:gd name="T7" fmla="*/ 37 h 37"/>
                  <a:gd name="T8" fmla="*/ 21 w 31"/>
                  <a:gd name="T9" fmla="*/ 37 h 37"/>
                  <a:gd name="T10" fmla="*/ 14 w 31"/>
                  <a:gd name="T11" fmla="*/ 25 h 37"/>
                  <a:gd name="T12" fmla="*/ 0 w 31"/>
                  <a:gd name="T13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37">
                    <a:moveTo>
                      <a:pt x="0" y="0"/>
                    </a:moveTo>
                    <a:cubicBezTo>
                      <a:pt x="0" y="0"/>
                      <a:pt x="10" y="0"/>
                      <a:pt x="11" y="1"/>
                    </a:cubicBezTo>
                    <a:cubicBezTo>
                      <a:pt x="12" y="2"/>
                      <a:pt x="23" y="27"/>
                      <a:pt x="25" y="31"/>
                    </a:cubicBezTo>
                    <a:cubicBezTo>
                      <a:pt x="28" y="35"/>
                      <a:pt x="31" y="37"/>
                      <a:pt x="31" y="37"/>
                    </a:cubicBezTo>
                    <a:cubicBezTo>
                      <a:pt x="21" y="37"/>
                      <a:pt x="21" y="37"/>
                      <a:pt x="21" y="37"/>
                    </a:cubicBezTo>
                    <a:cubicBezTo>
                      <a:pt x="21" y="37"/>
                      <a:pt x="19" y="36"/>
                      <a:pt x="14" y="25"/>
                    </a:cubicBezTo>
                    <a:cubicBezTo>
                      <a:pt x="9" y="14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6600"/>
              </a:solidFill>
              <a:ln w="6350" cap="flat">
                <a:solidFill>
                  <a:srgbClr val="333333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" name="Freeform 74"/>
              <p:cNvSpPr>
                <a:spLocks/>
              </p:cNvSpPr>
              <p:nvPr/>
            </p:nvSpPr>
            <p:spPr bwMode="auto">
              <a:xfrm>
                <a:off x="3356" y="1392"/>
                <a:ext cx="118" cy="138"/>
              </a:xfrm>
              <a:custGeom>
                <a:avLst/>
                <a:gdLst>
                  <a:gd name="T0" fmla="*/ 0 w 31"/>
                  <a:gd name="T1" fmla="*/ 0 h 37"/>
                  <a:gd name="T2" fmla="*/ 11 w 31"/>
                  <a:gd name="T3" fmla="*/ 1 h 37"/>
                  <a:gd name="T4" fmla="*/ 25 w 31"/>
                  <a:gd name="T5" fmla="*/ 31 h 37"/>
                  <a:gd name="T6" fmla="*/ 31 w 31"/>
                  <a:gd name="T7" fmla="*/ 37 h 37"/>
                  <a:gd name="T8" fmla="*/ 21 w 31"/>
                  <a:gd name="T9" fmla="*/ 37 h 37"/>
                  <a:gd name="T10" fmla="*/ 14 w 31"/>
                  <a:gd name="T11" fmla="*/ 25 h 37"/>
                  <a:gd name="T12" fmla="*/ 0 w 31"/>
                  <a:gd name="T13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37">
                    <a:moveTo>
                      <a:pt x="0" y="0"/>
                    </a:moveTo>
                    <a:cubicBezTo>
                      <a:pt x="0" y="0"/>
                      <a:pt x="10" y="0"/>
                      <a:pt x="11" y="1"/>
                    </a:cubicBezTo>
                    <a:cubicBezTo>
                      <a:pt x="12" y="2"/>
                      <a:pt x="23" y="27"/>
                      <a:pt x="25" y="31"/>
                    </a:cubicBezTo>
                    <a:cubicBezTo>
                      <a:pt x="28" y="35"/>
                      <a:pt x="31" y="37"/>
                      <a:pt x="31" y="37"/>
                    </a:cubicBezTo>
                    <a:cubicBezTo>
                      <a:pt x="21" y="37"/>
                      <a:pt x="21" y="37"/>
                      <a:pt x="21" y="37"/>
                    </a:cubicBezTo>
                    <a:cubicBezTo>
                      <a:pt x="21" y="37"/>
                      <a:pt x="19" y="36"/>
                      <a:pt x="14" y="25"/>
                    </a:cubicBezTo>
                    <a:cubicBezTo>
                      <a:pt x="9" y="14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6600"/>
              </a:solidFill>
              <a:ln w="6350" cap="flat">
                <a:solidFill>
                  <a:srgbClr val="333333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6" name="Freeform 75"/>
              <p:cNvSpPr>
                <a:spLocks/>
              </p:cNvSpPr>
              <p:nvPr/>
            </p:nvSpPr>
            <p:spPr bwMode="auto">
              <a:xfrm>
                <a:off x="3414" y="1392"/>
                <a:ext cx="118" cy="138"/>
              </a:xfrm>
              <a:custGeom>
                <a:avLst/>
                <a:gdLst>
                  <a:gd name="T0" fmla="*/ 0 w 31"/>
                  <a:gd name="T1" fmla="*/ 0 h 37"/>
                  <a:gd name="T2" fmla="*/ 11 w 31"/>
                  <a:gd name="T3" fmla="*/ 1 h 37"/>
                  <a:gd name="T4" fmla="*/ 25 w 31"/>
                  <a:gd name="T5" fmla="*/ 31 h 37"/>
                  <a:gd name="T6" fmla="*/ 31 w 31"/>
                  <a:gd name="T7" fmla="*/ 37 h 37"/>
                  <a:gd name="T8" fmla="*/ 21 w 31"/>
                  <a:gd name="T9" fmla="*/ 37 h 37"/>
                  <a:gd name="T10" fmla="*/ 14 w 31"/>
                  <a:gd name="T11" fmla="*/ 25 h 37"/>
                  <a:gd name="T12" fmla="*/ 0 w 31"/>
                  <a:gd name="T13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37">
                    <a:moveTo>
                      <a:pt x="0" y="0"/>
                    </a:moveTo>
                    <a:cubicBezTo>
                      <a:pt x="0" y="0"/>
                      <a:pt x="10" y="0"/>
                      <a:pt x="11" y="1"/>
                    </a:cubicBezTo>
                    <a:cubicBezTo>
                      <a:pt x="12" y="2"/>
                      <a:pt x="23" y="27"/>
                      <a:pt x="25" y="31"/>
                    </a:cubicBezTo>
                    <a:cubicBezTo>
                      <a:pt x="28" y="35"/>
                      <a:pt x="31" y="37"/>
                      <a:pt x="31" y="37"/>
                    </a:cubicBezTo>
                    <a:cubicBezTo>
                      <a:pt x="21" y="37"/>
                      <a:pt x="21" y="37"/>
                      <a:pt x="21" y="37"/>
                    </a:cubicBezTo>
                    <a:cubicBezTo>
                      <a:pt x="21" y="37"/>
                      <a:pt x="19" y="36"/>
                      <a:pt x="14" y="25"/>
                    </a:cubicBezTo>
                    <a:cubicBezTo>
                      <a:pt x="9" y="14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6600"/>
              </a:solidFill>
              <a:ln w="6350" cap="flat">
                <a:solidFill>
                  <a:srgbClr val="333333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" name="Freeform 76"/>
              <p:cNvSpPr>
                <a:spLocks/>
              </p:cNvSpPr>
              <p:nvPr/>
            </p:nvSpPr>
            <p:spPr bwMode="auto">
              <a:xfrm>
                <a:off x="3471" y="1392"/>
                <a:ext cx="118" cy="138"/>
              </a:xfrm>
              <a:custGeom>
                <a:avLst/>
                <a:gdLst>
                  <a:gd name="T0" fmla="*/ 0 w 31"/>
                  <a:gd name="T1" fmla="*/ 0 h 37"/>
                  <a:gd name="T2" fmla="*/ 11 w 31"/>
                  <a:gd name="T3" fmla="*/ 1 h 37"/>
                  <a:gd name="T4" fmla="*/ 25 w 31"/>
                  <a:gd name="T5" fmla="*/ 31 h 37"/>
                  <a:gd name="T6" fmla="*/ 31 w 31"/>
                  <a:gd name="T7" fmla="*/ 37 h 37"/>
                  <a:gd name="T8" fmla="*/ 21 w 31"/>
                  <a:gd name="T9" fmla="*/ 37 h 37"/>
                  <a:gd name="T10" fmla="*/ 14 w 31"/>
                  <a:gd name="T11" fmla="*/ 25 h 37"/>
                  <a:gd name="T12" fmla="*/ 0 w 31"/>
                  <a:gd name="T13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37">
                    <a:moveTo>
                      <a:pt x="0" y="0"/>
                    </a:moveTo>
                    <a:cubicBezTo>
                      <a:pt x="0" y="0"/>
                      <a:pt x="10" y="0"/>
                      <a:pt x="11" y="1"/>
                    </a:cubicBezTo>
                    <a:cubicBezTo>
                      <a:pt x="12" y="2"/>
                      <a:pt x="23" y="27"/>
                      <a:pt x="25" y="31"/>
                    </a:cubicBezTo>
                    <a:cubicBezTo>
                      <a:pt x="28" y="35"/>
                      <a:pt x="31" y="37"/>
                      <a:pt x="31" y="37"/>
                    </a:cubicBezTo>
                    <a:cubicBezTo>
                      <a:pt x="21" y="37"/>
                      <a:pt x="21" y="37"/>
                      <a:pt x="21" y="37"/>
                    </a:cubicBezTo>
                    <a:cubicBezTo>
                      <a:pt x="21" y="37"/>
                      <a:pt x="19" y="36"/>
                      <a:pt x="14" y="25"/>
                    </a:cubicBezTo>
                    <a:cubicBezTo>
                      <a:pt x="9" y="14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6600"/>
              </a:solidFill>
              <a:ln w="6350" cap="flat">
                <a:solidFill>
                  <a:srgbClr val="333333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8" name="Freeform 77"/>
              <p:cNvSpPr>
                <a:spLocks/>
              </p:cNvSpPr>
              <p:nvPr/>
            </p:nvSpPr>
            <p:spPr bwMode="auto">
              <a:xfrm>
                <a:off x="3528" y="1392"/>
                <a:ext cx="118" cy="138"/>
              </a:xfrm>
              <a:custGeom>
                <a:avLst/>
                <a:gdLst>
                  <a:gd name="T0" fmla="*/ 0 w 31"/>
                  <a:gd name="T1" fmla="*/ 0 h 37"/>
                  <a:gd name="T2" fmla="*/ 11 w 31"/>
                  <a:gd name="T3" fmla="*/ 1 h 37"/>
                  <a:gd name="T4" fmla="*/ 25 w 31"/>
                  <a:gd name="T5" fmla="*/ 31 h 37"/>
                  <a:gd name="T6" fmla="*/ 31 w 31"/>
                  <a:gd name="T7" fmla="*/ 37 h 37"/>
                  <a:gd name="T8" fmla="*/ 21 w 31"/>
                  <a:gd name="T9" fmla="*/ 37 h 37"/>
                  <a:gd name="T10" fmla="*/ 14 w 31"/>
                  <a:gd name="T11" fmla="*/ 25 h 37"/>
                  <a:gd name="T12" fmla="*/ 0 w 31"/>
                  <a:gd name="T13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37">
                    <a:moveTo>
                      <a:pt x="0" y="0"/>
                    </a:moveTo>
                    <a:cubicBezTo>
                      <a:pt x="0" y="0"/>
                      <a:pt x="10" y="0"/>
                      <a:pt x="11" y="1"/>
                    </a:cubicBezTo>
                    <a:cubicBezTo>
                      <a:pt x="12" y="2"/>
                      <a:pt x="23" y="27"/>
                      <a:pt x="25" y="31"/>
                    </a:cubicBezTo>
                    <a:cubicBezTo>
                      <a:pt x="28" y="35"/>
                      <a:pt x="31" y="37"/>
                      <a:pt x="31" y="37"/>
                    </a:cubicBezTo>
                    <a:cubicBezTo>
                      <a:pt x="21" y="37"/>
                      <a:pt x="21" y="37"/>
                      <a:pt x="21" y="37"/>
                    </a:cubicBezTo>
                    <a:cubicBezTo>
                      <a:pt x="21" y="37"/>
                      <a:pt x="19" y="36"/>
                      <a:pt x="14" y="25"/>
                    </a:cubicBezTo>
                    <a:cubicBezTo>
                      <a:pt x="9" y="14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6600"/>
              </a:solidFill>
              <a:ln w="6350" cap="flat">
                <a:solidFill>
                  <a:srgbClr val="333333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8" name="Freeform 78"/>
            <p:cNvSpPr>
              <a:spLocks/>
            </p:cNvSpPr>
            <p:nvPr/>
          </p:nvSpPr>
          <p:spPr bwMode="auto">
            <a:xfrm>
              <a:off x="3484" y="1296"/>
              <a:ext cx="107" cy="84"/>
            </a:xfrm>
            <a:custGeom>
              <a:avLst/>
              <a:gdLst>
                <a:gd name="T0" fmla="*/ 0 w 28"/>
                <a:gd name="T1" fmla="*/ 0 h 22"/>
                <a:gd name="T2" fmla="*/ 9 w 28"/>
                <a:gd name="T3" fmla="*/ 9 h 22"/>
                <a:gd name="T4" fmla="*/ 21 w 28"/>
                <a:gd name="T5" fmla="*/ 22 h 22"/>
                <a:gd name="T6" fmla="*/ 28 w 28"/>
                <a:gd name="T7" fmla="*/ 21 h 22"/>
                <a:gd name="T8" fmla="*/ 15 w 28"/>
                <a:gd name="T9" fmla="*/ 6 h 22"/>
                <a:gd name="T10" fmla="*/ 0 w 28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22">
                  <a:moveTo>
                    <a:pt x="0" y="0"/>
                  </a:moveTo>
                  <a:cubicBezTo>
                    <a:pt x="0" y="0"/>
                    <a:pt x="4" y="2"/>
                    <a:pt x="9" y="9"/>
                  </a:cubicBezTo>
                  <a:cubicBezTo>
                    <a:pt x="14" y="16"/>
                    <a:pt x="16" y="22"/>
                    <a:pt x="21" y="22"/>
                  </a:cubicBezTo>
                  <a:cubicBezTo>
                    <a:pt x="25" y="22"/>
                    <a:pt x="28" y="21"/>
                    <a:pt x="28" y="21"/>
                  </a:cubicBezTo>
                  <a:cubicBezTo>
                    <a:pt x="28" y="21"/>
                    <a:pt x="20" y="12"/>
                    <a:pt x="15" y="6"/>
                  </a:cubicBezTo>
                  <a:cubicBezTo>
                    <a:pt x="11" y="0"/>
                    <a:pt x="8" y="0"/>
                    <a:pt x="0" y="0"/>
                  </a:cubicBezTo>
                  <a:close/>
                </a:path>
              </a:pathLst>
            </a:custGeom>
            <a:solidFill>
              <a:srgbClr val="FF6600"/>
            </a:solidFill>
            <a:ln w="6350" cap="flat">
              <a:solidFill>
                <a:srgbClr val="33333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79"/>
            <p:cNvSpPr>
              <a:spLocks/>
            </p:cNvSpPr>
            <p:nvPr/>
          </p:nvSpPr>
          <p:spPr bwMode="auto">
            <a:xfrm>
              <a:off x="2064" y="1344"/>
              <a:ext cx="107" cy="91"/>
            </a:xfrm>
            <a:custGeom>
              <a:avLst/>
              <a:gdLst>
                <a:gd name="T0" fmla="*/ 0 w 28"/>
                <a:gd name="T1" fmla="*/ 0 h 24"/>
                <a:gd name="T2" fmla="*/ 11 w 28"/>
                <a:gd name="T3" fmla="*/ 2 h 24"/>
                <a:gd name="T4" fmla="*/ 28 w 28"/>
                <a:gd name="T5" fmla="*/ 24 h 24"/>
                <a:gd name="T6" fmla="*/ 18 w 28"/>
                <a:gd name="T7" fmla="*/ 23 h 24"/>
                <a:gd name="T8" fmla="*/ 12 w 28"/>
                <a:gd name="T9" fmla="*/ 17 h 24"/>
                <a:gd name="T10" fmla="*/ 0 w 28"/>
                <a:gd name="T11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24">
                  <a:moveTo>
                    <a:pt x="0" y="0"/>
                  </a:moveTo>
                  <a:cubicBezTo>
                    <a:pt x="0" y="0"/>
                    <a:pt x="8" y="0"/>
                    <a:pt x="11" y="2"/>
                  </a:cubicBezTo>
                  <a:cubicBezTo>
                    <a:pt x="13" y="4"/>
                    <a:pt x="26" y="23"/>
                    <a:pt x="28" y="24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6" y="24"/>
                    <a:pt x="12" y="17"/>
                  </a:cubicBezTo>
                  <a:cubicBezTo>
                    <a:pt x="8" y="11"/>
                    <a:pt x="4" y="3"/>
                    <a:pt x="0" y="0"/>
                  </a:cubicBezTo>
                  <a:close/>
                </a:path>
              </a:pathLst>
            </a:custGeom>
            <a:solidFill>
              <a:srgbClr val="FF6600"/>
            </a:solidFill>
            <a:ln w="6350" cap="flat">
              <a:solidFill>
                <a:srgbClr val="33333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40" name="Group 80"/>
            <p:cNvGrpSpPr>
              <a:grpSpLocks/>
            </p:cNvGrpSpPr>
            <p:nvPr/>
          </p:nvGrpSpPr>
          <p:grpSpPr bwMode="auto">
            <a:xfrm>
              <a:off x="2110" y="1296"/>
              <a:ext cx="1440" cy="138"/>
              <a:chOff x="2110" y="1296"/>
              <a:chExt cx="1440" cy="138"/>
            </a:xfrm>
          </p:grpSpPr>
          <p:sp>
            <p:nvSpPr>
              <p:cNvPr id="41" name="Freeform 81"/>
              <p:cNvSpPr>
                <a:spLocks/>
              </p:cNvSpPr>
              <p:nvPr/>
            </p:nvSpPr>
            <p:spPr bwMode="auto">
              <a:xfrm>
                <a:off x="2110" y="1296"/>
                <a:ext cx="118" cy="138"/>
              </a:xfrm>
              <a:custGeom>
                <a:avLst/>
                <a:gdLst>
                  <a:gd name="T0" fmla="*/ 0 w 31"/>
                  <a:gd name="T1" fmla="*/ 0 h 37"/>
                  <a:gd name="T2" fmla="*/ 11 w 31"/>
                  <a:gd name="T3" fmla="*/ 1 h 37"/>
                  <a:gd name="T4" fmla="*/ 25 w 31"/>
                  <a:gd name="T5" fmla="*/ 31 h 37"/>
                  <a:gd name="T6" fmla="*/ 31 w 31"/>
                  <a:gd name="T7" fmla="*/ 37 h 37"/>
                  <a:gd name="T8" fmla="*/ 21 w 31"/>
                  <a:gd name="T9" fmla="*/ 37 h 37"/>
                  <a:gd name="T10" fmla="*/ 14 w 31"/>
                  <a:gd name="T11" fmla="*/ 25 h 37"/>
                  <a:gd name="T12" fmla="*/ 0 w 31"/>
                  <a:gd name="T13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37">
                    <a:moveTo>
                      <a:pt x="0" y="0"/>
                    </a:moveTo>
                    <a:cubicBezTo>
                      <a:pt x="0" y="0"/>
                      <a:pt x="10" y="0"/>
                      <a:pt x="11" y="1"/>
                    </a:cubicBezTo>
                    <a:cubicBezTo>
                      <a:pt x="12" y="2"/>
                      <a:pt x="23" y="27"/>
                      <a:pt x="25" y="31"/>
                    </a:cubicBezTo>
                    <a:cubicBezTo>
                      <a:pt x="28" y="35"/>
                      <a:pt x="31" y="37"/>
                      <a:pt x="31" y="37"/>
                    </a:cubicBezTo>
                    <a:cubicBezTo>
                      <a:pt x="21" y="37"/>
                      <a:pt x="21" y="37"/>
                      <a:pt x="21" y="37"/>
                    </a:cubicBezTo>
                    <a:cubicBezTo>
                      <a:pt x="21" y="37"/>
                      <a:pt x="19" y="36"/>
                      <a:pt x="14" y="25"/>
                    </a:cubicBezTo>
                    <a:cubicBezTo>
                      <a:pt x="9" y="14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6600"/>
              </a:solidFill>
              <a:ln w="6350" cap="flat">
                <a:solidFill>
                  <a:srgbClr val="333333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Freeform 82"/>
              <p:cNvSpPr>
                <a:spLocks/>
              </p:cNvSpPr>
              <p:nvPr/>
            </p:nvSpPr>
            <p:spPr bwMode="auto">
              <a:xfrm>
                <a:off x="2168" y="1296"/>
                <a:ext cx="118" cy="138"/>
              </a:xfrm>
              <a:custGeom>
                <a:avLst/>
                <a:gdLst>
                  <a:gd name="T0" fmla="*/ 0 w 31"/>
                  <a:gd name="T1" fmla="*/ 0 h 37"/>
                  <a:gd name="T2" fmla="*/ 11 w 31"/>
                  <a:gd name="T3" fmla="*/ 1 h 37"/>
                  <a:gd name="T4" fmla="*/ 25 w 31"/>
                  <a:gd name="T5" fmla="*/ 31 h 37"/>
                  <a:gd name="T6" fmla="*/ 31 w 31"/>
                  <a:gd name="T7" fmla="*/ 37 h 37"/>
                  <a:gd name="T8" fmla="*/ 21 w 31"/>
                  <a:gd name="T9" fmla="*/ 37 h 37"/>
                  <a:gd name="T10" fmla="*/ 14 w 31"/>
                  <a:gd name="T11" fmla="*/ 25 h 37"/>
                  <a:gd name="T12" fmla="*/ 0 w 31"/>
                  <a:gd name="T13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37">
                    <a:moveTo>
                      <a:pt x="0" y="0"/>
                    </a:moveTo>
                    <a:cubicBezTo>
                      <a:pt x="0" y="0"/>
                      <a:pt x="10" y="0"/>
                      <a:pt x="11" y="1"/>
                    </a:cubicBezTo>
                    <a:cubicBezTo>
                      <a:pt x="12" y="2"/>
                      <a:pt x="23" y="27"/>
                      <a:pt x="25" y="31"/>
                    </a:cubicBezTo>
                    <a:cubicBezTo>
                      <a:pt x="28" y="35"/>
                      <a:pt x="31" y="37"/>
                      <a:pt x="31" y="37"/>
                    </a:cubicBezTo>
                    <a:cubicBezTo>
                      <a:pt x="21" y="37"/>
                      <a:pt x="21" y="37"/>
                      <a:pt x="21" y="37"/>
                    </a:cubicBezTo>
                    <a:cubicBezTo>
                      <a:pt x="21" y="37"/>
                      <a:pt x="19" y="36"/>
                      <a:pt x="14" y="25"/>
                    </a:cubicBezTo>
                    <a:cubicBezTo>
                      <a:pt x="9" y="14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6600"/>
              </a:solidFill>
              <a:ln w="6350" cap="flat">
                <a:solidFill>
                  <a:srgbClr val="333333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Freeform 83"/>
              <p:cNvSpPr>
                <a:spLocks/>
              </p:cNvSpPr>
              <p:nvPr/>
            </p:nvSpPr>
            <p:spPr bwMode="auto">
              <a:xfrm>
                <a:off x="2225" y="1296"/>
                <a:ext cx="118" cy="138"/>
              </a:xfrm>
              <a:custGeom>
                <a:avLst/>
                <a:gdLst>
                  <a:gd name="T0" fmla="*/ 0 w 31"/>
                  <a:gd name="T1" fmla="*/ 0 h 37"/>
                  <a:gd name="T2" fmla="*/ 11 w 31"/>
                  <a:gd name="T3" fmla="*/ 1 h 37"/>
                  <a:gd name="T4" fmla="*/ 25 w 31"/>
                  <a:gd name="T5" fmla="*/ 31 h 37"/>
                  <a:gd name="T6" fmla="*/ 31 w 31"/>
                  <a:gd name="T7" fmla="*/ 37 h 37"/>
                  <a:gd name="T8" fmla="*/ 21 w 31"/>
                  <a:gd name="T9" fmla="*/ 37 h 37"/>
                  <a:gd name="T10" fmla="*/ 14 w 31"/>
                  <a:gd name="T11" fmla="*/ 25 h 37"/>
                  <a:gd name="T12" fmla="*/ 0 w 31"/>
                  <a:gd name="T13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37">
                    <a:moveTo>
                      <a:pt x="0" y="0"/>
                    </a:moveTo>
                    <a:cubicBezTo>
                      <a:pt x="0" y="0"/>
                      <a:pt x="10" y="0"/>
                      <a:pt x="11" y="1"/>
                    </a:cubicBezTo>
                    <a:cubicBezTo>
                      <a:pt x="12" y="2"/>
                      <a:pt x="23" y="27"/>
                      <a:pt x="25" y="31"/>
                    </a:cubicBezTo>
                    <a:cubicBezTo>
                      <a:pt x="28" y="35"/>
                      <a:pt x="31" y="37"/>
                      <a:pt x="31" y="37"/>
                    </a:cubicBezTo>
                    <a:cubicBezTo>
                      <a:pt x="21" y="37"/>
                      <a:pt x="21" y="37"/>
                      <a:pt x="21" y="37"/>
                    </a:cubicBezTo>
                    <a:cubicBezTo>
                      <a:pt x="21" y="37"/>
                      <a:pt x="19" y="36"/>
                      <a:pt x="14" y="25"/>
                    </a:cubicBezTo>
                    <a:cubicBezTo>
                      <a:pt x="9" y="14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6600"/>
              </a:solidFill>
              <a:ln w="6350" cap="flat">
                <a:solidFill>
                  <a:srgbClr val="333333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Freeform 84"/>
              <p:cNvSpPr>
                <a:spLocks/>
              </p:cNvSpPr>
              <p:nvPr/>
            </p:nvSpPr>
            <p:spPr bwMode="auto">
              <a:xfrm>
                <a:off x="2283" y="1296"/>
                <a:ext cx="118" cy="138"/>
              </a:xfrm>
              <a:custGeom>
                <a:avLst/>
                <a:gdLst>
                  <a:gd name="T0" fmla="*/ 0 w 31"/>
                  <a:gd name="T1" fmla="*/ 0 h 37"/>
                  <a:gd name="T2" fmla="*/ 11 w 31"/>
                  <a:gd name="T3" fmla="*/ 1 h 37"/>
                  <a:gd name="T4" fmla="*/ 25 w 31"/>
                  <a:gd name="T5" fmla="*/ 31 h 37"/>
                  <a:gd name="T6" fmla="*/ 31 w 31"/>
                  <a:gd name="T7" fmla="*/ 37 h 37"/>
                  <a:gd name="T8" fmla="*/ 21 w 31"/>
                  <a:gd name="T9" fmla="*/ 37 h 37"/>
                  <a:gd name="T10" fmla="*/ 14 w 31"/>
                  <a:gd name="T11" fmla="*/ 25 h 37"/>
                  <a:gd name="T12" fmla="*/ 0 w 31"/>
                  <a:gd name="T13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37">
                    <a:moveTo>
                      <a:pt x="0" y="0"/>
                    </a:moveTo>
                    <a:cubicBezTo>
                      <a:pt x="0" y="0"/>
                      <a:pt x="10" y="0"/>
                      <a:pt x="11" y="1"/>
                    </a:cubicBezTo>
                    <a:cubicBezTo>
                      <a:pt x="12" y="2"/>
                      <a:pt x="23" y="27"/>
                      <a:pt x="25" y="31"/>
                    </a:cubicBezTo>
                    <a:cubicBezTo>
                      <a:pt x="28" y="35"/>
                      <a:pt x="31" y="37"/>
                      <a:pt x="31" y="37"/>
                    </a:cubicBezTo>
                    <a:cubicBezTo>
                      <a:pt x="21" y="37"/>
                      <a:pt x="21" y="37"/>
                      <a:pt x="21" y="37"/>
                    </a:cubicBezTo>
                    <a:cubicBezTo>
                      <a:pt x="21" y="37"/>
                      <a:pt x="19" y="36"/>
                      <a:pt x="14" y="25"/>
                    </a:cubicBezTo>
                    <a:cubicBezTo>
                      <a:pt x="9" y="14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6600"/>
              </a:solidFill>
              <a:ln w="6350" cap="flat">
                <a:solidFill>
                  <a:srgbClr val="333333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Freeform 85"/>
              <p:cNvSpPr>
                <a:spLocks/>
              </p:cNvSpPr>
              <p:nvPr/>
            </p:nvSpPr>
            <p:spPr bwMode="auto">
              <a:xfrm>
                <a:off x="2340" y="1296"/>
                <a:ext cx="118" cy="138"/>
              </a:xfrm>
              <a:custGeom>
                <a:avLst/>
                <a:gdLst>
                  <a:gd name="T0" fmla="*/ 0 w 31"/>
                  <a:gd name="T1" fmla="*/ 0 h 37"/>
                  <a:gd name="T2" fmla="*/ 11 w 31"/>
                  <a:gd name="T3" fmla="*/ 1 h 37"/>
                  <a:gd name="T4" fmla="*/ 25 w 31"/>
                  <a:gd name="T5" fmla="*/ 31 h 37"/>
                  <a:gd name="T6" fmla="*/ 31 w 31"/>
                  <a:gd name="T7" fmla="*/ 37 h 37"/>
                  <a:gd name="T8" fmla="*/ 21 w 31"/>
                  <a:gd name="T9" fmla="*/ 37 h 37"/>
                  <a:gd name="T10" fmla="*/ 14 w 31"/>
                  <a:gd name="T11" fmla="*/ 25 h 37"/>
                  <a:gd name="T12" fmla="*/ 0 w 31"/>
                  <a:gd name="T13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37">
                    <a:moveTo>
                      <a:pt x="0" y="0"/>
                    </a:moveTo>
                    <a:cubicBezTo>
                      <a:pt x="0" y="0"/>
                      <a:pt x="10" y="0"/>
                      <a:pt x="11" y="1"/>
                    </a:cubicBezTo>
                    <a:cubicBezTo>
                      <a:pt x="12" y="2"/>
                      <a:pt x="23" y="27"/>
                      <a:pt x="25" y="31"/>
                    </a:cubicBezTo>
                    <a:cubicBezTo>
                      <a:pt x="28" y="35"/>
                      <a:pt x="31" y="37"/>
                      <a:pt x="31" y="37"/>
                    </a:cubicBezTo>
                    <a:cubicBezTo>
                      <a:pt x="21" y="37"/>
                      <a:pt x="21" y="37"/>
                      <a:pt x="21" y="37"/>
                    </a:cubicBezTo>
                    <a:cubicBezTo>
                      <a:pt x="21" y="37"/>
                      <a:pt x="19" y="36"/>
                      <a:pt x="14" y="25"/>
                    </a:cubicBezTo>
                    <a:cubicBezTo>
                      <a:pt x="9" y="14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6600"/>
              </a:solidFill>
              <a:ln w="6350" cap="flat">
                <a:solidFill>
                  <a:srgbClr val="333333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Freeform 86"/>
              <p:cNvSpPr>
                <a:spLocks/>
              </p:cNvSpPr>
              <p:nvPr/>
            </p:nvSpPr>
            <p:spPr bwMode="auto">
              <a:xfrm>
                <a:off x="2398" y="1296"/>
                <a:ext cx="118" cy="138"/>
              </a:xfrm>
              <a:custGeom>
                <a:avLst/>
                <a:gdLst>
                  <a:gd name="T0" fmla="*/ 0 w 31"/>
                  <a:gd name="T1" fmla="*/ 0 h 37"/>
                  <a:gd name="T2" fmla="*/ 11 w 31"/>
                  <a:gd name="T3" fmla="*/ 1 h 37"/>
                  <a:gd name="T4" fmla="*/ 25 w 31"/>
                  <a:gd name="T5" fmla="*/ 31 h 37"/>
                  <a:gd name="T6" fmla="*/ 31 w 31"/>
                  <a:gd name="T7" fmla="*/ 37 h 37"/>
                  <a:gd name="T8" fmla="*/ 21 w 31"/>
                  <a:gd name="T9" fmla="*/ 37 h 37"/>
                  <a:gd name="T10" fmla="*/ 14 w 31"/>
                  <a:gd name="T11" fmla="*/ 25 h 37"/>
                  <a:gd name="T12" fmla="*/ 0 w 31"/>
                  <a:gd name="T13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37">
                    <a:moveTo>
                      <a:pt x="0" y="0"/>
                    </a:moveTo>
                    <a:cubicBezTo>
                      <a:pt x="0" y="0"/>
                      <a:pt x="10" y="0"/>
                      <a:pt x="11" y="1"/>
                    </a:cubicBezTo>
                    <a:cubicBezTo>
                      <a:pt x="12" y="2"/>
                      <a:pt x="23" y="27"/>
                      <a:pt x="25" y="31"/>
                    </a:cubicBezTo>
                    <a:cubicBezTo>
                      <a:pt x="28" y="35"/>
                      <a:pt x="31" y="37"/>
                      <a:pt x="31" y="37"/>
                    </a:cubicBezTo>
                    <a:cubicBezTo>
                      <a:pt x="21" y="37"/>
                      <a:pt x="21" y="37"/>
                      <a:pt x="21" y="37"/>
                    </a:cubicBezTo>
                    <a:cubicBezTo>
                      <a:pt x="21" y="37"/>
                      <a:pt x="19" y="36"/>
                      <a:pt x="14" y="25"/>
                    </a:cubicBezTo>
                    <a:cubicBezTo>
                      <a:pt x="9" y="14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6600"/>
              </a:solidFill>
              <a:ln w="6350" cap="flat">
                <a:solidFill>
                  <a:srgbClr val="333333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Freeform 87"/>
              <p:cNvSpPr>
                <a:spLocks/>
              </p:cNvSpPr>
              <p:nvPr/>
            </p:nvSpPr>
            <p:spPr bwMode="auto">
              <a:xfrm>
                <a:off x="2455" y="1296"/>
                <a:ext cx="118" cy="138"/>
              </a:xfrm>
              <a:custGeom>
                <a:avLst/>
                <a:gdLst>
                  <a:gd name="T0" fmla="*/ 0 w 31"/>
                  <a:gd name="T1" fmla="*/ 0 h 37"/>
                  <a:gd name="T2" fmla="*/ 11 w 31"/>
                  <a:gd name="T3" fmla="*/ 1 h 37"/>
                  <a:gd name="T4" fmla="*/ 25 w 31"/>
                  <a:gd name="T5" fmla="*/ 31 h 37"/>
                  <a:gd name="T6" fmla="*/ 31 w 31"/>
                  <a:gd name="T7" fmla="*/ 37 h 37"/>
                  <a:gd name="T8" fmla="*/ 21 w 31"/>
                  <a:gd name="T9" fmla="*/ 37 h 37"/>
                  <a:gd name="T10" fmla="*/ 14 w 31"/>
                  <a:gd name="T11" fmla="*/ 25 h 37"/>
                  <a:gd name="T12" fmla="*/ 0 w 31"/>
                  <a:gd name="T13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37">
                    <a:moveTo>
                      <a:pt x="0" y="0"/>
                    </a:moveTo>
                    <a:cubicBezTo>
                      <a:pt x="0" y="0"/>
                      <a:pt x="10" y="0"/>
                      <a:pt x="11" y="1"/>
                    </a:cubicBezTo>
                    <a:cubicBezTo>
                      <a:pt x="12" y="2"/>
                      <a:pt x="23" y="27"/>
                      <a:pt x="25" y="31"/>
                    </a:cubicBezTo>
                    <a:cubicBezTo>
                      <a:pt x="28" y="35"/>
                      <a:pt x="31" y="37"/>
                      <a:pt x="31" y="37"/>
                    </a:cubicBezTo>
                    <a:cubicBezTo>
                      <a:pt x="21" y="37"/>
                      <a:pt x="21" y="37"/>
                      <a:pt x="21" y="37"/>
                    </a:cubicBezTo>
                    <a:cubicBezTo>
                      <a:pt x="21" y="37"/>
                      <a:pt x="19" y="36"/>
                      <a:pt x="14" y="25"/>
                    </a:cubicBezTo>
                    <a:cubicBezTo>
                      <a:pt x="9" y="14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6600"/>
              </a:solidFill>
              <a:ln w="6350" cap="flat">
                <a:solidFill>
                  <a:srgbClr val="333333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Freeform 88"/>
              <p:cNvSpPr>
                <a:spLocks/>
              </p:cNvSpPr>
              <p:nvPr/>
            </p:nvSpPr>
            <p:spPr bwMode="auto">
              <a:xfrm>
                <a:off x="2513" y="1296"/>
                <a:ext cx="118" cy="138"/>
              </a:xfrm>
              <a:custGeom>
                <a:avLst/>
                <a:gdLst>
                  <a:gd name="T0" fmla="*/ 0 w 31"/>
                  <a:gd name="T1" fmla="*/ 0 h 37"/>
                  <a:gd name="T2" fmla="*/ 11 w 31"/>
                  <a:gd name="T3" fmla="*/ 1 h 37"/>
                  <a:gd name="T4" fmla="*/ 25 w 31"/>
                  <a:gd name="T5" fmla="*/ 31 h 37"/>
                  <a:gd name="T6" fmla="*/ 31 w 31"/>
                  <a:gd name="T7" fmla="*/ 37 h 37"/>
                  <a:gd name="T8" fmla="*/ 21 w 31"/>
                  <a:gd name="T9" fmla="*/ 37 h 37"/>
                  <a:gd name="T10" fmla="*/ 14 w 31"/>
                  <a:gd name="T11" fmla="*/ 25 h 37"/>
                  <a:gd name="T12" fmla="*/ 0 w 31"/>
                  <a:gd name="T13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37">
                    <a:moveTo>
                      <a:pt x="0" y="0"/>
                    </a:moveTo>
                    <a:cubicBezTo>
                      <a:pt x="0" y="0"/>
                      <a:pt x="10" y="0"/>
                      <a:pt x="11" y="1"/>
                    </a:cubicBezTo>
                    <a:cubicBezTo>
                      <a:pt x="12" y="2"/>
                      <a:pt x="23" y="27"/>
                      <a:pt x="25" y="31"/>
                    </a:cubicBezTo>
                    <a:cubicBezTo>
                      <a:pt x="28" y="35"/>
                      <a:pt x="31" y="37"/>
                      <a:pt x="31" y="37"/>
                    </a:cubicBezTo>
                    <a:cubicBezTo>
                      <a:pt x="21" y="37"/>
                      <a:pt x="21" y="37"/>
                      <a:pt x="21" y="37"/>
                    </a:cubicBezTo>
                    <a:cubicBezTo>
                      <a:pt x="21" y="37"/>
                      <a:pt x="19" y="36"/>
                      <a:pt x="14" y="25"/>
                    </a:cubicBezTo>
                    <a:cubicBezTo>
                      <a:pt x="9" y="14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6600"/>
              </a:solidFill>
              <a:ln w="6350" cap="flat">
                <a:solidFill>
                  <a:srgbClr val="333333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" name="Freeform 89"/>
              <p:cNvSpPr>
                <a:spLocks/>
              </p:cNvSpPr>
              <p:nvPr/>
            </p:nvSpPr>
            <p:spPr bwMode="auto">
              <a:xfrm>
                <a:off x="2570" y="1296"/>
                <a:ext cx="118" cy="138"/>
              </a:xfrm>
              <a:custGeom>
                <a:avLst/>
                <a:gdLst>
                  <a:gd name="T0" fmla="*/ 0 w 31"/>
                  <a:gd name="T1" fmla="*/ 0 h 37"/>
                  <a:gd name="T2" fmla="*/ 11 w 31"/>
                  <a:gd name="T3" fmla="*/ 1 h 37"/>
                  <a:gd name="T4" fmla="*/ 25 w 31"/>
                  <a:gd name="T5" fmla="*/ 31 h 37"/>
                  <a:gd name="T6" fmla="*/ 31 w 31"/>
                  <a:gd name="T7" fmla="*/ 37 h 37"/>
                  <a:gd name="T8" fmla="*/ 21 w 31"/>
                  <a:gd name="T9" fmla="*/ 37 h 37"/>
                  <a:gd name="T10" fmla="*/ 14 w 31"/>
                  <a:gd name="T11" fmla="*/ 25 h 37"/>
                  <a:gd name="T12" fmla="*/ 0 w 31"/>
                  <a:gd name="T13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37">
                    <a:moveTo>
                      <a:pt x="0" y="0"/>
                    </a:moveTo>
                    <a:cubicBezTo>
                      <a:pt x="0" y="0"/>
                      <a:pt x="10" y="0"/>
                      <a:pt x="11" y="1"/>
                    </a:cubicBezTo>
                    <a:cubicBezTo>
                      <a:pt x="12" y="2"/>
                      <a:pt x="23" y="27"/>
                      <a:pt x="25" y="31"/>
                    </a:cubicBezTo>
                    <a:cubicBezTo>
                      <a:pt x="28" y="35"/>
                      <a:pt x="31" y="37"/>
                      <a:pt x="31" y="37"/>
                    </a:cubicBezTo>
                    <a:cubicBezTo>
                      <a:pt x="21" y="37"/>
                      <a:pt x="21" y="37"/>
                      <a:pt x="21" y="37"/>
                    </a:cubicBezTo>
                    <a:cubicBezTo>
                      <a:pt x="21" y="37"/>
                      <a:pt x="19" y="36"/>
                      <a:pt x="14" y="25"/>
                    </a:cubicBezTo>
                    <a:cubicBezTo>
                      <a:pt x="9" y="14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6600"/>
              </a:solidFill>
              <a:ln w="6350" cap="flat">
                <a:solidFill>
                  <a:srgbClr val="333333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" name="Freeform 90"/>
              <p:cNvSpPr>
                <a:spLocks/>
              </p:cNvSpPr>
              <p:nvPr/>
            </p:nvSpPr>
            <p:spPr bwMode="auto">
              <a:xfrm>
                <a:off x="2628" y="1296"/>
                <a:ext cx="118" cy="138"/>
              </a:xfrm>
              <a:custGeom>
                <a:avLst/>
                <a:gdLst>
                  <a:gd name="T0" fmla="*/ 0 w 31"/>
                  <a:gd name="T1" fmla="*/ 0 h 37"/>
                  <a:gd name="T2" fmla="*/ 11 w 31"/>
                  <a:gd name="T3" fmla="*/ 1 h 37"/>
                  <a:gd name="T4" fmla="*/ 25 w 31"/>
                  <a:gd name="T5" fmla="*/ 31 h 37"/>
                  <a:gd name="T6" fmla="*/ 31 w 31"/>
                  <a:gd name="T7" fmla="*/ 37 h 37"/>
                  <a:gd name="T8" fmla="*/ 21 w 31"/>
                  <a:gd name="T9" fmla="*/ 37 h 37"/>
                  <a:gd name="T10" fmla="*/ 14 w 31"/>
                  <a:gd name="T11" fmla="*/ 25 h 37"/>
                  <a:gd name="T12" fmla="*/ 0 w 31"/>
                  <a:gd name="T13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37">
                    <a:moveTo>
                      <a:pt x="0" y="0"/>
                    </a:moveTo>
                    <a:cubicBezTo>
                      <a:pt x="0" y="0"/>
                      <a:pt x="10" y="0"/>
                      <a:pt x="11" y="1"/>
                    </a:cubicBezTo>
                    <a:cubicBezTo>
                      <a:pt x="12" y="2"/>
                      <a:pt x="23" y="27"/>
                      <a:pt x="25" y="31"/>
                    </a:cubicBezTo>
                    <a:cubicBezTo>
                      <a:pt x="28" y="35"/>
                      <a:pt x="31" y="37"/>
                      <a:pt x="31" y="37"/>
                    </a:cubicBezTo>
                    <a:cubicBezTo>
                      <a:pt x="21" y="37"/>
                      <a:pt x="21" y="37"/>
                      <a:pt x="21" y="37"/>
                    </a:cubicBezTo>
                    <a:cubicBezTo>
                      <a:pt x="21" y="37"/>
                      <a:pt x="19" y="36"/>
                      <a:pt x="14" y="25"/>
                    </a:cubicBezTo>
                    <a:cubicBezTo>
                      <a:pt x="9" y="14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6600"/>
              </a:solidFill>
              <a:ln w="6350" cap="flat">
                <a:solidFill>
                  <a:srgbClr val="333333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" name="Freeform 91"/>
              <p:cNvSpPr>
                <a:spLocks/>
              </p:cNvSpPr>
              <p:nvPr/>
            </p:nvSpPr>
            <p:spPr bwMode="auto">
              <a:xfrm>
                <a:off x="2685" y="1296"/>
                <a:ext cx="118" cy="138"/>
              </a:xfrm>
              <a:custGeom>
                <a:avLst/>
                <a:gdLst>
                  <a:gd name="T0" fmla="*/ 0 w 31"/>
                  <a:gd name="T1" fmla="*/ 0 h 37"/>
                  <a:gd name="T2" fmla="*/ 11 w 31"/>
                  <a:gd name="T3" fmla="*/ 1 h 37"/>
                  <a:gd name="T4" fmla="*/ 25 w 31"/>
                  <a:gd name="T5" fmla="*/ 31 h 37"/>
                  <a:gd name="T6" fmla="*/ 31 w 31"/>
                  <a:gd name="T7" fmla="*/ 37 h 37"/>
                  <a:gd name="T8" fmla="*/ 21 w 31"/>
                  <a:gd name="T9" fmla="*/ 37 h 37"/>
                  <a:gd name="T10" fmla="*/ 14 w 31"/>
                  <a:gd name="T11" fmla="*/ 25 h 37"/>
                  <a:gd name="T12" fmla="*/ 0 w 31"/>
                  <a:gd name="T13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37">
                    <a:moveTo>
                      <a:pt x="0" y="0"/>
                    </a:moveTo>
                    <a:cubicBezTo>
                      <a:pt x="0" y="0"/>
                      <a:pt x="10" y="0"/>
                      <a:pt x="11" y="1"/>
                    </a:cubicBezTo>
                    <a:cubicBezTo>
                      <a:pt x="12" y="2"/>
                      <a:pt x="23" y="27"/>
                      <a:pt x="25" y="31"/>
                    </a:cubicBezTo>
                    <a:cubicBezTo>
                      <a:pt x="28" y="35"/>
                      <a:pt x="31" y="37"/>
                      <a:pt x="31" y="37"/>
                    </a:cubicBezTo>
                    <a:cubicBezTo>
                      <a:pt x="21" y="37"/>
                      <a:pt x="21" y="37"/>
                      <a:pt x="21" y="37"/>
                    </a:cubicBezTo>
                    <a:cubicBezTo>
                      <a:pt x="21" y="37"/>
                      <a:pt x="19" y="36"/>
                      <a:pt x="14" y="25"/>
                    </a:cubicBezTo>
                    <a:cubicBezTo>
                      <a:pt x="9" y="14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6600"/>
              </a:solidFill>
              <a:ln w="6350" cap="flat">
                <a:solidFill>
                  <a:srgbClr val="333333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" name="Freeform 92"/>
              <p:cNvSpPr>
                <a:spLocks/>
              </p:cNvSpPr>
              <p:nvPr/>
            </p:nvSpPr>
            <p:spPr bwMode="auto">
              <a:xfrm>
                <a:off x="2743" y="1296"/>
                <a:ext cx="118" cy="138"/>
              </a:xfrm>
              <a:custGeom>
                <a:avLst/>
                <a:gdLst>
                  <a:gd name="T0" fmla="*/ 0 w 31"/>
                  <a:gd name="T1" fmla="*/ 0 h 37"/>
                  <a:gd name="T2" fmla="*/ 11 w 31"/>
                  <a:gd name="T3" fmla="*/ 1 h 37"/>
                  <a:gd name="T4" fmla="*/ 25 w 31"/>
                  <a:gd name="T5" fmla="*/ 31 h 37"/>
                  <a:gd name="T6" fmla="*/ 31 w 31"/>
                  <a:gd name="T7" fmla="*/ 37 h 37"/>
                  <a:gd name="T8" fmla="*/ 21 w 31"/>
                  <a:gd name="T9" fmla="*/ 37 h 37"/>
                  <a:gd name="T10" fmla="*/ 14 w 31"/>
                  <a:gd name="T11" fmla="*/ 25 h 37"/>
                  <a:gd name="T12" fmla="*/ 0 w 31"/>
                  <a:gd name="T13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37">
                    <a:moveTo>
                      <a:pt x="0" y="0"/>
                    </a:moveTo>
                    <a:cubicBezTo>
                      <a:pt x="0" y="0"/>
                      <a:pt x="10" y="0"/>
                      <a:pt x="11" y="1"/>
                    </a:cubicBezTo>
                    <a:cubicBezTo>
                      <a:pt x="12" y="2"/>
                      <a:pt x="23" y="27"/>
                      <a:pt x="25" y="31"/>
                    </a:cubicBezTo>
                    <a:cubicBezTo>
                      <a:pt x="28" y="35"/>
                      <a:pt x="31" y="37"/>
                      <a:pt x="31" y="37"/>
                    </a:cubicBezTo>
                    <a:cubicBezTo>
                      <a:pt x="21" y="37"/>
                      <a:pt x="21" y="37"/>
                      <a:pt x="21" y="37"/>
                    </a:cubicBezTo>
                    <a:cubicBezTo>
                      <a:pt x="21" y="37"/>
                      <a:pt x="19" y="36"/>
                      <a:pt x="14" y="25"/>
                    </a:cubicBezTo>
                    <a:cubicBezTo>
                      <a:pt x="9" y="14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6600"/>
              </a:solidFill>
              <a:ln w="6350" cap="flat">
                <a:solidFill>
                  <a:srgbClr val="333333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Freeform 93"/>
              <p:cNvSpPr>
                <a:spLocks/>
              </p:cNvSpPr>
              <p:nvPr/>
            </p:nvSpPr>
            <p:spPr bwMode="auto">
              <a:xfrm>
                <a:off x="2800" y="1296"/>
                <a:ext cx="118" cy="138"/>
              </a:xfrm>
              <a:custGeom>
                <a:avLst/>
                <a:gdLst>
                  <a:gd name="T0" fmla="*/ 0 w 31"/>
                  <a:gd name="T1" fmla="*/ 0 h 37"/>
                  <a:gd name="T2" fmla="*/ 11 w 31"/>
                  <a:gd name="T3" fmla="*/ 1 h 37"/>
                  <a:gd name="T4" fmla="*/ 25 w 31"/>
                  <a:gd name="T5" fmla="*/ 31 h 37"/>
                  <a:gd name="T6" fmla="*/ 31 w 31"/>
                  <a:gd name="T7" fmla="*/ 37 h 37"/>
                  <a:gd name="T8" fmla="*/ 21 w 31"/>
                  <a:gd name="T9" fmla="*/ 37 h 37"/>
                  <a:gd name="T10" fmla="*/ 14 w 31"/>
                  <a:gd name="T11" fmla="*/ 25 h 37"/>
                  <a:gd name="T12" fmla="*/ 0 w 31"/>
                  <a:gd name="T13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37">
                    <a:moveTo>
                      <a:pt x="0" y="0"/>
                    </a:moveTo>
                    <a:cubicBezTo>
                      <a:pt x="0" y="0"/>
                      <a:pt x="10" y="0"/>
                      <a:pt x="11" y="1"/>
                    </a:cubicBezTo>
                    <a:cubicBezTo>
                      <a:pt x="12" y="2"/>
                      <a:pt x="23" y="27"/>
                      <a:pt x="25" y="31"/>
                    </a:cubicBezTo>
                    <a:cubicBezTo>
                      <a:pt x="28" y="35"/>
                      <a:pt x="31" y="37"/>
                      <a:pt x="31" y="37"/>
                    </a:cubicBezTo>
                    <a:cubicBezTo>
                      <a:pt x="21" y="37"/>
                      <a:pt x="21" y="37"/>
                      <a:pt x="21" y="37"/>
                    </a:cubicBezTo>
                    <a:cubicBezTo>
                      <a:pt x="21" y="37"/>
                      <a:pt x="19" y="36"/>
                      <a:pt x="14" y="25"/>
                    </a:cubicBezTo>
                    <a:cubicBezTo>
                      <a:pt x="9" y="14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6600"/>
              </a:solidFill>
              <a:ln w="6350" cap="flat">
                <a:solidFill>
                  <a:srgbClr val="333333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" name="Freeform 94"/>
              <p:cNvSpPr>
                <a:spLocks/>
              </p:cNvSpPr>
              <p:nvPr/>
            </p:nvSpPr>
            <p:spPr bwMode="auto">
              <a:xfrm>
                <a:off x="2858" y="1296"/>
                <a:ext cx="118" cy="138"/>
              </a:xfrm>
              <a:custGeom>
                <a:avLst/>
                <a:gdLst>
                  <a:gd name="T0" fmla="*/ 0 w 31"/>
                  <a:gd name="T1" fmla="*/ 0 h 37"/>
                  <a:gd name="T2" fmla="*/ 11 w 31"/>
                  <a:gd name="T3" fmla="*/ 1 h 37"/>
                  <a:gd name="T4" fmla="*/ 25 w 31"/>
                  <a:gd name="T5" fmla="*/ 31 h 37"/>
                  <a:gd name="T6" fmla="*/ 31 w 31"/>
                  <a:gd name="T7" fmla="*/ 37 h 37"/>
                  <a:gd name="T8" fmla="*/ 21 w 31"/>
                  <a:gd name="T9" fmla="*/ 37 h 37"/>
                  <a:gd name="T10" fmla="*/ 14 w 31"/>
                  <a:gd name="T11" fmla="*/ 25 h 37"/>
                  <a:gd name="T12" fmla="*/ 0 w 31"/>
                  <a:gd name="T13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37">
                    <a:moveTo>
                      <a:pt x="0" y="0"/>
                    </a:moveTo>
                    <a:cubicBezTo>
                      <a:pt x="0" y="0"/>
                      <a:pt x="10" y="0"/>
                      <a:pt x="11" y="1"/>
                    </a:cubicBezTo>
                    <a:cubicBezTo>
                      <a:pt x="12" y="2"/>
                      <a:pt x="23" y="27"/>
                      <a:pt x="25" y="31"/>
                    </a:cubicBezTo>
                    <a:cubicBezTo>
                      <a:pt x="28" y="35"/>
                      <a:pt x="31" y="37"/>
                      <a:pt x="31" y="37"/>
                    </a:cubicBezTo>
                    <a:cubicBezTo>
                      <a:pt x="21" y="37"/>
                      <a:pt x="21" y="37"/>
                      <a:pt x="21" y="37"/>
                    </a:cubicBezTo>
                    <a:cubicBezTo>
                      <a:pt x="21" y="37"/>
                      <a:pt x="19" y="36"/>
                      <a:pt x="14" y="25"/>
                    </a:cubicBezTo>
                    <a:cubicBezTo>
                      <a:pt x="9" y="14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6600"/>
              </a:solidFill>
              <a:ln w="6350" cap="flat">
                <a:solidFill>
                  <a:srgbClr val="333333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Freeform 95"/>
              <p:cNvSpPr>
                <a:spLocks/>
              </p:cNvSpPr>
              <p:nvPr/>
            </p:nvSpPr>
            <p:spPr bwMode="auto">
              <a:xfrm>
                <a:off x="2915" y="1296"/>
                <a:ext cx="118" cy="138"/>
              </a:xfrm>
              <a:custGeom>
                <a:avLst/>
                <a:gdLst>
                  <a:gd name="T0" fmla="*/ 0 w 31"/>
                  <a:gd name="T1" fmla="*/ 0 h 37"/>
                  <a:gd name="T2" fmla="*/ 11 w 31"/>
                  <a:gd name="T3" fmla="*/ 1 h 37"/>
                  <a:gd name="T4" fmla="*/ 25 w 31"/>
                  <a:gd name="T5" fmla="*/ 31 h 37"/>
                  <a:gd name="T6" fmla="*/ 31 w 31"/>
                  <a:gd name="T7" fmla="*/ 37 h 37"/>
                  <a:gd name="T8" fmla="*/ 21 w 31"/>
                  <a:gd name="T9" fmla="*/ 37 h 37"/>
                  <a:gd name="T10" fmla="*/ 14 w 31"/>
                  <a:gd name="T11" fmla="*/ 25 h 37"/>
                  <a:gd name="T12" fmla="*/ 0 w 31"/>
                  <a:gd name="T13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37">
                    <a:moveTo>
                      <a:pt x="0" y="0"/>
                    </a:moveTo>
                    <a:cubicBezTo>
                      <a:pt x="0" y="0"/>
                      <a:pt x="10" y="0"/>
                      <a:pt x="11" y="1"/>
                    </a:cubicBezTo>
                    <a:cubicBezTo>
                      <a:pt x="12" y="2"/>
                      <a:pt x="23" y="27"/>
                      <a:pt x="25" y="31"/>
                    </a:cubicBezTo>
                    <a:cubicBezTo>
                      <a:pt x="28" y="35"/>
                      <a:pt x="31" y="37"/>
                      <a:pt x="31" y="37"/>
                    </a:cubicBezTo>
                    <a:cubicBezTo>
                      <a:pt x="21" y="37"/>
                      <a:pt x="21" y="37"/>
                      <a:pt x="21" y="37"/>
                    </a:cubicBezTo>
                    <a:cubicBezTo>
                      <a:pt x="21" y="37"/>
                      <a:pt x="19" y="36"/>
                      <a:pt x="14" y="25"/>
                    </a:cubicBezTo>
                    <a:cubicBezTo>
                      <a:pt x="9" y="14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6600"/>
              </a:solidFill>
              <a:ln w="6350" cap="flat">
                <a:solidFill>
                  <a:srgbClr val="333333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" name="Freeform 96"/>
              <p:cNvSpPr>
                <a:spLocks/>
              </p:cNvSpPr>
              <p:nvPr/>
            </p:nvSpPr>
            <p:spPr bwMode="auto">
              <a:xfrm>
                <a:off x="2973" y="1296"/>
                <a:ext cx="118" cy="138"/>
              </a:xfrm>
              <a:custGeom>
                <a:avLst/>
                <a:gdLst>
                  <a:gd name="T0" fmla="*/ 0 w 31"/>
                  <a:gd name="T1" fmla="*/ 0 h 37"/>
                  <a:gd name="T2" fmla="*/ 11 w 31"/>
                  <a:gd name="T3" fmla="*/ 1 h 37"/>
                  <a:gd name="T4" fmla="*/ 25 w 31"/>
                  <a:gd name="T5" fmla="*/ 31 h 37"/>
                  <a:gd name="T6" fmla="*/ 31 w 31"/>
                  <a:gd name="T7" fmla="*/ 37 h 37"/>
                  <a:gd name="T8" fmla="*/ 21 w 31"/>
                  <a:gd name="T9" fmla="*/ 37 h 37"/>
                  <a:gd name="T10" fmla="*/ 14 w 31"/>
                  <a:gd name="T11" fmla="*/ 25 h 37"/>
                  <a:gd name="T12" fmla="*/ 0 w 31"/>
                  <a:gd name="T13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37">
                    <a:moveTo>
                      <a:pt x="0" y="0"/>
                    </a:moveTo>
                    <a:cubicBezTo>
                      <a:pt x="0" y="0"/>
                      <a:pt x="10" y="0"/>
                      <a:pt x="11" y="1"/>
                    </a:cubicBezTo>
                    <a:cubicBezTo>
                      <a:pt x="12" y="2"/>
                      <a:pt x="23" y="27"/>
                      <a:pt x="25" y="31"/>
                    </a:cubicBezTo>
                    <a:cubicBezTo>
                      <a:pt x="28" y="35"/>
                      <a:pt x="31" y="37"/>
                      <a:pt x="31" y="37"/>
                    </a:cubicBezTo>
                    <a:cubicBezTo>
                      <a:pt x="21" y="37"/>
                      <a:pt x="21" y="37"/>
                      <a:pt x="21" y="37"/>
                    </a:cubicBezTo>
                    <a:cubicBezTo>
                      <a:pt x="21" y="37"/>
                      <a:pt x="19" y="36"/>
                      <a:pt x="14" y="25"/>
                    </a:cubicBezTo>
                    <a:cubicBezTo>
                      <a:pt x="9" y="14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6600"/>
              </a:solidFill>
              <a:ln w="6350" cap="flat">
                <a:solidFill>
                  <a:srgbClr val="333333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" name="Freeform 97"/>
              <p:cNvSpPr>
                <a:spLocks/>
              </p:cNvSpPr>
              <p:nvPr/>
            </p:nvSpPr>
            <p:spPr bwMode="auto">
              <a:xfrm>
                <a:off x="3030" y="1296"/>
                <a:ext cx="118" cy="138"/>
              </a:xfrm>
              <a:custGeom>
                <a:avLst/>
                <a:gdLst>
                  <a:gd name="T0" fmla="*/ 0 w 31"/>
                  <a:gd name="T1" fmla="*/ 0 h 37"/>
                  <a:gd name="T2" fmla="*/ 11 w 31"/>
                  <a:gd name="T3" fmla="*/ 1 h 37"/>
                  <a:gd name="T4" fmla="*/ 25 w 31"/>
                  <a:gd name="T5" fmla="*/ 31 h 37"/>
                  <a:gd name="T6" fmla="*/ 31 w 31"/>
                  <a:gd name="T7" fmla="*/ 37 h 37"/>
                  <a:gd name="T8" fmla="*/ 21 w 31"/>
                  <a:gd name="T9" fmla="*/ 37 h 37"/>
                  <a:gd name="T10" fmla="*/ 14 w 31"/>
                  <a:gd name="T11" fmla="*/ 25 h 37"/>
                  <a:gd name="T12" fmla="*/ 0 w 31"/>
                  <a:gd name="T13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37">
                    <a:moveTo>
                      <a:pt x="0" y="0"/>
                    </a:moveTo>
                    <a:cubicBezTo>
                      <a:pt x="0" y="0"/>
                      <a:pt x="10" y="0"/>
                      <a:pt x="11" y="1"/>
                    </a:cubicBezTo>
                    <a:cubicBezTo>
                      <a:pt x="12" y="2"/>
                      <a:pt x="23" y="27"/>
                      <a:pt x="25" y="31"/>
                    </a:cubicBezTo>
                    <a:cubicBezTo>
                      <a:pt x="28" y="35"/>
                      <a:pt x="31" y="37"/>
                      <a:pt x="31" y="37"/>
                    </a:cubicBezTo>
                    <a:cubicBezTo>
                      <a:pt x="21" y="37"/>
                      <a:pt x="21" y="37"/>
                      <a:pt x="21" y="37"/>
                    </a:cubicBezTo>
                    <a:cubicBezTo>
                      <a:pt x="21" y="37"/>
                      <a:pt x="19" y="36"/>
                      <a:pt x="14" y="25"/>
                    </a:cubicBezTo>
                    <a:cubicBezTo>
                      <a:pt x="9" y="14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6600"/>
              </a:solidFill>
              <a:ln w="6350" cap="flat">
                <a:solidFill>
                  <a:srgbClr val="333333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" name="Freeform 98"/>
              <p:cNvSpPr>
                <a:spLocks/>
              </p:cNvSpPr>
              <p:nvPr/>
            </p:nvSpPr>
            <p:spPr bwMode="auto">
              <a:xfrm>
                <a:off x="3088" y="1296"/>
                <a:ext cx="118" cy="138"/>
              </a:xfrm>
              <a:custGeom>
                <a:avLst/>
                <a:gdLst>
                  <a:gd name="T0" fmla="*/ 0 w 31"/>
                  <a:gd name="T1" fmla="*/ 0 h 37"/>
                  <a:gd name="T2" fmla="*/ 11 w 31"/>
                  <a:gd name="T3" fmla="*/ 1 h 37"/>
                  <a:gd name="T4" fmla="*/ 25 w 31"/>
                  <a:gd name="T5" fmla="*/ 31 h 37"/>
                  <a:gd name="T6" fmla="*/ 31 w 31"/>
                  <a:gd name="T7" fmla="*/ 37 h 37"/>
                  <a:gd name="T8" fmla="*/ 21 w 31"/>
                  <a:gd name="T9" fmla="*/ 37 h 37"/>
                  <a:gd name="T10" fmla="*/ 14 w 31"/>
                  <a:gd name="T11" fmla="*/ 25 h 37"/>
                  <a:gd name="T12" fmla="*/ 0 w 31"/>
                  <a:gd name="T13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37">
                    <a:moveTo>
                      <a:pt x="0" y="0"/>
                    </a:moveTo>
                    <a:cubicBezTo>
                      <a:pt x="0" y="0"/>
                      <a:pt x="10" y="0"/>
                      <a:pt x="11" y="1"/>
                    </a:cubicBezTo>
                    <a:cubicBezTo>
                      <a:pt x="12" y="2"/>
                      <a:pt x="23" y="27"/>
                      <a:pt x="25" y="31"/>
                    </a:cubicBezTo>
                    <a:cubicBezTo>
                      <a:pt x="28" y="35"/>
                      <a:pt x="31" y="37"/>
                      <a:pt x="31" y="37"/>
                    </a:cubicBezTo>
                    <a:cubicBezTo>
                      <a:pt x="21" y="37"/>
                      <a:pt x="21" y="37"/>
                      <a:pt x="21" y="37"/>
                    </a:cubicBezTo>
                    <a:cubicBezTo>
                      <a:pt x="21" y="37"/>
                      <a:pt x="19" y="36"/>
                      <a:pt x="14" y="25"/>
                    </a:cubicBezTo>
                    <a:cubicBezTo>
                      <a:pt x="9" y="14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6600"/>
              </a:solidFill>
              <a:ln w="6350" cap="flat">
                <a:solidFill>
                  <a:srgbClr val="333333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" name="Freeform 99"/>
              <p:cNvSpPr>
                <a:spLocks/>
              </p:cNvSpPr>
              <p:nvPr/>
            </p:nvSpPr>
            <p:spPr bwMode="auto">
              <a:xfrm>
                <a:off x="3145" y="1296"/>
                <a:ext cx="118" cy="138"/>
              </a:xfrm>
              <a:custGeom>
                <a:avLst/>
                <a:gdLst>
                  <a:gd name="T0" fmla="*/ 0 w 31"/>
                  <a:gd name="T1" fmla="*/ 0 h 37"/>
                  <a:gd name="T2" fmla="*/ 11 w 31"/>
                  <a:gd name="T3" fmla="*/ 1 h 37"/>
                  <a:gd name="T4" fmla="*/ 25 w 31"/>
                  <a:gd name="T5" fmla="*/ 31 h 37"/>
                  <a:gd name="T6" fmla="*/ 31 w 31"/>
                  <a:gd name="T7" fmla="*/ 37 h 37"/>
                  <a:gd name="T8" fmla="*/ 21 w 31"/>
                  <a:gd name="T9" fmla="*/ 37 h 37"/>
                  <a:gd name="T10" fmla="*/ 14 w 31"/>
                  <a:gd name="T11" fmla="*/ 25 h 37"/>
                  <a:gd name="T12" fmla="*/ 0 w 31"/>
                  <a:gd name="T13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37">
                    <a:moveTo>
                      <a:pt x="0" y="0"/>
                    </a:moveTo>
                    <a:cubicBezTo>
                      <a:pt x="0" y="0"/>
                      <a:pt x="10" y="0"/>
                      <a:pt x="11" y="1"/>
                    </a:cubicBezTo>
                    <a:cubicBezTo>
                      <a:pt x="12" y="2"/>
                      <a:pt x="23" y="27"/>
                      <a:pt x="25" y="31"/>
                    </a:cubicBezTo>
                    <a:cubicBezTo>
                      <a:pt x="28" y="35"/>
                      <a:pt x="31" y="37"/>
                      <a:pt x="31" y="37"/>
                    </a:cubicBezTo>
                    <a:cubicBezTo>
                      <a:pt x="21" y="37"/>
                      <a:pt x="21" y="37"/>
                      <a:pt x="21" y="37"/>
                    </a:cubicBezTo>
                    <a:cubicBezTo>
                      <a:pt x="21" y="37"/>
                      <a:pt x="19" y="36"/>
                      <a:pt x="14" y="25"/>
                    </a:cubicBezTo>
                    <a:cubicBezTo>
                      <a:pt x="9" y="14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6600"/>
              </a:solidFill>
              <a:ln w="6350" cap="flat">
                <a:solidFill>
                  <a:srgbClr val="333333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" name="Freeform 100"/>
              <p:cNvSpPr>
                <a:spLocks/>
              </p:cNvSpPr>
              <p:nvPr/>
            </p:nvSpPr>
            <p:spPr bwMode="auto">
              <a:xfrm>
                <a:off x="3203" y="1296"/>
                <a:ext cx="118" cy="138"/>
              </a:xfrm>
              <a:custGeom>
                <a:avLst/>
                <a:gdLst>
                  <a:gd name="T0" fmla="*/ 0 w 31"/>
                  <a:gd name="T1" fmla="*/ 0 h 37"/>
                  <a:gd name="T2" fmla="*/ 11 w 31"/>
                  <a:gd name="T3" fmla="*/ 1 h 37"/>
                  <a:gd name="T4" fmla="*/ 25 w 31"/>
                  <a:gd name="T5" fmla="*/ 31 h 37"/>
                  <a:gd name="T6" fmla="*/ 31 w 31"/>
                  <a:gd name="T7" fmla="*/ 37 h 37"/>
                  <a:gd name="T8" fmla="*/ 21 w 31"/>
                  <a:gd name="T9" fmla="*/ 37 h 37"/>
                  <a:gd name="T10" fmla="*/ 14 w 31"/>
                  <a:gd name="T11" fmla="*/ 25 h 37"/>
                  <a:gd name="T12" fmla="*/ 0 w 31"/>
                  <a:gd name="T13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37">
                    <a:moveTo>
                      <a:pt x="0" y="0"/>
                    </a:moveTo>
                    <a:cubicBezTo>
                      <a:pt x="0" y="0"/>
                      <a:pt x="10" y="0"/>
                      <a:pt x="11" y="1"/>
                    </a:cubicBezTo>
                    <a:cubicBezTo>
                      <a:pt x="12" y="2"/>
                      <a:pt x="23" y="27"/>
                      <a:pt x="25" y="31"/>
                    </a:cubicBezTo>
                    <a:cubicBezTo>
                      <a:pt x="28" y="35"/>
                      <a:pt x="31" y="37"/>
                      <a:pt x="31" y="37"/>
                    </a:cubicBezTo>
                    <a:cubicBezTo>
                      <a:pt x="21" y="37"/>
                      <a:pt x="21" y="37"/>
                      <a:pt x="21" y="37"/>
                    </a:cubicBezTo>
                    <a:cubicBezTo>
                      <a:pt x="21" y="37"/>
                      <a:pt x="19" y="36"/>
                      <a:pt x="14" y="25"/>
                    </a:cubicBezTo>
                    <a:cubicBezTo>
                      <a:pt x="9" y="14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6600"/>
              </a:solidFill>
              <a:ln w="6350" cap="flat">
                <a:solidFill>
                  <a:srgbClr val="333333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" name="Freeform 101"/>
              <p:cNvSpPr>
                <a:spLocks/>
              </p:cNvSpPr>
              <p:nvPr/>
            </p:nvSpPr>
            <p:spPr bwMode="auto">
              <a:xfrm>
                <a:off x="3260" y="1296"/>
                <a:ext cx="118" cy="138"/>
              </a:xfrm>
              <a:custGeom>
                <a:avLst/>
                <a:gdLst>
                  <a:gd name="T0" fmla="*/ 0 w 31"/>
                  <a:gd name="T1" fmla="*/ 0 h 37"/>
                  <a:gd name="T2" fmla="*/ 11 w 31"/>
                  <a:gd name="T3" fmla="*/ 1 h 37"/>
                  <a:gd name="T4" fmla="*/ 25 w 31"/>
                  <a:gd name="T5" fmla="*/ 31 h 37"/>
                  <a:gd name="T6" fmla="*/ 31 w 31"/>
                  <a:gd name="T7" fmla="*/ 37 h 37"/>
                  <a:gd name="T8" fmla="*/ 21 w 31"/>
                  <a:gd name="T9" fmla="*/ 37 h 37"/>
                  <a:gd name="T10" fmla="*/ 14 w 31"/>
                  <a:gd name="T11" fmla="*/ 25 h 37"/>
                  <a:gd name="T12" fmla="*/ 0 w 31"/>
                  <a:gd name="T13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37">
                    <a:moveTo>
                      <a:pt x="0" y="0"/>
                    </a:moveTo>
                    <a:cubicBezTo>
                      <a:pt x="0" y="0"/>
                      <a:pt x="10" y="0"/>
                      <a:pt x="11" y="1"/>
                    </a:cubicBezTo>
                    <a:cubicBezTo>
                      <a:pt x="12" y="2"/>
                      <a:pt x="23" y="27"/>
                      <a:pt x="25" y="31"/>
                    </a:cubicBezTo>
                    <a:cubicBezTo>
                      <a:pt x="28" y="35"/>
                      <a:pt x="31" y="37"/>
                      <a:pt x="31" y="37"/>
                    </a:cubicBezTo>
                    <a:cubicBezTo>
                      <a:pt x="21" y="37"/>
                      <a:pt x="21" y="37"/>
                      <a:pt x="21" y="37"/>
                    </a:cubicBezTo>
                    <a:cubicBezTo>
                      <a:pt x="21" y="37"/>
                      <a:pt x="19" y="36"/>
                      <a:pt x="14" y="25"/>
                    </a:cubicBezTo>
                    <a:cubicBezTo>
                      <a:pt x="9" y="14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6600"/>
              </a:solidFill>
              <a:ln w="6350" cap="flat">
                <a:solidFill>
                  <a:srgbClr val="333333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" name="Freeform 102"/>
              <p:cNvSpPr>
                <a:spLocks/>
              </p:cNvSpPr>
              <p:nvPr/>
            </p:nvSpPr>
            <p:spPr bwMode="auto">
              <a:xfrm>
                <a:off x="3318" y="1296"/>
                <a:ext cx="118" cy="138"/>
              </a:xfrm>
              <a:custGeom>
                <a:avLst/>
                <a:gdLst>
                  <a:gd name="T0" fmla="*/ 0 w 31"/>
                  <a:gd name="T1" fmla="*/ 0 h 37"/>
                  <a:gd name="T2" fmla="*/ 11 w 31"/>
                  <a:gd name="T3" fmla="*/ 1 h 37"/>
                  <a:gd name="T4" fmla="*/ 25 w 31"/>
                  <a:gd name="T5" fmla="*/ 31 h 37"/>
                  <a:gd name="T6" fmla="*/ 31 w 31"/>
                  <a:gd name="T7" fmla="*/ 37 h 37"/>
                  <a:gd name="T8" fmla="*/ 21 w 31"/>
                  <a:gd name="T9" fmla="*/ 37 h 37"/>
                  <a:gd name="T10" fmla="*/ 14 w 31"/>
                  <a:gd name="T11" fmla="*/ 25 h 37"/>
                  <a:gd name="T12" fmla="*/ 0 w 31"/>
                  <a:gd name="T13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37">
                    <a:moveTo>
                      <a:pt x="0" y="0"/>
                    </a:moveTo>
                    <a:cubicBezTo>
                      <a:pt x="0" y="0"/>
                      <a:pt x="10" y="0"/>
                      <a:pt x="11" y="1"/>
                    </a:cubicBezTo>
                    <a:cubicBezTo>
                      <a:pt x="12" y="2"/>
                      <a:pt x="23" y="27"/>
                      <a:pt x="25" y="31"/>
                    </a:cubicBezTo>
                    <a:cubicBezTo>
                      <a:pt x="28" y="35"/>
                      <a:pt x="31" y="37"/>
                      <a:pt x="31" y="37"/>
                    </a:cubicBezTo>
                    <a:cubicBezTo>
                      <a:pt x="21" y="37"/>
                      <a:pt x="21" y="37"/>
                      <a:pt x="21" y="37"/>
                    </a:cubicBezTo>
                    <a:cubicBezTo>
                      <a:pt x="21" y="37"/>
                      <a:pt x="19" y="36"/>
                      <a:pt x="14" y="25"/>
                    </a:cubicBezTo>
                    <a:cubicBezTo>
                      <a:pt x="9" y="14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6600"/>
              </a:solidFill>
              <a:ln w="6350" cap="flat">
                <a:solidFill>
                  <a:srgbClr val="333333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" name="Freeform 103"/>
              <p:cNvSpPr>
                <a:spLocks/>
              </p:cNvSpPr>
              <p:nvPr/>
            </p:nvSpPr>
            <p:spPr bwMode="auto">
              <a:xfrm>
                <a:off x="3375" y="1296"/>
                <a:ext cx="118" cy="138"/>
              </a:xfrm>
              <a:custGeom>
                <a:avLst/>
                <a:gdLst>
                  <a:gd name="T0" fmla="*/ 0 w 31"/>
                  <a:gd name="T1" fmla="*/ 0 h 37"/>
                  <a:gd name="T2" fmla="*/ 11 w 31"/>
                  <a:gd name="T3" fmla="*/ 1 h 37"/>
                  <a:gd name="T4" fmla="*/ 25 w 31"/>
                  <a:gd name="T5" fmla="*/ 31 h 37"/>
                  <a:gd name="T6" fmla="*/ 31 w 31"/>
                  <a:gd name="T7" fmla="*/ 37 h 37"/>
                  <a:gd name="T8" fmla="*/ 21 w 31"/>
                  <a:gd name="T9" fmla="*/ 37 h 37"/>
                  <a:gd name="T10" fmla="*/ 14 w 31"/>
                  <a:gd name="T11" fmla="*/ 25 h 37"/>
                  <a:gd name="T12" fmla="*/ 0 w 31"/>
                  <a:gd name="T13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37">
                    <a:moveTo>
                      <a:pt x="0" y="0"/>
                    </a:moveTo>
                    <a:cubicBezTo>
                      <a:pt x="0" y="0"/>
                      <a:pt x="10" y="0"/>
                      <a:pt x="11" y="1"/>
                    </a:cubicBezTo>
                    <a:cubicBezTo>
                      <a:pt x="12" y="2"/>
                      <a:pt x="23" y="27"/>
                      <a:pt x="25" y="31"/>
                    </a:cubicBezTo>
                    <a:cubicBezTo>
                      <a:pt x="28" y="35"/>
                      <a:pt x="31" y="37"/>
                      <a:pt x="31" y="37"/>
                    </a:cubicBezTo>
                    <a:cubicBezTo>
                      <a:pt x="21" y="37"/>
                      <a:pt x="21" y="37"/>
                      <a:pt x="21" y="37"/>
                    </a:cubicBezTo>
                    <a:cubicBezTo>
                      <a:pt x="21" y="37"/>
                      <a:pt x="19" y="36"/>
                      <a:pt x="14" y="25"/>
                    </a:cubicBezTo>
                    <a:cubicBezTo>
                      <a:pt x="9" y="14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6600"/>
              </a:solidFill>
              <a:ln w="6350" cap="flat">
                <a:solidFill>
                  <a:srgbClr val="333333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" name="Freeform 104"/>
              <p:cNvSpPr>
                <a:spLocks/>
              </p:cNvSpPr>
              <p:nvPr/>
            </p:nvSpPr>
            <p:spPr bwMode="auto">
              <a:xfrm>
                <a:off x="3432" y="1296"/>
                <a:ext cx="118" cy="138"/>
              </a:xfrm>
              <a:custGeom>
                <a:avLst/>
                <a:gdLst>
                  <a:gd name="T0" fmla="*/ 0 w 31"/>
                  <a:gd name="T1" fmla="*/ 0 h 37"/>
                  <a:gd name="T2" fmla="*/ 11 w 31"/>
                  <a:gd name="T3" fmla="*/ 1 h 37"/>
                  <a:gd name="T4" fmla="*/ 25 w 31"/>
                  <a:gd name="T5" fmla="*/ 31 h 37"/>
                  <a:gd name="T6" fmla="*/ 31 w 31"/>
                  <a:gd name="T7" fmla="*/ 37 h 37"/>
                  <a:gd name="T8" fmla="*/ 21 w 31"/>
                  <a:gd name="T9" fmla="*/ 37 h 37"/>
                  <a:gd name="T10" fmla="*/ 14 w 31"/>
                  <a:gd name="T11" fmla="*/ 25 h 37"/>
                  <a:gd name="T12" fmla="*/ 0 w 31"/>
                  <a:gd name="T13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37">
                    <a:moveTo>
                      <a:pt x="0" y="0"/>
                    </a:moveTo>
                    <a:cubicBezTo>
                      <a:pt x="0" y="0"/>
                      <a:pt x="10" y="0"/>
                      <a:pt x="11" y="1"/>
                    </a:cubicBezTo>
                    <a:cubicBezTo>
                      <a:pt x="12" y="2"/>
                      <a:pt x="23" y="27"/>
                      <a:pt x="25" y="31"/>
                    </a:cubicBezTo>
                    <a:cubicBezTo>
                      <a:pt x="28" y="35"/>
                      <a:pt x="31" y="37"/>
                      <a:pt x="31" y="37"/>
                    </a:cubicBezTo>
                    <a:cubicBezTo>
                      <a:pt x="21" y="37"/>
                      <a:pt x="21" y="37"/>
                      <a:pt x="21" y="37"/>
                    </a:cubicBezTo>
                    <a:cubicBezTo>
                      <a:pt x="21" y="37"/>
                      <a:pt x="19" y="36"/>
                      <a:pt x="14" y="25"/>
                    </a:cubicBezTo>
                    <a:cubicBezTo>
                      <a:pt x="9" y="14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6600"/>
              </a:solidFill>
              <a:ln w="6350" cap="flat">
                <a:solidFill>
                  <a:srgbClr val="333333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2" name="TextBox 1"/>
          <p:cNvSpPr txBox="1"/>
          <p:nvPr/>
        </p:nvSpPr>
        <p:spPr>
          <a:xfrm>
            <a:off x="5203235" y="609600"/>
            <a:ext cx="6399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ECM</a:t>
            </a:r>
            <a:endPara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90" name="Group 89"/>
          <p:cNvGrpSpPr/>
          <p:nvPr/>
        </p:nvGrpSpPr>
        <p:grpSpPr>
          <a:xfrm rot="15711440">
            <a:off x="3722407" y="2834070"/>
            <a:ext cx="4334747" cy="526421"/>
            <a:chOff x="1905000" y="1876425"/>
            <a:chExt cx="5105400" cy="1857375"/>
          </a:xfrm>
        </p:grpSpPr>
        <p:grpSp>
          <p:nvGrpSpPr>
            <p:cNvPr id="91" name="Group 3"/>
            <p:cNvGrpSpPr>
              <a:grpSpLocks noChangeAspect="1"/>
            </p:cNvGrpSpPr>
            <p:nvPr/>
          </p:nvGrpSpPr>
          <p:grpSpPr bwMode="auto">
            <a:xfrm>
              <a:off x="1905000" y="2451100"/>
              <a:ext cx="5105400" cy="977900"/>
              <a:chOff x="1592" y="1488"/>
              <a:chExt cx="2584" cy="495"/>
            </a:xfrm>
          </p:grpSpPr>
          <p:sp>
            <p:nvSpPr>
              <p:cNvPr id="109" name="Line 4"/>
              <p:cNvSpPr>
                <a:spLocks noChangeAspect="1" noChangeShapeType="1"/>
              </p:cNvSpPr>
              <p:nvPr/>
            </p:nvSpPr>
            <p:spPr bwMode="auto">
              <a:xfrm>
                <a:off x="3888" y="1584"/>
                <a:ext cx="0" cy="288"/>
              </a:xfrm>
              <a:prstGeom prst="line">
                <a:avLst/>
              </a:prstGeom>
              <a:noFill/>
              <a:ln w="19050">
                <a:solidFill>
                  <a:srgbClr val="333333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" name="Line 5"/>
              <p:cNvSpPr>
                <a:spLocks noChangeAspect="1" noChangeShapeType="1"/>
              </p:cNvSpPr>
              <p:nvPr/>
            </p:nvSpPr>
            <p:spPr bwMode="auto">
              <a:xfrm>
                <a:off x="3984" y="1584"/>
                <a:ext cx="0" cy="288"/>
              </a:xfrm>
              <a:prstGeom prst="line">
                <a:avLst/>
              </a:prstGeom>
              <a:noFill/>
              <a:ln w="19050">
                <a:solidFill>
                  <a:srgbClr val="333333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1" name="AutoShape 6"/>
              <p:cNvSpPr>
                <a:spLocks noChangeAspect="1" noChangeArrowheads="1"/>
              </p:cNvSpPr>
              <p:nvPr/>
            </p:nvSpPr>
            <p:spPr bwMode="auto">
              <a:xfrm>
                <a:off x="1592" y="1488"/>
                <a:ext cx="2582" cy="159"/>
              </a:xfrm>
              <a:prstGeom prst="roundRect">
                <a:avLst>
                  <a:gd name="adj" fmla="val 50000"/>
                </a:avLst>
              </a:prstGeom>
              <a:solidFill>
                <a:srgbClr val="FFCC99"/>
              </a:solidFill>
              <a:ln w="6350" algn="ctr">
                <a:solidFill>
                  <a:srgbClr val="333333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2" name="Rectangle 7"/>
              <p:cNvSpPr>
                <a:spLocks noChangeAspect="1" noChangeArrowheads="1"/>
              </p:cNvSpPr>
              <p:nvPr/>
            </p:nvSpPr>
            <p:spPr bwMode="auto">
              <a:xfrm>
                <a:off x="1920" y="1488"/>
                <a:ext cx="192" cy="159"/>
              </a:xfrm>
              <a:prstGeom prst="rect">
                <a:avLst/>
              </a:prstGeom>
              <a:solidFill>
                <a:srgbClr val="FF9900"/>
              </a:solidFill>
              <a:ln w="6350" algn="ctr">
                <a:solidFill>
                  <a:srgbClr val="33333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" name="Rectangle 8"/>
              <p:cNvSpPr>
                <a:spLocks noChangeAspect="1" noChangeArrowheads="1"/>
              </p:cNvSpPr>
              <p:nvPr/>
            </p:nvSpPr>
            <p:spPr bwMode="auto">
              <a:xfrm>
                <a:off x="2288" y="1488"/>
                <a:ext cx="208" cy="159"/>
              </a:xfrm>
              <a:prstGeom prst="rect">
                <a:avLst/>
              </a:prstGeom>
              <a:solidFill>
                <a:srgbClr val="339966"/>
              </a:solidFill>
              <a:ln w="6350" algn="ctr">
                <a:solidFill>
                  <a:srgbClr val="33333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4" name="Rectangle 9"/>
              <p:cNvSpPr>
                <a:spLocks noChangeAspect="1" noChangeArrowheads="1"/>
              </p:cNvSpPr>
              <p:nvPr/>
            </p:nvSpPr>
            <p:spPr bwMode="auto">
              <a:xfrm>
                <a:off x="2824" y="1488"/>
                <a:ext cx="200" cy="159"/>
              </a:xfrm>
              <a:prstGeom prst="rect">
                <a:avLst/>
              </a:prstGeom>
              <a:solidFill>
                <a:srgbClr val="00CCFF"/>
              </a:solidFill>
              <a:ln w="6350" algn="ctr">
                <a:solidFill>
                  <a:srgbClr val="33333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5" name="Rectangle 10"/>
              <p:cNvSpPr>
                <a:spLocks noChangeAspect="1" noChangeArrowheads="1"/>
              </p:cNvSpPr>
              <p:nvPr/>
            </p:nvSpPr>
            <p:spPr bwMode="auto">
              <a:xfrm>
                <a:off x="3504" y="1488"/>
                <a:ext cx="221" cy="159"/>
              </a:xfrm>
              <a:prstGeom prst="rect">
                <a:avLst/>
              </a:prstGeom>
              <a:solidFill>
                <a:srgbClr val="FF99CC"/>
              </a:solidFill>
              <a:ln w="6350" algn="ctr">
                <a:solidFill>
                  <a:srgbClr val="33333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6" name="AutoShape 11"/>
              <p:cNvSpPr>
                <a:spLocks noChangeAspect="1" noChangeArrowheads="1"/>
              </p:cNvSpPr>
              <p:nvPr/>
            </p:nvSpPr>
            <p:spPr bwMode="auto">
              <a:xfrm>
                <a:off x="1594" y="1824"/>
                <a:ext cx="2582" cy="159"/>
              </a:xfrm>
              <a:prstGeom prst="roundRect">
                <a:avLst>
                  <a:gd name="adj" fmla="val 50000"/>
                </a:avLst>
              </a:prstGeom>
              <a:solidFill>
                <a:srgbClr val="FFCC99"/>
              </a:solidFill>
              <a:ln w="6350" algn="ctr">
                <a:solidFill>
                  <a:srgbClr val="333333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7" name="Rectangle 12"/>
              <p:cNvSpPr>
                <a:spLocks noChangeAspect="1" noChangeArrowheads="1"/>
              </p:cNvSpPr>
              <p:nvPr/>
            </p:nvSpPr>
            <p:spPr bwMode="auto">
              <a:xfrm>
                <a:off x="1922" y="1824"/>
                <a:ext cx="192" cy="159"/>
              </a:xfrm>
              <a:prstGeom prst="rect">
                <a:avLst/>
              </a:prstGeom>
              <a:solidFill>
                <a:srgbClr val="FF9900"/>
              </a:solidFill>
              <a:ln w="6350" algn="ctr">
                <a:solidFill>
                  <a:srgbClr val="33333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8" name="Rectangle 13"/>
              <p:cNvSpPr>
                <a:spLocks noChangeAspect="1" noChangeArrowheads="1"/>
              </p:cNvSpPr>
              <p:nvPr/>
            </p:nvSpPr>
            <p:spPr bwMode="auto">
              <a:xfrm>
                <a:off x="2290" y="1824"/>
                <a:ext cx="208" cy="159"/>
              </a:xfrm>
              <a:prstGeom prst="rect">
                <a:avLst/>
              </a:prstGeom>
              <a:solidFill>
                <a:srgbClr val="339966"/>
              </a:solidFill>
              <a:ln w="6350" algn="ctr">
                <a:solidFill>
                  <a:srgbClr val="33333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9" name="Rectangle 14"/>
              <p:cNvSpPr>
                <a:spLocks noChangeAspect="1" noChangeArrowheads="1"/>
              </p:cNvSpPr>
              <p:nvPr/>
            </p:nvSpPr>
            <p:spPr bwMode="auto">
              <a:xfrm>
                <a:off x="2826" y="1824"/>
                <a:ext cx="200" cy="159"/>
              </a:xfrm>
              <a:prstGeom prst="rect">
                <a:avLst/>
              </a:prstGeom>
              <a:solidFill>
                <a:srgbClr val="00CCFF"/>
              </a:solidFill>
              <a:ln w="6350" algn="ctr">
                <a:solidFill>
                  <a:srgbClr val="33333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0" name="Rectangle 15"/>
              <p:cNvSpPr>
                <a:spLocks noChangeAspect="1" noChangeArrowheads="1"/>
              </p:cNvSpPr>
              <p:nvPr/>
            </p:nvSpPr>
            <p:spPr bwMode="auto">
              <a:xfrm>
                <a:off x="3497" y="1821"/>
                <a:ext cx="221" cy="159"/>
              </a:xfrm>
              <a:prstGeom prst="rect">
                <a:avLst/>
              </a:prstGeom>
              <a:solidFill>
                <a:srgbClr val="FF99CC"/>
              </a:solidFill>
              <a:ln w="6350" algn="ctr">
                <a:solidFill>
                  <a:srgbClr val="33333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96" name="Line 20"/>
            <p:cNvSpPr>
              <a:spLocks noChangeShapeType="1"/>
            </p:cNvSpPr>
            <p:nvPr/>
          </p:nvSpPr>
          <p:spPr bwMode="auto">
            <a:xfrm>
              <a:off x="2743200" y="3371850"/>
              <a:ext cx="0" cy="3048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8" name="Text Box 22"/>
            <p:cNvSpPr txBox="1">
              <a:spLocks noChangeArrowheads="1"/>
            </p:cNvSpPr>
            <p:nvPr/>
          </p:nvSpPr>
          <p:spPr bwMode="auto">
            <a:xfrm>
              <a:off x="2752725" y="1876425"/>
              <a:ext cx="1504950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00"/>
                  </a:solidFill>
                </a14:hiddenFill>
              </a:ext>
              <a:ext uri="{91240B29-F687-4F45-9708-019B960494DF}">
                <a14:hiddenLine xmlns:a14="http://schemas.microsoft.com/office/drawing/2010/main" w="635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dirty="0"/>
                <a:t>Collagen binding</a:t>
              </a:r>
            </a:p>
          </p:txBody>
        </p:sp>
        <p:sp>
          <p:nvSpPr>
            <p:cNvPr id="99" name="Line 23"/>
            <p:cNvSpPr>
              <a:spLocks noChangeShapeType="1"/>
            </p:cNvSpPr>
            <p:nvPr/>
          </p:nvSpPr>
          <p:spPr bwMode="auto">
            <a:xfrm flipV="1">
              <a:off x="3505200" y="2209800"/>
              <a:ext cx="0" cy="3048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0" name="Line 24"/>
            <p:cNvSpPr>
              <a:spLocks noChangeShapeType="1"/>
            </p:cNvSpPr>
            <p:nvPr/>
          </p:nvSpPr>
          <p:spPr bwMode="auto">
            <a:xfrm>
              <a:off x="4524375" y="3371850"/>
              <a:ext cx="0" cy="3048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" name="Text Box 26"/>
            <p:cNvSpPr txBox="1">
              <a:spLocks noChangeArrowheads="1"/>
            </p:cNvSpPr>
            <p:nvPr/>
          </p:nvSpPr>
          <p:spPr bwMode="auto">
            <a:xfrm>
              <a:off x="5181600" y="1876425"/>
              <a:ext cx="1425575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00"/>
                  </a:solidFill>
                </a14:hiddenFill>
              </a:ext>
              <a:ext uri="{91240B29-F687-4F45-9708-019B960494DF}">
                <a14:hiddenLine xmlns:a14="http://schemas.microsoft.com/office/drawing/2010/main" w="635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dirty="0"/>
                <a:t>Heparin binding</a:t>
              </a:r>
            </a:p>
          </p:txBody>
        </p:sp>
        <p:sp>
          <p:nvSpPr>
            <p:cNvPr id="103" name="Line 27"/>
            <p:cNvSpPr>
              <a:spLocks noChangeShapeType="1"/>
            </p:cNvSpPr>
            <p:nvPr/>
          </p:nvSpPr>
          <p:spPr bwMode="auto">
            <a:xfrm flipV="1">
              <a:off x="5915025" y="2209800"/>
              <a:ext cx="0" cy="3048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4" name="Group 28"/>
            <p:cNvGrpSpPr>
              <a:grpSpLocks/>
            </p:cNvGrpSpPr>
            <p:nvPr/>
          </p:nvGrpSpPr>
          <p:grpSpPr bwMode="auto">
            <a:xfrm>
              <a:off x="6464300" y="2895600"/>
              <a:ext cx="152400" cy="838200"/>
              <a:chOff x="4080" y="1824"/>
              <a:chExt cx="96" cy="528"/>
            </a:xfrm>
          </p:grpSpPr>
          <p:sp>
            <p:nvSpPr>
              <p:cNvPr id="106" name="Line 29"/>
              <p:cNvSpPr>
                <a:spLocks noChangeShapeType="1"/>
              </p:cNvSpPr>
              <p:nvPr/>
            </p:nvSpPr>
            <p:spPr bwMode="auto">
              <a:xfrm>
                <a:off x="4128" y="1872"/>
                <a:ext cx="0" cy="480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" name="Line 30"/>
              <p:cNvSpPr>
                <a:spLocks noChangeShapeType="1"/>
              </p:cNvSpPr>
              <p:nvPr/>
            </p:nvSpPr>
            <p:spPr bwMode="auto">
              <a:xfrm flipH="1" flipV="1">
                <a:off x="4080" y="1824"/>
                <a:ext cx="48" cy="48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" name="Line 31"/>
              <p:cNvSpPr>
                <a:spLocks noChangeShapeType="1"/>
              </p:cNvSpPr>
              <p:nvPr/>
            </p:nvSpPr>
            <p:spPr bwMode="auto">
              <a:xfrm flipV="1">
                <a:off x="4128" y="1824"/>
                <a:ext cx="48" cy="48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21" name="Group 3"/>
          <p:cNvGrpSpPr>
            <a:grpSpLocks noChangeAspect="1"/>
          </p:cNvGrpSpPr>
          <p:nvPr/>
        </p:nvGrpSpPr>
        <p:grpSpPr bwMode="auto">
          <a:xfrm>
            <a:off x="2031934" y="2129035"/>
            <a:ext cx="1169987" cy="1245051"/>
            <a:chOff x="3124" y="1777"/>
            <a:chExt cx="812" cy="864"/>
          </a:xfrm>
        </p:grpSpPr>
        <p:sp>
          <p:nvSpPr>
            <p:cNvPr id="122" name="Freeform 6"/>
            <p:cNvSpPr>
              <a:spLocks noChangeAspect="1"/>
            </p:cNvSpPr>
            <p:nvPr/>
          </p:nvSpPr>
          <p:spPr bwMode="auto">
            <a:xfrm>
              <a:off x="3124" y="1777"/>
              <a:ext cx="812" cy="864"/>
            </a:xfrm>
            <a:custGeom>
              <a:avLst/>
              <a:gdLst>
                <a:gd name="T0" fmla="*/ 11275 w 11275"/>
                <a:gd name="T1" fmla="*/ 5912 h 11992"/>
                <a:gd name="T2" fmla="*/ 10486 w 11275"/>
                <a:gd name="T3" fmla="*/ 8727 h 11992"/>
                <a:gd name="T4" fmla="*/ 8456 w 11275"/>
                <a:gd name="T5" fmla="*/ 10754 h 11992"/>
                <a:gd name="T6" fmla="*/ 5637 w 11275"/>
                <a:gd name="T7" fmla="*/ 11542 h 11992"/>
                <a:gd name="T8" fmla="*/ 2819 w 11275"/>
                <a:gd name="T9" fmla="*/ 10754 h 11992"/>
                <a:gd name="T10" fmla="*/ 789 w 11275"/>
                <a:gd name="T11" fmla="*/ 8727 h 11992"/>
                <a:gd name="T12" fmla="*/ 0 w 11275"/>
                <a:gd name="T13" fmla="*/ 5912 h 11992"/>
                <a:gd name="T14" fmla="*/ 789 w 11275"/>
                <a:gd name="T15" fmla="*/ 3041 h 11992"/>
                <a:gd name="T16" fmla="*/ 2819 w 11275"/>
                <a:gd name="T17" fmla="*/ 1014 h 11992"/>
                <a:gd name="T18" fmla="*/ 5637 w 11275"/>
                <a:gd name="T19" fmla="*/ 282 h 11992"/>
                <a:gd name="T20" fmla="*/ 8456 w 11275"/>
                <a:gd name="T21" fmla="*/ 1014 h 11992"/>
                <a:gd name="T22" fmla="*/ 10486 w 11275"/>
                <a:gd name="T23" fmla="*/ 3041 h 11992"/>
                <a:gd name="T24" fmla="*/ 11275 w 11275"/>
                <a:gd name="T25" fmla="*/ 5912 h 1199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1275"/>
                <a:gd name="T40" fmla="*/ 0 h 11992"/>
                <a:gd name="T41" fmla="*/ 11275 w 11275"/>
                <a:gd name="T42" fmla="*/ 11992 h 1199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1275" h="11992">
                  <a:moveTo>
                    <a:pt x="11275" y="5912"/>
                  </a:moveTo>
                  <a:cubicBezTo>
                    <a:pt x="11275" y="7657"/>
                    <a:pt x="10993" y="6982"/>
                    <a:pt x="10486" y="8727"/>
                  </a:cubicBezTo>
                  <a:cubicBezTo>
                    <a:pt x="10035" y="8445"/>
                    <a:pt x="9302" y="9233"/>
                    <a:pt x="8456" y="10754"/>
                  </a:cubicBezTo>
                  <a:cubicBezTo>
                    <a:pt x="7667" y="11204"/>
                    <a:pt x="6652" y="11992"/>
                    <a:pt x="5637" y="11542"/>
                  </a:cubicBezTo>
                  <a:cubicBezTo>
                    <a:pt x="4623" y="11035"/>
                    <a:pt x="3608" y="11485"/>
                    <a:pt x="2819" y="10754"/>
                  </a:cubicBezTo>
                  <a:cubicBezTo>
                    <a:pt x="1973" y="10641"/>
                    <a:pt x="1240" y="10416"/>
                    <a:pt x="789" y="8727"/>
                  </a:cubicBezTo>
                  <a:cubicBezTo>
                    <a:pt x="282" y="9402"/>
                    <a:pt x="0" y="5856"/>
                    <a:pt x="0" y="5912"/>
                  </a:cubicBezTo>
                  <a:cubicBezTo>
                    <a:pt x="0" y="4279"/>
                    <a:pt x="282" y="3941"/>
                    <a:pt x="789" y="3041"/>
                  </a:cubicBezTo>
                  <a:cubicBezTo>
                    <a:pt x="1240" y="2027"/>
                    <a:pt x="1973" y="2534"/>
                    <a:pt x="2819" y="1014"/>
                  </a:cubicBezTo>
                  <a:cubicBezTo>
                    <a:pt x="3608" y="0"/>
                    <a:pt x="4623" y="1295"/>
                    <a:pt x="5637" y="282"/>
                  </a:cubicBezTo>
                  <a:cubicBezTo>
                    <a:pt x="6652" y="789"/>
                    <a:pt x="7667" y="901"/>
                    <a:pt x="8456" y="1014"/>
                  </a:cubicBezTo>
                  <a:cubicBezTo>
                    <a:pt x="9302" y="1971"/>
                    <a:pt x="10035" y="2084"/>
                    <a:pt x="10486" y="3041"/>
                  </a:cubicBezTo>
                  <a:cubicBezTo>
                    <a:pt x="10993" y="4054"/>
                    <a:pt x="11275" y="5236"/>
                    <a:pt x="11275" y="5912"/>
                  </a:cubicBezTo>
                </a:path>
              </a:pathLst>
            </a:custGeom>
            <a:solidFill>
              <a:srgbClr val="FFF5EE"/>
            </a:solidFill>
            <a:ln w="6350">
              <a:solidFill>
                <a:srgbClr val="FF6600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123" name="Oval 5"/>
            <p:cNvSpPr>
              <a:spLocks noChangeAspect="1" noChangeArrowheads="1"/>
            </p:cNvSpPr>
            <p:nvPr/>
          </p:nvSpPr>
          <p:spPr bwMode="auto">
            <a:xfrm rot="5400000">
              <a:off x="3559" y="2093"/>
              <a:ext cx="346" cy="231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3366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24" name="AutoShape 6"/>
          <p:cNvSpPr>
            <a:spLocks noChangeArrowheads="1"/>
          </p:cNvSpPr>
          <p:nvPr/>
        </p:nvSpPr>
        <p:spPr bwMode="auto">
          <a:xfrm rot="9311372">
            <a:off x="3403326" y="2827743"/>
            <a:ext cx="1315558" cy="362753"/>
          </a:xfrm>
          <a:prstGeom prst="rightArrow">
            <a:avLst>
              <a:gd name="adj1" fmla="val 53593"/>
              <a:gd name="adj2" fmla="val 76811"/>
            </a:avLst>
          </a:prstGeom>
          <a:solidFill>
            <a:srgbClr val="3366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5" name="Text Box 13"/>
          <p:cNvSpPr txBox="1">
            <a:spLocks noChangeArrowheads="1"/>
          </p:cNvSpPr>
          <p:nvPr/>
        </p:nvSpPr>
        <p:spPr bwMode="auto">
          <a:xfrm rot="20038081">
            <a:off x="3546846" y="2818463"/>
            <a:ext cx="105984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dirty="0" smtClean="0">
                <a:solidFill>
                  <a:srgbClr val="FFFF00"/>
                </a:solidFill>
              </a:rPr>
              <a:t>SOPPORT</a:t>
            </a:r>
            <a:endParaRPr lang="en-US" altLang="en-US" dirty="0">
              <a:solidFill>
                <a:srgbClr val="FFFF00"/>
              </a:solidFill>
            </a:endParaRPr>
          </a:p>
        </p:txBody>
      </p:sp>
      <p:grpSp>
        <p:nvGrpSpPr>
          <p:cNvPr id="126" name="Group 3"/>
          <p:cNvGrpSpPr>
            <a:grpSpLocks noChangeAspect="1"/>
          </p:cNvGrpSpPr>
          <p:nvPr/>
        </p:nvGrpSpPr>
        <p:grpSpPr bwMode="auto">
          <a:xfrm>
            <a:off x="2383451" y="2981380"/>
            <a:ext cx="1169987" cy="1245051"/>
            <a:chOff x="3124" y="1777"/>
            <a:chExt cx="812" cy="864"/>
          </a:xfrm>
        </p:grpSpPr>
        <p:sp>
          <p:nvSpPr>
            <p:cNvPr id="127" name="Freeform 6"/>
            <p:cNvSpPr>
              <a:spLocks noChangeAspect="1"/>
            </p:cNvSpPr>
            <p:nvPr/>
          </p:nvSpPr>
          <p:spPr bwMode="auto">
            <a:xfrm>
              <a:off x="3124" y="1777"/>
              <a:ext cx="812" cy="864"/>
            </a:xfrm>
            <a:custGeom>
              <a:avLst/>
              <a:gdLst>
                <a:gd name="T0" fmla="*/ 11275 w 11275"/>
                <a:gd name="T1" fmla="*/ 5912 h 11992"/>
                <a:gd name="T2" fmla="*/ 10486 w 11275"/>
                <a:gd name="T3" fmla="*/ 8727 h 11992"/>
                <a:gd name="T4" fmla="*/ 8456 w 11275"/>
                <a:gd name="T5" fmla="*/ 10754 h 11992"/>
                <a:gd name="T6" fmla="*/ 5637 w 11275"/>
                <a:gd name="T7" fmla="*/ 11542 h 11992"/>
                <a:gd name="T8" fmla="*/ 2819 w 11275"/>
                <a:gd name="T9" fmla="*/ 10754 h 11992"/>
                <a:gd name="T10" fmla="*/ 789 w 11275"/>
                <a:gd name="T11" fmla="*/ 8727 h 11992"/>
                <a:gd name="T12" fmla="*/ 0 w 11275"/>
                <a:gd name="T13" fmla="*/ 5912 h 11992"/>
                <a:gd name="T14" fmla="*/ 789 w 11275"/>
                <a:gd name="T15" fmla="*/ 3041 h 11992"/>
                <a:gd name="T16" fmla="*/ 2819 w 11275"/>
                <a:gd name="T17" fmla="*/ 1014 h 11992"/>
                <a:gd name="T18" fmla="*/ 5637 w 11275"/>
                <a:gd name="T19" fmla="*/ 282 h 11992"/>
                <a:gd name="T20" fmla="*/ 8456 w 11275"/>
                <a:gd name="T21" fmla="*/ 1014 h 11992"/>
                <a:gd name="T22" fmla="*/ 10486 w 11275"/>
                <a:gd name="T23" fmla="*/ 3041 h 11992"/>
                <a:gd name="T24" fmla="*/ 11275 w 11275"/>
                <a:gd name="T25" fmla="*/ 5912 h 1199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1275"/>
                <a:gd name="T40" fmla="*/ 0 h 11992"/>
                <a:gd name="T41" fmla="*/ 11275 w 11275"/>
                <a:gd name="T42" fmla="*/ 11992 h 1199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1275" h="11992">
                  <a:moveTo>
                    <a:pt x="11275" y="5912"/>
                  </a:moveTo>
                  <a:cubicBezTo>
                    <a:pt x="11275" y="7657"/>
                    <a:pt x="10993" y="6982"/>
                    <a:pt x="10486" y="8727"/>
                  </a:cubicBezTo>
                  <a:cubicBezTo>
                    <a:pt x="10035" y="8445"/>
                    <a:pt x="9302" y="9233"/>
                    <a:pt x="8456" y="10754"/>
                  </a:cubicBezTo>
                  <a:cubicBezTo>
                    <a:pt x="7667" y="11204"/>
                    <a:pt x="6652" y="11992"/>
                    <a:pt x="5637" y="11542"/>
                  </a:cubicBezTo>
                  <a:cubicBezTo>
                    <a:pt x="4623" y="11035"/>
                    <a:pt x="3608" y="11485"/>
                    <a:pt x="2819" y="10754"/>
                  </a:cubicBezTo>
                  <a:cubicBezTo>
                    <a:pt x="1973" y="10641"/>
                    <a:pt x="1240" y="10416"/>
                    <a:pt x="789" y="8727"/>
                  </a:cubicBezTo>
                  <a:cubicBezTo>
                    <a:pt x="282" y="9402"/>
                    <a:pt x="0" y="5856"/>
                    <a:pt x="0" y="5912"/>
                  </a:cubicBezTo>
                  <a:cubicBezTo>
                    <a:pt x="0" y="4279"/>
                    <a:pt x="282" y="3941"/>
                    <a:pt x="789" y="3041"/>
                  </a:cubicBezTo>
                  <a:cubicBezTo>
                    <a:pt x="1240" y="2027"/>
                    <a:pt x="1973" y="2534"/>
                    <a:pt x="2819" y="1014"/>
                  </a:cubicBezTo>
                  <a:cubicBezTo>
                    <a:pt x="3608" y="0"/>
                    <a:pt x="4623" y="1295"/>
                    <a:pt x="5637" y="282"/>
                  </a:cubicBezTo>
                  <a:cubicBezTo>
                    <a:pt x="6652" y="789"/>
                    <a:pt x="7667" y="901"/>
                    <a:pt x="8456" y="1014"/>
                  </a:cubicBezTo>
                  <a:cubicBezTo>
                    <a:pt x="9302" y="1971"/>
                    <a:pt x="10035" y="2084"/>
                    <a:pt x="10486" y="3041"/>
                  </a:cubicBezTo>
                  <a:cubicBezTo>
                    <a:pt x="10993" y="4054"/>
                    <a:pt x="11275" y="5236"/>
                    <a:pt x="11275" y="5912"/>
                  </a:cubicBezTo>
                </a:path>
              </a:pathLst>
            </a:custGeom>
            <a:solidFill>
              <a:srgbClr val="FFF5EE"/>
            </a:solidFill>
            <a:ln w="6350">
              <a:solidFill>
                <a:srgbClr val="FF6600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128" name="Oval 5"/>
            <p:cNvSpPr>
              <a:spLocks noChangeAspect="1" noChangeArrowheads="1"/>
            </p:cNvSpPr>
            <p:nvPr/>
          </p:nvSpPr>
          <p:spPr bwMode="auto">
            <a:xfrm rot="5400000">
              <a:off x="3559" y="2093"/>
              <a:ext cx="346" cy="231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3366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29" name="Group 3"/>
          <p:cNvGrpSpPr>
            <a:grpSpLocks noChangeAspect="1"/>
          </p:cNvGrpSpPr>
          <p:nvPr/>
        </p:nvGrpSpPr>
        <p:grpSpPr bwMode="auto">
          <a:xfrm>
            <a:off x="2560506" y="3651899"/>
            <a:ext cx="1169987" cy="1245051"/>
            <a:chOff x="3124" y="1777"/>
            <a:chExt cx="812" cy="864"/>
          </a:xfrm>
        </p:grpSpPr>
        <p:sp>
          <p:nvSpPr>
            <p:cNvPr id="130" name="Freeform 6"/>
            <p:cNvSpPr>
              <a:spLocks noChangeAspect="1"/>
            </p:cNvSpPr>
            <p:nvPr/>
          </p:nvSpPr>
          <p:spPr bwMode="auto">
            <a:xfrm>
              <a:off x="3124" y="1777"/>
              <a:ext cx="812" cy="864"/>
            </a:xfrm>
            <a:custGeom>
              <a:avLst/>
              <a:gdLst>
                <a:gd name="T0" fmla="*/ 11275 w 11275"/>
                <a:gd name="T1" fmla="*/ 5912 h 11992"/>
                <a:gd name="T2" fmla="*/ 10486 w 11275"/>
                <a:gd name="T3" fmla="*/ 8727 h 11992"/>
                <a:gd name="T4" fmla="*/ 8456 w 11275"/>
                <a:gd name="T5" fmla="*/ 10754 h 11992"/>
                <a:gd name="T6" fmla="*/ 5637 w 11275"/>
                <a:gd name="T7" fmla="*/ 11542 h 11992"/>
                <a:gd name="T8" fmla="*/ 2819 w 11275"/>
                <a:gd name="T9" fmla="*/ 10754 h 11992"/>
                <a:gd name="T10" fmla="*/ 789 w 11275"/>
                <a:gd name="T11" fmla="*/ 8727 h 11992"/>
                <a:gd name="T12" fmla="*/ 0 w 11275"/>
                <a:gd name="T13" fmla="*/ 5912 h 11992"/>
                <a:gd name="T14" fmla="*/ 789 w 11275"/>
                <a:gd name="T15" fmla="*/ 3041 h 11992"/>
                <a:gd name="T16" fmla="*/ 2819 w 11275"/>
                <a:gd name="T17" fmla="*/ 1014 h 11992"/>
                <a:gd name="T18" fmla="*/ 5637 w 11275"/>
                <a:gd name="T19" fmla="*/ 282 h 11992"/>
                <a:gd name="T20" fmla="*/ 8456 w 11275"/>
                <a:gd name="T21" fmla="*/ 1014 h 11992"/>
                <a:gd name="T22" fmla="*/ 10486 w 11275"/>
                <a:gd name="T23" fmla="*/ 3041 h 11992"/>
                <a:gd name="T24" fmla="*/ 11275 w 11275"/>
                <a:gd name="T25" fmla="*/ 5912 h 1199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1275"/>
                <a:gd name="T40" fmla="*/ 0 h 11992"/>
                <a:gd name="T41" fmla="*/ 11275 w 11275"/>
                <a:gd name="T42" fmla="*/ 11992 h 1199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1275" h="11992">
                  <a:moveTo>
                    <a:pt x="11275" y="5912"/>
                  </a:moveTo>
                  <a:cubicBezTo>
                    <a:pt x="11275" y="7657"/>
                    <a:pt x="10993" y="6982"/>
                    <a:pt x="10486" y="8727"/>
                  </a:cubicBezTo>
                  <a:cubicBezTo>
                    <a:pt x="10035" y="8445"/>
                    <a:pt x="9302" y="9233"/>
                    <a:pt x="8456" y="10754"/>
                  </a:cubicBezTo>
                  <a:cubicBezTo>
                    <a:pt x="7667" y="11204"/>
                    <a:pt x="6652" y="11992"/>
                    <a:pt x="5637" y="11542"/>
                  </a:cubicBezTo>
                  <a:cubicBezTo>
                    <a:pt x="4623" y="11035"/>
                    <a:pt x="3608" y="11485"/>
                    <a:pt x="2819" y="10754"/>
                  </a:cubicBezTo>
                  <a:cubicBezTo>
                    <a:pt x="1973" y="10641"/>
                    <a:pt x="1240" y="10416"/>
                    <a:pt x="789" y="8727"/>
                  </a:cubicBezTo>
                  <a:cubicBezTo>
                    <a:pt x="282" y="9402"/>
                    <a:pt x="0" y="5856"/>
                    <a:pt x="0" y="5912"/>
                  </a:cubicBezTo>
                  <a:cubicBezTo>
                    <a:pt x="0" y="4279"/>
                    <a:pt x="282" y="3941"/>
                    <a:pt x="789" y="3041"/>
                  </a:cubicBezTo>
                  <a:cubicBezTo>
                    <a:pt x="1240" y="2027"/>
                    <a:pt x="1973" y="2534"/>
                    <a:pt x="2819" y="1014"/>
                  </a:cubicBezTo>
                  <a:cubicBezTo>
                    <a:pt x="3608" y="0"/>
                    <a:pt x="4623" y="1295"/>
                    <a:pt x="5637" y="282"/>
                  </a:cubicBezTo>
                  <a:cubicBezTo>
                    <a:pt x="6652" y="789"/>
                    <a:pt x="7667" y="901"/>
                    <a:pt x="8456" y="1014"/>
                  </a:cubicBezTo>
                  <a:cubicBezTo>
                    <a:pt x="9302" y="1971"/>
                    <a:pt x="10035" y="2084"/>
                    <a:pt x="10486" y="3041"/>
                  </a:cubicBezTo>
                  <a:cubicBezTo>
                    <a:pt x="10993" y="4054"/>
                    <a:pt x="11275" y="5236"/>
                    <a:pt x="11275" y="5912"/>
                  </a:cubicBezTo>
                </a:path>
              </a:pathLst>
            </a:custGeom>
            <a:solidFill>
              <a:srgbClr val="FFF5EE"/>
            </a:solidFill>
            <a:ln w="6350">
              <a:solidFill>
                <a:srgbClr val="FF6600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131" name="Oval 5"/>
            <p:cNvSpPr>
              <a:spLocks noChangeAspect="1" noChangeArrowheads="1"/>
            </p:cNvSpPr>
            <p:nvPr/>
          </p:nvSpPr>
          <p:spPr bwMode="auto">
            <a:xfrm rot="5400000">
              <a:off x="3559" y="2093"/>
              <a:ext cx="346" cy="231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3366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2" name="AutoShape 6"/>
          <p:cNvSpPr>
            <a:spLocks noChangeArrowheads="1"/>
          </p:cNvSpPr>
          <p:nvPr/>
        </p:nvSpPr>
        <p:spPr bwMode="auto">
          <a:xfrm rot="9311372">
            <a:off x="3795663" y="3840809"/>
            <a:ext cx="1315558" cy="362753"/>
          </a:xfrm>
          <a:prstGeom prst="rightArrow">
            <a:avLst>
              <a:gd name="adj1" fmla="val 53593"/>
              <a:gd name="adj2" fmla="val 76811"/>
            </a:avLst>
          </a:prstGeom>
          <a:solidFill>
            <a:srgbClr val="3366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" name="Text Box 13"/>
          <p:cNvSpPr txBox="1">
            <a:spLocks noChangeArrowheads="1"/>
          </p:cNvSpPr>
          <p:nvPr/>
        </p:nvSpPr>
        <p:spPr bwMode="auto">
          <a:xfrm rot="20038081">
            <a:off x="3993229" y="3826560"/>
            <a:ext cx="105772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dirty="0" smtClean="0">
                <a:solidFill>
                  <a:srgbClr val="FFFF00"/>
                </a:solidFill>
              </a:rPr>
              <a:t>SURVIVAL</a:t>
            </a:r>
            <a:endParaRPr lang="en-US" altLang="en-US" dirty="0">
              <a:solidFill>
                <a:srgbClr val="FFFF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 rot="19649722">
            <a:off x="2615630" y="1379658"/>
            <a:ext cx="22637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Support Leukemia Growth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5" name="Freeform 248"/>
          <p:cNvSpPr>
            <a:spLocks/>
          </p:cNvSpPr>
          <p:nvPr/>
        </p:nvSpPr>
        <p:spPr bwMode="auto">
          <a:xfrm rot="13827460" flipH="1">
            <a:off x="6659579" y="4778366"/>
            <a:ext cx="315913" cy="1098550"/>
          </a:xfrm>
          <a:custGeom>
            <a:avLst/>
            <a:gdLst>
              <a:gd name="T0" fmla="*/ 199 w 199"/>
              <a:gd name="T1" fmla="*/ 692 h 692"/>
              <a:gd name="T2" fmla="*/ 173 w 199"/>
              <a:gd name="T3" fmla="*/ 0 h 692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99" h="692">
                <a:moveTo>
                  <a:pt x="199" y="692"/>
                </a:moveTo>
                <a:cubicBezTo>
                  <a:pt x="80" y="525"/>
                  <a:pt x="0" y="194"/>
                  <a:pt x="173" y="0"/>
                </a:cubicBezTo>
              </a:path>
            </a:pathLst>
          </a:custGeom>
          <a:noFill/>
          <a:ln w="12700" cap="rnd">
            <a:solidFill>
              <a:schemeClr val="tx1"/>
            </a:solidFill>
            <a:prstDash val="solid"/>
            <a:miter lim="800000"/>
            <a:headEnd type="stealth" w="lg" len="med"/>
            <a:tailEnd type="none" w="lg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lnSpc>
                <a:spcPct val="200000"/>
              </a:lnSpc>
            </a:pPr>
            <a:endParaRPr lang="en-US" dirty="0"/>
          </a:p>
        </p:txBody>
      </p:sp>
      <p:sp>
        <p:nvSpPr>
          <p:cNvPr id="4" name="Moon 3"/>
          <p:cNvSpPr/>
          <p:nvPr/>
        </p:nvSpPr>
        <p:spPr bwMode="auto">
          <a:xfrm rot="16200000">
            <a:off x="5510169" y="5040914"/>
            <a:ext cx="533400" cy="1594642"/>
          </a:xfrm>
          <a:prstGeom prst="moon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rot="3659319">
            <a:off x="6512360" y="4950154"/>
            <a:ext cx="25013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Transition High risk MDS </a:t>
            </a:r>
          </a:p>
          <a:p>
            <a:pPr algn="ctr"/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acute Leukemia</a:t>
            </a:r>
            <a:endParaRPr 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53" name="Group 326"/>
          <p:cNvGrpSpPr>
            <a:grpSpLocks noChangeAspect="1"/>
          </p:cNvGrpSpPr>
          <p:nvPr/>
        </p:nvGrpSpPr>
        <p:grpSpPr bwMode="auto">
          <a:xfrm>
            <a:off x="2213802" y="2584586"/>
            <a:ext cx="365125" cy="519112"/>
            <a:chOff x="1646" y="2640"/>
            <a:chExt cx="193" cy="274"/>
          </a:xfrm>
        </p:grpSpPr>
        <p:sp>
          <p:nvSpPr>
            <p:cNvPr id="154" name="Freeform 327"/>
            <p:cNvSpPr>
              <a:spLocks noChangeAspect="1"/>
            </p:cNvSpPr>
            <p:nvPr/>
          </p:nvSpPr>
          <p:spPr bwMode="auto">
            <a:xfrm>
              <a:off x="1646" y="2697"/>
              <a:ext cx="87" cy="217"/>
            </a:xfrm>
            <a:custGeom>
              <a:avLst/>
              <a:gdLst>
                <a:gd name="T0" fmla="*/ 25 w 37"/>
                <a:gd name="T1" fmla="*/ 56 h 92"/>
                <a:gd name="T2" fmla="*/ 25 w 37"/>
                <a:gd name="T3" fmla="*/ 36 h 92"/>
                <a:gd name="T4" fmla="*/ 37 w 37"/>
                <a:gd name="T5" fmla="*/ 19 h 92"/>
                <a:gd name="T6" fmla="*/ 18 w 37"/>
                <a:gd name="T7" fmla="*/ 0 h 92"/>
                <a:gd name="T8" fmla="*/ 0 w 37"/>
                <a:gd name="T9" fmla="*/ 19 h 92"/>
                <a:gd name="T10" fmla="*/ 12 w 37"/>
                <a:gd name="T11" fmla="*/ 36 h 92"/>
                <a:gd name="T12" fmla="*/ 12 w 37"/>
                <a:gd name="T13" fmla="*/ 56 h 92"/>
                <a:gd name="T14" fmla="*/ 0 w 37"/>
                <a:gd name="T15" fmla="*/ 73 h 92"/>
                <a:gd name="T16" fmla="*/ 18 w 37"/>
                <a:gd name="T17" fmla="*/ 92 h 92"/>
                <a:gd name="T18" fmla="*/ 37 w 37"/>
                <a:gd name="T19" fmla="*/ 73 h 92"/>
                <a:gd name="T20" fmla="*/ 25 w 37"/>
                <a:gd name="T21" fmla="*/ 56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" h="92">
                  <a:moveTo>
                    <a:pt x="25" y="56"/>
                  </a:moveTo>
                  <a:cubicBezTo>
                    <a:pt x="25" y="36"/>
                    <a:pt x="25" y="36"/>
                    <a:pt x="25" y="36"/>
                  </a:cubicBezTo>
                  <a:cubicBezTo>
                    <a:pt x="32" y="34"/>
                    <a:pt x="37" y="27"/>
                    <a:pt x="37" y="19"/>
                  </a:cubicBezTo>
                  <a:cubicBezTo>
                    <a:pt x="37" y="9"/>
                    <a:pt x="29" y="0"/>
                    <a:pt x="18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27"/>
                    <a:pt x="5" y="34"/>
                    <a:pt x="12" y="36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5" y="58"/>
                    <a:pt x="0" y="65"/>
                    <a:pt x="0" y="73"/>
                  </a:cubicBezTo>
                  <a:cubicBezTo>
                    <a:pt x="0" y="83"/>
                    <a:pt x="8" y="92"/>
                    <a:pt x="18" y="92"/>
                  </a:cubicBezTo>
                  <a:cubicBezTo>
                    <a:pt x="29" y="92"/>
                    <a:pt x="37" y="83"/>
                    <a:pt x="37" y="73"/>
                  </a:cubicBezTo>
                  <a:cubicBezTo>
                    <a:pt x="37" y="65"/>
                    <a:pt x="32" y="58"/>
                    <a:pt x="25" y="56"/>
                  </a:cubicBezTo>
                  <a:close/>
                </a:path>
              </a:pathLst>
            </a:custGeom>
            <a:solidFill>
              <a:srgbClr val="00FF00"/>
            </a:solidFill>
            <a:ln w="6350">
              <a:solidFill>
                <a:srgbClr val="3399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5" name="Freeform 328"/>
            <p:cNvSpPr>
              <a:spLocks noChangeAspect="1"/>
            </p:cNvSpPr>
            <p:nvPr/>
          </p:nvSpPr>
          <p:spPr bwMode="auto">
            <a:xfrm>
              <a:off x="1728" y="2640"/>
              <a:ext cx="111" cy="274"/>
            </a:xfrm>
            <a:custGeom>
              <a:avLst/>
              <a:gdLst>
                <a:gd name="T0" fmla="*/ 35 w 47"/>
                <a:gd name="T1" fmla="*/ 80 h 116"/>
                <a:gd name="T2" fmla="*/ 35 w 47"/>
                <a:gd name="T3" fmla="*/ 60 h 116"/>
                <a:gd name="T4" fmla="*/ 47 w 47"/>
                <a:gd name="T5" fmla="*/ 43 h 116"/>
                <a:gd name="T6" fmla="*/ 29 w 47"/>
                <a:gd name="T7" fmla="*/ 24 h 116"/>
                <a:gd name="T8" fmla="*/ 13 w 47"/>
                <a:gd name="T9" fmla="*/ 33 h 116"/>
                <a:gd name="T10" fmla="*/ 13 w 47"/>
                <a:gd name="T11" fmla="*/ 32 h 116"/>
                <a:gd name="T12" fmla="*/ 12 w 47"/>
                <a:gd name="T13" fmla="*/ 15 h 116"/>
                <a:gd name="T14" fmla="*/ 12 w 47"/>
                <a:gd name="T15" fmla="*/ 6 h 116"/>
                <a:gd name="T16" fmla="*/ 6 w 47"/>
                <a:gd name="T17" fmla="*/ 0 h 116"/>
                <a:gd name="T18" fmla="*/ 0 w 47"/>
                <a:gd name="T19" fmla="*/ 6 h 116"/>
                <a:gd name="T20" fmla="*/ 0 w 47"/>
                <a:gd name="T21" fmla="*/ 15 h 116"/>
                <a:gd name="T22" fmla="*/ 1 w 47"/>
                <a:gd name="T23" fmla="*/ 36 h 116"/>
                <a:gd name="T24" fmla="*/ 11 w 47"/>
                <a:gd name="T25" fmla="*/ 47 h 116"/>
                <a:gd name="T26" fmla="*/ 22 w 47"/>
                <a:gd name="T27" fmla="*/ 60 h 116"/>
                <a:gd name="T28" fmla="*/ 22 w 47"/>
                <a:gd name="T29" fmla="*/ 80 h 116"/>
                <a:gd name="T30" fmla="*/ 10 w 47"/>
                <a:gd name="T31" fmla="*/ 97 h 116"/>
                <a:gd name="T32" fmla="*/ 29 w 47"/>
                <a:gd name="T33" fmla="*/ 116 h 116"/>
                <a:gd name="T34" fmla="*/ 47 w 47"/>
                <a:gd name="T35" fmla="*/ 97 h 116"/>
                <a:gd name="T36" fmla="*/ 35 w 47"/>
                <a:gd name="T37" fmla="*/ 8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7" h="116">
                  <a:moveTo>
                    <a:pt x="35" y="80"/>
                  </a:moveTo>
                  <a:cubicBezTo>
                    <a:pt x="35" y="60"/>
                    <a:pt x="35" y="60"/>
                    <a:pt x="35" y="60"/>
                  </a:cubicBezTo>
                  <a:cubicBezTo>
                    <a:pt x="42" y="58"/>
                    <a:pt x="47" y="51"/>
                    <a:pt x="47" y="43"/>
                  </a:cubicBezTo>
                  <a:cubicBezTo>
                    <a:pt x="47" y="33"/>
                    <a:pt x="39" y="24"/>
                    <a:pt x="29" y="24"/>
                  </a:cubicBezTo>
                  <a:cubicBezTo>
                    <a:pt x="22" y="24"/>
                    <a:pt x="16" y="28"/>
                    <a:pt x="13" y="33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2" y="29"/>
                    <a:pt x="12" y="24"/>
                    <a:pt x="12" y="15"/>
                  </a:cubicBezTo>
                  <a:cubicBezTo>
                    <a:pt x="12" y="13"/>
                    <a:pt x="12" y="9"/>
                    <a:pt x="12" y="6"/>
                  </a:cubicBezTo>
                  <a:cubicBezTo>
                    <a:pt x="12" y="2"/>
                    <a:pt x="9" y="0"/>
                    <a:pt x="6" y="0"/>
                  </a:cubicBezTo>
                  <a:cubicBezTo>
                    <a:pt x="2" y="0"/>
                    <a:pt x="0" y="2"/>
                    <a:pt x="0" y="6"/>
                  </a:cubicBezTo>
                  <a:cubicBezTo>
                    <a:pt x="0" y="9"/>
                    <a:pt x="0" y="12"/>
                    <a:pt x="0" y="15"/>
                  </a:cubicBezTo>
                  <a:cubicBezTo>
                    <a:pt x="0" y="24"/>
                    <a:pt x="0" y="30"/>
                    <a:pt x="1" y="36"/>
                  </a:cubicBezTo>
                  <a:cubicBezTo>
                    <a:pt x="3" y="41"/>
                    <a:pt x="6" y="44"/>
                    <a:pt x="11" y="47"/>
                  </a:cubicBezTo>
                  <a:cubicBezTo>
                    <a:pt x="12" y="53"/>
                    <a:pt x="16" y="58"/>
                    <a:pt x="22" y="60"/>
                  </a:cubicBezTo>
                  <a:cubicBezTo>
                    <a:pt x="22" y="80"/>
                    <a:pt x="22" y="80"/>
                    <a:pt x="22" y="80"/>
                  </a:cubicBezTo>
                  <a:cubicBezTo>
                    <a:pt x="15" y="82"/>
                    <a:pt x="10" y="89"/>
                    <a:pt x="10" y="97"/>
                  </a:cubicBezTo>
                  <a:cubicBezTo>
                    <a:pt x="10" y="107"/>
                    <a:pt x="18" y="116"/>
                    <a:pt x="29" y="116"/>
                  </a:cubicBezTo>
                  <a:cubicBezTo>
                    <a:pt x="39" y="116"/>
                    <a:pt x="47" y="107"/>
                    <a:pt x="47" y="97"/>
                  </a:cubicBezTo>
                  <a:cubicBezTo>
                    <a:pt x="47" y="89"/>
                    <a:pt x="42" y="82"/>
                    <a:pt x="35" y="80"/>
                  </a:cubicBezTo>
                  <a:close/>
                </a:path>
              </a:pathLst>
            </a:custGeom>
            <a:solidFill>
              <a:srgbClr val="00FF00"/>
            </a:solidFill>
            <a:ln w="6350">
              <a:solidFill>
                <a:srgbClr val="3399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6" name="Group 329"/>
          <p:cNvGrpSpPr>
            <a:grpSpLocks noChangeAspect="1"/>
          </p:cNvGrpSpPr>
          <p:nvPr/>
        </p:nvGrpSpPr>
        <p:grpSpPr bwMode="auto">
          <a:xfrm>
            <a:off x="2145540" y="2592523"/>
            <a:ext cx="173037" cy="173038"/>
            <a:chOff x="3714" y="1974"/>
            <a:chExt cx="144" cy="144"/>
          </a:xfrm>
        </p:grpSpPr>
        <p:sp>
          <p:nvSpPr>
            <p:cNvPr id="157" name="Oval 330"/>
            <p:cNvSpPr>
              <a:spLocks noChangeAspect="1" noChangeArrowheads="1"/>
            </p:cNvSpPr>
            <p:nvPr/>
          </p:nvSpPr>
          <p:spPr bwMode="auto">
            <a:xfrm>
              <a:off x="3714" y="1974"/>
              <a:ext cx="144" cy="144"/>
            </a:xfrm>
            <a:prstGeom prst="ellipse">
              <a:avLst/>
            </a:prstGeom>
            <a:solidFill>
              <a:srgbClr val="FF99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8" name="Freeform 17"/>
            <p:cNvSpPr>
              <a:spLocks noChangeAspect="1" noEditPoints="1"/>
            </p:cNvSpPr>
            <p:nvPr/>
          </p:nvSpPr>
          <p:spPr bwMode="auto">
            <a:xfrm>
              <a:off x="3762" y="2004"/>
              <a:ext cx="59" cy="96"/>
            </a:xfrm>
            <a:custGeom>
              <a:avLst/>
              <a:gdLst>
                <a:gd name="T0" fmla="*/ 0 w 129"/>
                <a:gd name="T1" fmla="*/ 787400 h 210"/>
                <a:gd name="T2" fmla="*/ 0 w 129"/>
                <a:gd name="T3" fmla="*/ 11249 h 210"/>
                <a:gd name="T4" fmla="*/ 86328 w 129"/>
                <a:gd name="T5" fmla="*/ 11249 h 210"/>
                <a:gd name="T6" fmla="*/ 86328 w 129"/>
                <a:gd name="T7" fmla="*/ 82490 h 210"/>
                <a:gd name="T8" fmla="*/ 153889 w 129"/>
                <a:gd name="T9" fmla="*/ 18748 h 210"/>
                <a:gd name="T10" fmla="*/ 247724 w 129"/>
                <a:gd name="T11" fmla="*/ 0 h 210"/>
                <a:gd name="T12" fmla="*/ 375339 w 129"/>
                <a:gd name="T13" fmla="*/ 33746 h 210"/>
                <a:gd name="T14" fmla="*/ 457914 w 129"/>
                <a:gd name="T15" fmla="*/ 138732 h 210"/>
                <a:gd name="T16" fmla="*/ 484188 w 129"/>
                <a:gd name="T17" fmla="*/ 288713 h 210"/>
                <a:gd name="T18" fmla="*/ 454161 w 129"/>
                <a:gd name="T19" fmla="*/ 442444 h 210"/>
                <a:gd name="T20" fmla="*/ 364079 w 129"/>
                <a:gd name="T21" fmla="*/ 547431 h 210"/>
                <a:gd name="T22" fmla="*/ 240217 w 129"/>
                <a:gd name="T23" fmla="*/ 584926 h 210"/>
                <a:gd name="T24" fmla="*/ 153889 w 129"/>
                <a:gd name="T25" fmla="*/ 562429 h 210"/>
                <a:gd name="T26" fmla="*/ 93835 w 129"/>
                <a:gd name="T27" fmla="*/ 513685 h 210"/>
                <a:gd name="T28" fmla="*/ 93835 w 129"/>
                <a:gd name="T29" fmla="*/ 787400 h 210"/>
                <a:gd name="T30" fmla="*/ 0 w 129"/>
                <a:gd name="T31" fmla="*/ 787400 h 210"/>
                <a:gd name="T32" fmla="*/ 82575 w 129"/>
                <a:gd name="T33" fmla="*/ 292463 h 210"/>
                <a:gd name="T34" fmla="*/ 127615 w 129"/>
                <a:gd name="T35" fmla="*/ 453692 h 210"/>
                <a:gd name="T36" fmla="*/ 232710 w 129"/>
                <a:gd name="T37" fmla="*/ 506186 h 210"/>
                <a:gd name="T38" fmla="*/ 341559 w 129"/>
                <a:gd name="T39" fmla="*/ 453692 h 210"/>
                <a:gd name="T40" fmla="*/ 386600 w 129"/>
                <a:gd name="T41" fmla="*/ 284964 h 210"/>
                <a:gd name="T42" fmla="*/ 341559 w 129"/>
                <a:gd name="T43" fmla="*/ 127484 h 210"/>
                <a:gd name="T44" fmla="*/ 236464 w 129"/>
                <a:gd name="T45" fmla="*/ 71241 h 210"/>
                <a:gd name="T46" fmla="*/ 131369 w 129"/>
                <a:gd name="T47" fmla="*/ 131233 h 210"/>
                <a:gd name="T48" fmla="*/ 82575 w 129"/>
                <a:gd name="T49" fmla="*/ 292463 h 21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29"/>
                <a:gd name="T76" fmla="*/ 0 h 210"/>
                <a:gd name="T77" fmla="*/ 129 w 129"/>
                <a:gd name="T78" fmla="*/ 210 h 210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29" h="210">
                  <a:moveTo>
                    <a:pt x="0" y="21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8" y="15"/>
                    <a:pt x="34" y="9"/>
                    <a:pt x="41" y="5"/>
                  </a:cubicBezTo>
                  <a:cubicBezTo>
                    <a:pt x="48" y="1"/>
                    <a:pt x="56" y="0"/>
                    <a:pt x="66" y="0"/>
                  </a:cubicBezTo>
                  <a:cubicBezTo>
                    <a:pt x="79" y="0"/>
                    <a:pt x="90" y="3"/>
                    <a:pt x="100" y="9"/>
                  </a:cubicBezTo>
                  <a:cubicBezTo>
                    <a:pt x="109" y="16"/>
                    <a:pt x="117" y="25"/>
                    <a:pt x="122" y="37"/>
                  </a:cubicBezTo>
                  <a:cubicBezTo>
                    <a:pt x="127" y="49"/>
                    <a:pt x="129" y="62"/>
                    <a:pt x="129" y="77"/>
                  </a:cubicBezTo>
                  <a:cubicBezTo>
                    <a:pt x="129" y="92"/>
                    <a:pt x="126" y="106"/>
                    <a:pt x="121" y="118"/>
                  </a:cubicBezTo>
                  <a:cubicBezTo>
                    <a:pt x="115" y="130"/>
                    <a:pt x="107" y="139"/>
                    <a:pt x="97" y="146"/>
                  </a:cubicBezTo>
                  <a:cubicBezTo>
                    <a:pt x="87" y="152"/>
                    <a:pt x="76" y="156"/>
                    <a:pt x="64" y="156"/>
                  </a:cubicBezTo>
                  <a:cubicBezTo>
                    <a:pt x="56" y="156"/>
                    <a:pt x="48" y="154"/>
                    <a:pt x="41" y="150"/>
                  </a:cubicBezTo>
                  <a:cubicBezTo>
                    <a:pt x="35" y="147"/>
                    <a:pt x="29" y="142"/>
                    <a:pt x="25" y="137"/>
                  </a:cubicBezTo>
                  <a:cubicBezTo>
                    <a:pt x="25" y="210"/>
                    <a:pt x="25" y="210"/>
                    <a:pt x="25" y="210"/>
                  </a:cubicBezTo>
                  <a:lnTo>
                    <a:pt x="0" y="210"/>
                  </a:lnTo>
                  <a:close/>
                  <a:moveTo>
                    <a:pt x="22" y="78"/>
                  </a:moveTo>
                  <a:cubicBezTo>
                    <a:pt x="22" y="98"/>
                    <a:pt x="26" y="112"/>
                    <a:pt x="34" y="121"/>
                  </a:cubicBezTo>
                  <a:cubicBezTo>
                    <a:pt x="42" y="130"/>
                    <a:pt x="51" y="135"/>
                    <a:pt x="62" y="135"/>
                  </a:cubicBezTo>
                  <a:cubicBezTo>
                    <a:pt x="74" y="135"/>
                    <a:pt x="83" y="130"/>
                    <a:pt x="91" y="121"/>
                  </a:cubicBezTo>
                  <a:cubicBezTo>
                    <a:pt x="99" y="111"/>
                    <a:pt x="103" y="96"/>
                    <a:pt x="103" y="76"/>
                  </a:cubicBezTo>
                  <a:cubicBezTo>
                    <a:pt x="103" y="57"/>
                    <a:pt x="99" y="43"/>
                    <a:pt x="91" y="34"/>
                  </a:cubicBezTo>
                  <a:cubicBezTo>
                    <a:pt x="84" y="24"/>
                    <a:pt x="74" y="19"/>
                    <a:pt x="63" y="19"/>
                  </a:cubicBezTo>
                  <a:cubicBezTo>
                    <a:pt x="53" y="19"/>
                    <a:pt x="43" y="24"/>
                    <a:pt x="35" y="35"/>
                  </a:cubicBezTo>
                  <a:cubicBezTo>
                    <a:pt x="27" y="45"/>
                    <a:pt x="22" y="59"/>
                    <a:pt x="22" y="7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FF66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 sz="1800"/>
            </a:p>
          </p:txBody>
        </p:sp>
      </p:grpSp>
      <p:grpSp>
        <p:nvGrpSpPr>
          <p:cNvPr id="159" name="Group 332"/>
          <p:cNvGrpSpPr>
            <a:grpSpLocks noChangeAspect="1"/>
          </p:cNvGrpSpPr>
          <p:nvPr/>
        </p:nvGrpSpPr>
        <p:grpSpPr bwMode="auto">
          <a:xfrm>
            <a:off x="2497965" y="2568289"/>
            <a:ext cx="173037" cy="173037"/>
            <a:chOff x="3714" y="1974"/>
            <a:chExt cx="144" cy="144"/>
          </a:xfrm>
        </p:grpSpPr>
        <p:sp>
          <p:nvSpPr>
            <p:cNvPr id="160" name="Oval 333"/>
            <p:cNvSpPr>
              <a:spLocks noChangeAspect="1" noChangeArrowheads="1"/>
            </p:cNvSpPr>
            <p:nvPr/>
          </p:nvSpPr>
          <p:spPr bwMode="auto">
            <a:xfrm>
              <a:off x="3714" y="1974"/>
              <a:ext cx="144" cy="144"/>
            </a:xfrm>
            <a:prstGeom prst="ellipse">
              <a:avLst/>
            </a:prstGeom>
            <a:solidFill>
              <a:srgbClr val="FF99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1" name="Freeform 17"/>
            <p:cNvSpPr>
              <a:spLocks noChangeAspect="1" noEditPoints="1"/>
            </p:cNvSpPr>
            <p:nvPr/>
          </p:nvSpPr>
          <p:spPr bwMode="auto">
            <a:xfrm>
              <a:off x="3762" y="2004"/>
              <a:ext cx="59" cy="96"/>
            </a:xfrm>
            <a:custGeom>
              <a:avLst/>
              <a:gdLst>
                <a:gd name="T0" fmla="*/ 0 w 129"/>
                <a:gd name="T1" fmla="*/ 787400 h 210"/>
                <a:gd name="T2" fmla="*/ 0 w 129"/>
                <a:gd name="T3" fmla="*/ 11249 h 210"/>
                <a:gd name="T4" fmla="*/ 86328 w 129"/>
                <a:gd name="T5" fmla="*/ 11249 h 210"/>
                <a:gd name="T6" fmla="*/ 86328 w 129"/>
                <a:gd name="T7" fmla="*/ 82490 h 210"/>
                <a:gd name="T8" fmla="*/ 153889 w 129"/>
                <a:gd name="T9" fmla="*/ 18748 h 210"/>
                <a:gd name="T10" fmla="*/ 247724 w 129"/>
                <a:gd name="T11" fmla="*/ 0 h 210"/>
                <a:gd name="T12" fmla="*/ 375339 w 129"/>
                <a:gd name="T13" fmla="*/ 33746 h 210"/>
                <a:gd name="T14" fmla="*/ 457914 w 129"/>
                <a:gd name="T15" fmla="*/ 138732 h 210"/>
                <a:gd name="T16" fmla="*/ 484188 w 129"/>
                <a:gd name="T17" fmla="*/ 288713 h 210"/>
                <a:gd name="T18" fmla="*/ 454161 w 129"/>
                <a:gd name="T19" fmla="*/ 442444 h 210"/>
                <a:gd name="T20" fmla="*/ 364079 w 129"/>
                <a:gd name="T21" fmla="*/ 547431 h 210"/>
                <a:gd name="T22" fmla="*/ 240217 w 129"/>
                <a:gd name="T23" fmla="*/ 584926 h 210"/>
                <a:gd name="T24" fmla="*/ 153889 w 129"/>
                <a:gd name="T25" fmla="*/ 562429 h 210"/>
                <a:gd name="T26" fmla="*/ 93835 w 129"/>
                <a:gd name="T27" fmla="*/ 513685 h 210"/>
                <a:gd name="T28" fmla="*/ 93835 w 129"/>
                <a:gd name="T29" fmla="*/ 787400 h 210"/>
                <a:gd name="T30" fmla="*/ 0 w 129"/>
                <a:gd name="T31" fmla="*/ 787400 h 210"/>
                <a:gd name="T32" fmla="*/ 82575 w 129"/>
                <a:gd name="T33" fmla="*/ 292463 h 210"/>
                <a:gd name="T34" fmla="*/ 127615 w 129"/>
                <a:gd name="T35" fmla="*/ 453692 h 210"/>
                <a:gd name="T36" fmla="*/ 232710 w 129"/>
                <a:gd name="T37" fmla="*/ 506186 h 210"/>
                <a:gd name="T38" fmla="*/ 341559 w 129"/>
                <a:gd name="T39" fmla="*/ 453692 h 210"/>
                <a:gd name="T40" fmla="*/ 386600 w 129"/>
                <a:gd name="T41" fmla="*/ 284964 h 210"/>
                <a:gd name="T42" fmla="*/ 341559 w 129"/>
                <a:gd name="T43" fmla="*/ 127484 h 210"/>
                <a:gd name="T44" fmla="*/ 236464 w 129"/>
                <a:gd name="T45" fmla="*/ 71241 h 210"/>
                <a:gd name="T46" fmla="*/ 131369 w 129"/>
                <a:gd name="T47" fmla="*/ 131233 h 210"/>
                <a:gd name="T48" fmla="*/ 82575 w 129"/>
                <a:gd name="T49" fmla="*/ 292463 h 21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29"/>
                <a:gd name="T76" fmla="*/ 0 h 210"/>
                <a:gd name="T77" fmla="*/ 129 w 129"/>
                <a:gd name="T78" fmla="*/ 210 h 210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29" h="210">
                  <a:moveTo>
                    <a:pt x="0" y="21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8" y="15"/>
                    <a:pt x="34" y="9"/>
                    <a:pt x="41" y="5"/>
                  </a:cubicBezTo>
                  <a:cubicBezTo>
                    <a:pt x="48" y="1"/>
                    <a:pt x="56" y="0"/>
                    <a:pt x="66" y="0"/>
                  </a:cubicBezTo>
                  <a:cubicBezTo>
                    <a:pt x="79" y="0"/>
                    <a:pt x="90" y="3"/>
                    <a:pt x="100" y="9"/>
                  </a:cubicBezTo>
                  <a:cubicBezTo>
                    <a:pt x="109" y="16"/>
                    <a:pt x="117" y="25"/>
                    <a:pt x="122" y="37"/>
                  </a:cubicBezTo>
                  <a:cubicBezTo>
                    <a:pt x="127" y="49"/>
                    <a:pt x="129" y="62"/>
                    <a:pt x="129" y="77"/>
                  </a:cubicBezTo>
                  <a:cubicBezTo>
                    <a:pt x="129" y="92"/>
                    <a:pt x="126" y="106"/>
                    <a:pt x="121" y="118"/>
                  </a:cubicBezTo>
                  <a:cubicBezTo>
                    <a:pt x="115" y="130"/>
                    <a:pt x="107" y="139"/>
                    <a:pt x="97" y="146"/>
                  </a:cubicBezTo>
                  <a:cubicBezTo>
                    <a:pt x="87" y="152"/>
                    <a:pt x="76" y="156"/>
                    <a:pt x="64" y="156"/>
                  </a:cubicBezTo>
                  <a:cubicBezTo>
                    <a:pt x="56" y="156"/>
                    <a:pt x="48" y="154"/>
                    <a:pt x="41" y="150"/>
                  </a:cubicBezTo>
                  <a:cubicBezTo>
                    <a:pt x="35" y="147"/>
                    <a:pt x="29" y="142"/>
                    <a:pt x="25" y="137"/>
                  </a:cubicBezTo>
                  <a:cubicBezTo>
                    <a:pt x="25" y="210"/>
                    <a:pt x="25" y="210"/>
                    <a:pt x="25" y="210"/>
                  </a:cubicBezTo>
                  <a:lnTo>
                    <a:pt x="0" y="210"/>
                  </a:lnTo>
                  <a:close/>
                  <a:moveTo>
                    <a:pt x="22" y="78"/>
                  </a:moveTo>
                  <a:cubicBezTo>
                    <a:pt x="22" y="98"/>
                    <a:pt x="26" y="112"/>
                    <a:pt x="34" y="121"/>
                  </a:cubicBezTo>
                  <a:cubicBezTo>
                    <a:pt x="42" y="130"/>
                    <a:pt x="51" y="135"/>
                    <a:pt x="62" y="135"/>
                  </a:cubicBezTo>
                  <a:cubicBezTo>
                    <a:pt x="74" y="135"/>
                    <a:pt x="83" y="130"/>
                    <a:pt x="91" y="121"/>
                  </a:cubicBezTo>
                  <a:cubicBezTo>
                    <a:pt x="99" y="111"/>
                    <a:pt x="103" y="96"/>
                    <a:pt x="103" y="76"/>
                  </a:cubicBezTo>
                  <a:cubicBezTo>
                    <a:pt x="103" y="57"/>
                    <a:pt x="99" y="43"/>
                    <a:pt x="91" y="34"/>
                  </a:cubicBezTo>
                  <a:cubicBezTo>
                    <a:pt x="84" y="24"/>
                    <a:pt x="74" y="19"/>
                    <a:pt x="63" y="19"/>
                  </a:cubicBezTo>
                  <a:cubicBezTo>
                    <a:pt x="53" y="19"/>
                    <a:pt x="43" y="24"/>
                    <a:pt x="35" y="35"/>
                  </a:cubicBezTo>
                  <a:cubicBezTo>
                    <a:pt x="27" y="45"/>
                    <a:pt x="22" y="59"/>
                    <a:pt x="22" y="7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FF66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 sz="1800"/>
            </a:p>
          </p:txBody>
        </p:sp>
      </p:grpSp>
      <p:sp>
        <p:nvSpPr>
          <p:cNvPr id="166" name="Rectangle 344"/>
          <p:cNvSpPr>
            <a:spLocks noChangeArrowheads="1"/>
          </p:cNvSpPr>
          <p:nvPr/>
        </p:nvSpPr>
        <p:spPr bwMode="auto">
          <a:xfrm>
            <a:off x="2320165" y="2744501"/>
            <a:ext cx="152400" cy="228600"/>
          </a:xfrm>
          <a:prstGeom prst="rect">
            <a:avLst/>
          </a:prstGeom>
          <a:solidFill>
            <a:srgbClr val="FF0000"/>
          </a:solidFill>
          <a:ln w="6350">
            <a:solidFill>
              <a:srgbClr val="8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3" name="Text Box 379"/>
          <p:cNvSpPr txBox="1">
            <a:spLocks noChangeArrowheads="1"/>
          </p:cNvSpPr>
          <p:nvPr/>
        </p:nvSpPr>
        <p:spPr bwMode="auto">
          <a:xfrm>
            <a:off x="1752600" y="2311827"/>
            <a:ext cx="6953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dirty="0"/>
              <a:t>NF-</a:t>
            </a:r>
            <a:r>
              <a:rPr lang="en-US" altLang="en-US" dirty="0">
                <a:sym typeface="Symbol" panose="05050102010706020507" pitchFamily="18" charset="2"/>
              </a:rPr>
              <a:t></a:t>
            </a:r>
            <a:r>
              <a:rPr lang="en-US" altLang="en-US" dirty="0"/>
              <a:t>B</a:t>
            </a:r>
          </a:p>
        </p:txBody>
      </p:sp>
      <p:grpSp>
        <p:nvGrpSpPr>
          <p:cNvPr id="201" name="Group 326"/>
          <p:cNvGrpSpPr>
            <a:grpSpLocks noChangeAspect="1"/>
          </p:cNvGrpSpPr>
          <p:nvPr/>
        </p:nvGrpSpPr>
        <p:grpSpPr bwMode="auto">
          <a:xfrm>
            <a:off x="2552434" y="3254322"/>
            <a:ext cx="365125" cy="519112"/>
            <a:chOff x="1646" y="2640"/>
            <a:chExt cx="193" cy="274"/>
          </a:xfrm>
        </p:grpSpPr>
        <p:sp>
          <p:nvSpPr>
            <p:cNvPr id="202" name="Freeform 327"/>
            <p:cNvSpPr>
              <a:spLocks noChangeAspect="1"/>
            </p:cNvSpPr>
            <p:nvPr/>
          </p:nvSpPr>
          <p:spPr bwMode="auto">
            <a:xfrm>
              <a:off x="1646" y="2697"/>
              <a:ext cx="87" cy="217"/>
            </a:xfrm>
            <a:custGeom>
              <a:avLst/>
              <a:gdLst>
                <a:gd name="T0" fmla="*/ 25 w 37"/>
                <a:gd name="T1" fmla="*/ 56 h 92"/>
                <a:gd name="T2" fmla="*/ 25 w 37"/>
                <a:gd name="T3" fmla="*/ 36 h 92"/>
                <a:gd name="T4" fmla="*/ 37 w 37"/>
                <a:gd name="T5" fmla="*/ 19 h 92"/>
                <a:gd name="T6" fmla="*/ 18 w 37"/>
                <a:gd name="T7" fmla="*/ 0 h 92"/>
                <a:gd name="T8" fmla="*/ 0 w 37"/>
                <a:gd name="T9" fmla="*/ 19 h 92"/>
                <a:gd name="T10" fmla="*/ 12 w 37"/>
                <a:gd name="T11" fmla="*/ 36 h 92"/>
                <a:gd name="T12" fmla="*/ 12 w 37"/>
                <a:gd name="T13" fmla="*/ 56 h 92"/>
                <a:gd name="T14" fmla="*/ 0 w 37"/>
                <a:gd name="T15" fmla="*/ 73 h 92"/>
                <a:gd name="T16" fmla="*/ 18 w 37"/>
                <a:gd name="T17" fmla="*/ 92 h 92"/>
                <a:gd name="T18" fmla="*/ 37 w 37"/>
                <a:gd name="T19" fmla="*/ 73 h 92"/>
                <a:gd name="T20" fmla="*/ 25 w 37"/>
                <a:gd name="T21" fmla="*/ 56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" h="92">
                  <a:moveTo>
                    <a:pt x="25" y="56"/>
                  </a:moveTo>
                  <a:cubicBezTo>
                    <a:pt x="25" y="36"/>
                    <a:pt x="25" y="36"/>
                    <a:pt x="25" y="36"/>
                  </a:cubicBezTo>
                  <a:cubicBezTo>
                    <a:pt x="32" y="34"/>
                    <a:pt x="37" y="27"/>
                    <a:pt x="37" y="19"/>
                  </a:cubicBezTo>
                  <a:cubicBezTo>
                    <a:pt x="37" y="9"/>
                    <a:pt x="29" y="0"/>
                    <a:pt x="18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27"/>
                    <a:pt x="5" y="34"/>
                    <a:pt x="12" y="36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5" y="58"/>
                    <a:pt x="0" y="65"/>
                    <a:pt x="0" y="73"/>
                  </a:cubicBezTo>
                  <a:cubicBezTo>
                    <a:pt x="0" y="83"/>
                    <a:pt x="8" y="92"/>
                    <a:pt x="18" y="92"/>
                  </a:cubicBezTo>
                  <a:cubicBezTo>
                    <a:pt x="29" y="92"/>
                    <a:pt x="37" y="83"/>
                    <a:pt x="37" y="73"/>
                  </a:cubicBezTo>
                  <a:cubicBezTo>
                    <a:pt x="37" y="65"/>
                    <a:pt x="32" y="58"/>
                    <a:pt x="25" y="56"/>
                  </a:cubicBezTo>
                  <a:close/>
                </a:path>
              </a:pathLst>
            </a:custGeom>
            <a:solidFill>
              <a:srgbClr val="00FF00"/>
            </a:solidFill>
            <a:ln w="6350">
              <a:solidFill>
                <a:srgbClr val="3399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" name="Freeform 328"/>
            <p:cNvSpPr>
              <a:spLocks noChangeAspect="1"/>
            </p:cNvSpPr>
            <p:nvPr/>
          </p:nvSpPr>
          <p:spPr bwMode="auto">
            <a:xfrm>
              <a:off x="1728" y="2640"/>
              <a:ext cx="111" cy="274"/>
            </a:xfrm>
            <a:custGeom>
              <a:avLst/>
              <a:gdLst>
                <a:gd name="T0" fmla="*/ 35 w 47"/>
                <a:gd name="T1" fmla="*/ 80 h 116"/>
                <a:gd name="T2" fmla="*/ 35 w 47"/>
                <a:gd name="T3" fmla="*/ 60 h 116"/>
                <a:gd name="T4" fmla="*/ 47 w 47"/>
                <a:gd name="T5" fmla="*/ 43 h 116"/>
                <a:gd name="T6" fmla="*/ 29 w 47"/>
                <a:gd name="T7" fmla="*/ 24 h 116"/>
                <a:gd name="T8" fmla="*/ 13 w 47"/>
                <a:gd name="T9" fmla="*/ 33 h 116"/>
                <a:gd name="T10" fmla="*/ 13 w 47"/>
                <a:gd name="T11" fmla="*/ 32 h 116"/>
                <a:gd name="T12" fmla="*/ 12 w 47"/>
                <a:gd name="T13" fmla="*/ 15 h 116"/>
                <a:gd name="T14" fmla="*/ 12 w 47"/>
                <a:gd name="T15" fmla="*/ 6 h 116"/>
                <a:gd name="T16" fmla="*/ 6 w 47"/>
                <a:gd name="T17" fmla="*/ 0 h 116"/>
                <a:gd name="T18" fmla="*/ 0 w 47"/>
                <a:gd name="T19" fmla="*/ 6 h 116"/>
                <a:gd name="T20" fmla="*/ 0 w 47"/>
                <a:gd name="T21" fmla="*/ 15 h 116"/>
                <a:gd name="T22" fmla="*/ 1 w 47"/>
                <a:gd name="T23" fmla="*/ 36 h 116"/>
                <a:gd name="T24" fmla="*/ 11 w 47"/>
                <a:gd name="T25" fmla="*/ 47 h 116"/>
                <a:gd name="T26" fmla="*/ 22 w 47"/>
                <a:gd name="T27" fmla="*/ 60 h 116"/>
                <a:gd name="T28" fmla="*/ 22 w 47"/>
                <a:gd name="T29" fmla="*/ 80 h 116"/>
                <a:gd name="T30" fmla="*/ 10 w 47"/>
                <a:gd name="T31" fmla="*/ 97 h 116"/>
                <a:gd name="T32" fmla="*/ 29 w 47"/>
                <a:gd name="T33" fmla="*/ 116 h 116"/>
                <a:gd name="T34" fmla="*/ 47 w 47"/>
                <a:gd name="T35" fmla="*/ 97 h 116"/>
                <a:gd name="T36" fmla="*/ 35 w 47"/>
                <a:gd name="T37" fmla="*/ 8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7" h="116">
                  <a:moveTo>
                    <a:pt x="35" y="80"/>
                  </a:moveTo>
                  <a:cubicBezTo>
                    <a:pt x="35" y="60"/>
                    <a:pt x="35" y="60"/>
                    <a:pt x="35" y="60"/>
                  </a:cubicBezTo>
                  <a:cubicBezTo>
                    <a:pt x="42" y="58"/>
                    <a:pt x="47" y="51"/>
                    <a:pt x="47" y="43"/>
                  </a:cubicBezTo>
                  <a:cubicBezTo>
                    <a:pt x="47" y="33"/>
                    <a:pt x="39" y="24"/>
                    <a:pt x="29" y="24"/>
                  </a:cubicBezTo>
                  <a:cubicBezTo>
                    <a:pt x="22" y="24"/>
                    <a:pt x="16" y="28"/>
                    <a:pt x="13" y="33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2" y="29"/>
                    <a:pt x="12" y="24"/>
                    <a:pt x="12" y="15"/>
                  </a:cubicBezTo>
                  <a:cubicBezTo>
                    <a:pt x="12" y="13"/>
                    <a:pt x="12" y="9"/>
                    <a:pt x="12" y="6"/>
                  </a:cubicBezTo>
                  <a:cubicBezTo>
                    <a:pt x="12" y="2"/>
                    <a:pt x="9" y="0"/>
                    <a:pt x="6" y="0"/>
                  </a:cubicBezTo>
                  <a:cubicBezTo>
                    <a:pt x="2" y="0"/>
                    <a:pt x="0" y="2"/>
                    <a:pt x="0" y="6"/>
                  </a:cubicBezTo>
                  <a:cubicBezTo>
                    <a:pt x="0" y="9"/>
                    <a:pt x="0" y="12"/>
                    <a:pt x="0" y="15"/>
                  </a:cubicBezTo>
                  <a:cubicBezTo>
                    <a:pt x="0" y="24"/>
                    <a:pt x="0" y="30"/>
                    <a:pt x="1" y="36"/>
                  </a:cubicBezTo>
                  <a:cubicBezTo>
                    <a:pt x="3" y="41"/>
                    <a:pt x="6" y="44"/>
                    <a:pt x="11" y="47"/>
                  </a:cubicBezTo>
                  <a:cubicBezTo>
                    <a:pt x="12" y="53"/>
                    <a:pt x="16" y="58"/>
                    <a:pt x="22" y="60"/>
                  </a:cubicBezTo>
                  <a:cubicBezTo>
                    <a:pt x="22" y="80"/>
                    <a:pt x="22" y="80"/>
                    <a:pt x="22" y="80"/>
                  </a:cubicBezTo>
                  <a:cubicBezTo>
                    <a:pt x="15" y="82"/>
                    <a:pt x="10" y="89"/>
                    <a:pt x="10" y="97"/>
                  </a:cubicBezTo>
                  <a:cubicBezTo>
                    <a:pt x="10" y="107"/>
                    <a:pt x="18" y="116"/>
                    <a:pt x="29" y="116"/>
                  </a:cubicBezTo>
                  <a:cubicBezTo>
                    <a:pt x="39" y="116"/>
                    <a:pt x="47" y="107"/>
                    <a:pt x="47" y="97"/>
                  </a:cubicBezTo>
                  <a:cubicBezTo>
                    <a:pt x="47" y="89"/>
                    <a:pt x="42" y="82"/>
                    <a:pt x="35" y="80"/>
                  </a:cubicBezTo>
                  <a:close/>
                </a:path>
              </a:pathLst>
            </a:custGeom>
            <a:solidFill>
              <a:srgbClr val="00FF00"/>
            </a:solidFill>
            <a:ln w="6350">
              <a:solidFill>
                <a:srgbClr val="3399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4" name="Group 329"/>
          <p:cNvGrpSpPr>
            <a:grpSpLocks noChangeAspect="1"/>
          </p:cNvGrpSpPr>
          <p:nvPr/>
        </p:nvGrpSpPr>
        <p:grpSpPr bwMode="auto">
          <a:xfrm>
            <a:off x="2484172" y="3262259"/>
            <a:ext cx="173037" cy="173038"/>
            <a:chOff x="3714" y="1974"/>
            <a:chExt cx="144" cy="144"/>
          </a:xfrm>
        </p:grpSpPr>
        <p:sp>
          <p:nvSpPr>
            <p:cNvPr id="205" name="Oval 330"/>
            <p:cNvSpPr>
              <a:spLocks noChangeAspect="1" noChangeArrowheads="1"/>
            </p:cNvSpPr>
            <p:nvPr/>
          </p:nvSpPr>
          <p:spPr bwMode="auto">
            <a:xfrm>
              <a:off x="3714" y="1974"/>
              <a:ext cx="144" cy="144"/>
            </a:xfrm>
            <a:prstGeom prst="ellipse">
              <a:avLst/>
            </a:prstGeom>
            <a:solidFill>
              <a:srgbClr val="FF99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" name="Freeform 17"/>
            <p:cNvSpPr>
              <a:spLocks noChangeAspect="1" noEditPoints="1"/>
            </p:cNvSpPr>
            <p:nvPr/>
          </p:nvSpPr>
          <p:spPr bwMode="auto">
            <a:xfrm>
              <a:off x="3762" y="2004"/>
              <a:ext cx="59" cy="96"/>
            </a:xfrm>
            <a:custGeom>
              <a:avLst/>
              <a:gdLst>
                <a:gd name="T0" fmla="*/ 0 w 129"/>
                <a:gd name="T1" fmla="*/ 787400 h 210"/>
                <a:gd name="T2" fmla="*/ 0 w 129"/>
                <a:gd name="T3" fmla="*/ 11249 h 210"/>
                <a:gd name="T4" fmla="*/ 86328 w 129"/>
                <a:gd name="T5" fmla="*/ 11249 h 210"/>
                <a:gd name="T6" fmla="*/ 86328 w 129"/>
                <a:gd name="T7" fmla="*/ 82490 h 210"/>
                <a:gd name="T8" fmla="*/ 153889 w 129"/>
                <a:gd name="T9" fmla="*/ 18748 h 210"/>
                <a:gd name="T10" fmla="*/ 247724 w 129"/>
                <a:gd name="T11" fmla="*/ 0 h 210"/>
                <a:gd name="T12" fmla="*/ 375339 w 129"/>
                <a:gd name="T13" fmla="*/ 33746 h 210"/>
                <a:gd name="T14" fmla="*/ 457914 w 129"/>
                <a:gd name="T15" fmla="*/ 138732 h 210"/>
                <a:gd name="T16" fmla="*/ 484188 w 129"/>
                <a:gd name="T17" fmla="*/ 288713 h 210"/>
                <a:gd name="T18" fmla="*/ 454161 w 129"/>
                <a:gd name="T19" fmla="*/ 442444 h 210"/>
                <a:gd name="T20" fmla="*/ 364079 w 129"/>
                <a:gd name="T21" fmla="*/ 547431 h 210"/>
                <a:gd name="T22" fmla="*/ 240217 w 129"/>
                <a:gd name="T23" fmla="*/ 584926 h 210"/>
                <a:gd name="T24" fmla="*/ 153889 w 129"/>
                <a:gd name="T25" fmla="*/ 562429 h 210"/>
                <a:gd name="T26" fmla="*/ 93835 w 129"/>
                <a:gd name="T27" fmla="*/ 513685 h 210"/>
                <a:gd name="T28" fmla="*/ 93835 w 129"/>
                <a:gd name="T29" fmla="*/ 787400 h 210"/>
                <a:gd name="T30" fmla="*/ 0 w 129"/>
                <a:gd name="T31" fmla="*/ 787400 h 210"/>
                <a:gd name="T32" fmla="*/ 82575 w 129"/>
                <a:gd name="T33" fmla="*/ 292463 h 210"/>
                <a:gd name="T34" fmla="*/ 127615 w 129"/>
                <a:gd name="T35" fmla="*/ 453692 h 210"/>
                <a:gd name="T36" fmla="*/ 232710 w 129"/>
                <a:gd name="T37" fmla="*/ 506186 h 210"/>
                <a:gd name="T38" fmla="*/ 341559 w 129"/>
                <a:gd name="T39" fmla="*/ 453692 h 210"/>
                <a:gd name="T40" fmla="*/ 386600 w 129"/>
                <a:gd name="T41" fmla="*/ 284964 h 210"/>
                <a:gd name="T42" fmla="*/ 341559 w 129"/>
                <a:gd name="T43" fmla="*/ 127484 h 210"/>
                <a:gd name="T44" fmla="*/ 236464 w 129"/>
                <a:gd name="T45" fmla="*/ 71241 h 210"/>
                <a:gd name="T46" fmla="*/ 131369 w 129"/>
                <a:gd name="T47" fmla="*/ 131233 h 210"/>
                <a:gd name="T48" fmla="*/ 82575 w 129"/>
                <a:gd name="T49" fmla="*/ 292463 h 21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29"/>
                <a:gd name="T76" fmla="*/ 0 h 210"/>
                <a:gd name="T77" fmla="*/ 129 w 129"/>
                <a:gd name="T78" fmla="*/ 210 h 210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29" h="210">
                  <a:moveTo>
                    <a:pt x="0" y="21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8" y="15"/>
                    <a:pt x="34" y="9"/>
                    <a:pt x="41" y="5"/>
                  </a:cubicBezTo>
                  <a:cubicBezTo>
                    <a:pt x="48" y="1"/>
                    <a:pt x="56" y="0"/>
                    <a:pt x="66" y="0"/>
                  </a:cubicBezTo>
                  <a:cubicBezTo>
                    <a:pt x="79" y="0"/>
                    <a:pt x="90" y="3"/>
                    <a:pt x="100" y="9"/>
                  </a:cubicBezTo>
                  <a:cubicBezTo>
                    <a:pt x="109" y="16"/>
                    <a:pt x="117" y="25"/>
                    <a:pt x="122" y="37"/>
                  </a:cubicBezTo>
                  <a:cubicBezTo>
                    <a:pt x="127" y="49"/>
                    <a:pt x="129" y="62"/>
                    <a:pt x="129" y="77"/>
                  </a:cubicBezTo>
                  <a:cubicBezTo>
                    <a:pt x="129" y="92"/>
                    <a:pt x="126" y="106"/>
                    <a:pt x="121" y="118"/>
                  </a:cubicBezTo>
                  <a:cubicBezTo>
                    <a:pt x="115" y="130"/>
                    <a:pt x="107" y="139"/>
                    <a:pt x="97" y="146"/>
                  </a:cubicBezTo>
                  <a:cubicBezTo>
                    <a:pt x="87" y="152"/>
                    <a:pt x="76" y="156"/>
                    <a:pt x="64" y="156"/>
                  </a:cubicBezTo>
                  <a:cubicBezTo>
                    <a:pt x="56" y="156"/>
                    <a:pt x="48" y="154"/>
                    <a:pt x="41" y="150"/>
                  </a:cubicBezTo>
                  <a:cubicBezTo>
                    <a:pt x="35" y="147"/>
                    <a:pt x="29" y="142"/>
                    <a:pt x="25" y="137"/>
                  </a:cubicBezTo>
                  <a:cubicBezTo>
                    <a:pt x="25" y="210"/>
                    <a:pt x="25" y="210"/>
                    <a:pt x="25" y="210"/>
                  </a:cubicBezTo>
                  <a:lnTo>
                    <a:pt x="0" y="210"/>
                  </a:lnTo>
                  <a:close/>
                  <a:moveTo>
                    <a:pt x="22" y="78"/>
                  </a:moveTo>
                  <a:cubicBezTo>
                    <a:pt x="22" y="98"/>
                    <a:pt x="26" y="112"/>
                    <a:pt x="34" y="121"/>
                  </a:cubicBezTo>
                  <a:cubicBezTo>
                    <a:pt x="42" y="130"/>
                    <a:pt x="51" y="135"/>
                    <a:pt x="62" y="135"/>
                  </a:cubicBezTo>
                  <a:cubicBezTo>
                    <a:pt x="74" y="135"/>
                    <a:pt x="83" y="130"/>
                    <a:pt x="91" y="121"/>
                  </a:cubicBezTo>
                  <a:cubicBezTo>
                    <a:pt x="99" y="111"/>
                    <a:pt x="103" y="96"/>
                    <a:pt x="103" y="76"/>
                  </a:cubicBezTo>
                  <a:cubicBezTo>
                    <a:pt x="103" y="57"/>
                    <a:pt x="99" y="43"/>
                    <a:pt x="91" y="34"/>
                  </a:cubicBezTo>
                  <a:cubicBezTo>
                    <a:pt x="84" y="24"/>
                    <a:pt x="74" y="19"/>
                    <a:pt x="63" y="19"/>
                  </a:cubicBezTo>
                  <a:cubicBezTo>
                    <a:pt x="53" y="19"/>
                    <a:pt x="43" y="24"/>
                    <a:pt x="35" y="35"/>
                  </a:cubicBezTo>
                  <a:cubicBezTo>
                    <a:pt x="27" y="45"/>
                    <a:pt x="22" y="59"/>
                    <a:pt x="22" y="7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FF66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 sz="1800"/>
            </a:p>
          </p:txBody>
        </p:sp>
      </p:grpSp>
      <p:grpSp>
        <p:nvGrpSpPr>
          <p:cNvPr id="207" name="Group 332"/>
          <p:cNvGrpSpPr>
            <a:grpSpLocks noChangeAspect="1"/>
          </p:cNvGrpSpPr>
          <p:nvPr/>
        </p:nvGrpSpPr>
        <p:grpSpPr bwMode="auto">
          <a:xfrm>
            <a:off x="2836597" y="3254322"/>
            <a:ext cx="173037" cy="173037"/>
            <a:chOff x="3714" y="1974"/>
            <a:chExt cx="144" cy="144"/>
          </a:xfrm>
        </p:grpSpPr>
        <p:sp>
          <p:nvSpPr>
            <p:cNvPr id="208" name="Oval 333"/>
            <p:cNvSpPr>
              <a:spLocks noChangeAspect="1" noChangeArrowheads="1"/>
            </p:cNvSpPr>
            <p:nvPr/>
          </p:nvSpPr>
          <p:spPr bwMode="auto">
            <a:xfrm>
              <a:off x="3714" y="1974"/>
              <a:ext cx="144" cy="144"/>
            </a:xfrm>
            <a:prstGeom prst="ellipse">
              <a:avLst/>
            </a:prstGeom>
            <a:solidFill>
              <a:srgbClr val="FF99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" name="Freeform 17"/>
            <p:cNvSpPr>
              <a:spLocks noChangeAspect="1" noEditPoints="1"/>
            </p:cNvSpPr>
            <p:nvPr/>
          </p:nvSpPr>
          <p:spPr bwMode="auto">
            <a:xfrm>
              <a:off x="3762" y="2004"/>
              <a:ext cx="59" cy="96"/>
            </a:xfrm>
            <a:custGeom>
              <a:avLst/>
              <a:gdLst>
                <a:gd name="T0" fmla="*/ 0 w 129"/>
                <a:gd name="T1" fmla="*/ 787400 h 210"/>
                <a:gd name="T2" fmla="*/ 0 w 129"/>
                <a:gd name="T3" fmla="*/ 11249 h 210"/>
                <a:gd name="T4" fmla="*/ 86328 w 129"/>
                <a:gd name="T5" fmla="*/ 11249 h 210"/>
                <a:gd name="T6" fmla="*/ 86328 w 129"/>
                <a:gd name="T7" fmla="*/ 82490 h 210"/>
                <a:gd name="T8" fmla="*/ 153889 w 129"/>
                <a:gd name="T9" fmla="*/ 18748 h 210"/>
                <a:gd name="T10" fmla="*/ 247724 w 129"/>
                <a:gd name="T11" fmla="*/ 0 h 210"/>
                <a:gd name="T12" fmla="*/ 375339 w 129"/>
                <a:gd name="T13" fmla="*/ 33746 h 210"/>
                <a:gd name="T14" fmla="*/ 457914 w 129"/>
                <a:gd name="T15" fmla="*/ 138732 h 210"/>
                <a:gd name="T16" fmla="*/ 484188 w 129"/>
                <a:gd name="T17" fmla="*/ 288713 h 210"/>
                <a:gd name="T18" fmla="*/ 454161 w 129"/>
                <a:gd name="T19" fmla="*/ 442444 h 210"/>
                <a:gd name="T20" fmla="*/ 364079 w 129"/>
                <a:gd name="T21" fmla="*/ 547431 h 210"/>
                <a:gd name="T22" fmla="*/ 240217 w 129"/>
                <a:gd name="T23" fmla="*/ 584926 h 210"/>
                <a:gd name="T24" fmla="*/ 153889 w 129"/>
                <a:gd name="T25" fmla="*/ 562429 h 210"/>
                <a:gd name="T26" fmla="*/ 93835 w 129"/>
                <a:gd name="T27" fmla="*/ 513685 h 210"/>
                <a:gd name="T28" fmla="*/ 93835 w 129"/>
                <a:gd name="T29" fmla="*/ 787400 h 210"/>
                <a:gd name="T30" fmla="*/ 0 w 129"/>
                <a:gd name="T31" fmla="*/ 787400 h 210"/>
                <a:gd name="T32" fmla="*/ 82575 w 129"/>
                <a:gd name="T33" fmla="*/ 292463 h 210"/>
                <a:gd name="T34" fmla="*/ 127615 w 129"/>
                <a:gd name="T35" fmla="*/ 453692 h 210"/>
                <a:gd name="T36" fmla="*/ 232710 w 129"/>
                <a:gd name="T37" fmla="*/ 506186 h 210"/>
                <a:gd name="T38" fmla="*/ 341559 w 129"/>
                <a:gd name="T39" fmla="*/ 453692 h 210"/>
                <a:gd name="T40" fmla="*/ 386600 w 129"/>
                <a:gd name="T41" fmla="*/ 284964 h 210"/>
                <a:gd name="T42" fmla="*/ 341559 w 129"/>
                <a:gd name="T43" fmla="*/ 127484 h 210"/>
                <a:gd name="T44" fmla="*/ 236464 w 129"/>
                <a:gd name="T45" fmla="*/ 71241 h 210"/>
                <a:gd name="T46" fmla="*/ 131369 w 129"/>
                <a:gd name="T47" fmla="*/ 131233 h 210"/>
                <a:gd name="T48" fmla="*/ 82575 w 129"/>
                <a:gd name="T49" fmla="*/ 292463 h 21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29"/>
                <a:gd name="T76" fmla="*/ 0 h 210"/>
                <a:gd name="T77" fmla="*/ 129 w 129"/>
                <a:gd name="T78" fmla="*/ 210 h 210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29" h="210">
                  <a:moveTo>
                    <a:pt x="0" y="21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8" y="15"/>
                    <a:pt x="34" y="9"/>
                    <a:pt x="41" y="5"/>
                  </a:cubicBezTo>
                  <a:cubicBezTo>
                    <a:pt x="48" y="1"/>
                    <a:pt x="56" y="0"/>
                    <a:pt x="66" y="0"/>
                  </a:cubicBezTo>
                  <a:cubicBezTo>
                    <a:pt x="79" y="0"/>
                    <a:pt x="90" y="3"/>
                    <a:pt x="100" y="9"/>
                  </a:cubicBezTo>
                  <a:cubicBezTo>
                    <a:pt x="109" y="16"/>
                    <a:pt x="117" y="25"/>
                    <a:pt x="122" y="37"/>
                  </a:cubicBezTo>
                  <a:cubicBezTo>
                    <a:pt x="127" y="49"/>
                    <a:pt x="129" y="62"/>
                    <a:pt x="129" y="77"/>
                  </a:cubicBezTo>
                  <a:cubicBezTo>
                    <a:pt x="129" y="92"/>
                    <a:pt x="126" y="106"/>
                    <a:pt x="121" y="118"/>
                  </a:cubicBezTo>
                  <a:cubicBezTo>
                    <a:pt x="115" y="130"/>
                    <a:pt x="107" y="139"/>
                    <a:pt x="97" y="146"/>
                  </a:cubicBezTo>
                  <a:cubicBezTo>
                    <a:pt x="87" y="152"/>
                    <a:pt x="76" y="156"/>
                    <a:pt x="64" y="156"/>
                  </a:cubicBezTo>
                  <a:cubicBezTo>
                    <a:pt x="56" y="156"/>
                    <a:pt x="48" y="154"/>
                    <a:pt x="41" y="150"/>
                  </a:cubicBezTo>
                  <a:cubicBezTo>
                    <a:pt x="35" y="147"/>
                    <a:pt x="29" y="142"/>
                    <a:pt x="25" y="137"/>
                  </a:cubicBezTo>
                  <a:cubicBezTo>
                    <a:pt x="25" y="210"/>
                    <a:pt x="25" y="210"/>
                    <a:pt x="25" y="210"/>
                  </a:cubicBezTo>
                  <a:lnTo>
                    <a:pt x="0" y="210"/>
                  </a:lnTo>
                  <a:close/>
                  <a:moveTo>
                    <a:pt x="22" y="78"/>
                  </a:moveTo>
                  <a:cubicBezTo>
                    <a:pt x="22" y="98"/>
                    <a:pt x="26" y="112"/>
                    <a:pt x="34" y="121"/>
                  </a:cubicBezTo>
                  <a:cubicBezTo>
                    <a:pt x="42" y="130"/>
                    <a:pt x="51" y="135"/>
                    <a:pt x="62" y="135"/>
                  </a:cubicBezTo>
                  <a:cubicBezTo>
                    <a:pt x="74" y="135"/>
                    <a:pt x="83" y="130"/>
                    <a:pt x="91" y="121"/>
                  </a:cubicBezTo>
                  <a:cubicBezTo>
                    <a:pt x="99" y="111"/>
                    <a:pt x="103" y="96"/>
                    <a:pt x="103" y="76"/>
                  </a:cubicBezTo>
                  <a:cubicBezTo>
                    <a:pt x="103" y="57"/>
                    <a:pt x="99" y="43"/>
                    <a:pt x="91" y="34"/>
                  </a:cubicBezTo>
                  <a:cubicBezTo>
                    <a:pt x="84" y="24"/>
                    <a:pt x="74" y="19"/>
                    <a:pt x="63" y="19"/>
                  </a:cubicBezTo>
                  <a:cubicBezTo>
                    <a:pt x="53" y="19"/>
                    <a:pt x="43" y="24"/>
                    <a:pt x="35" y="35"/>
                  </a:cubicBezTo>
                  <a:cubicBezTo>
                    <a:pt x="27" y="45"/>
                    <a:pt x="22" y="59"/>
                    <a:pt x="22" y="7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FF66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 sz="1800"/>
            </a:p>
          </p:txBody>
        </p:sp>
      </p:grpSp>
      <p:sp>
        <p:nvSpPr>
          <p:cNvPr id="210" name="Rectangle 344"/>
          <p:cNvSpPr>
            <a:spLocks noChangeArrowheads="1"/>
          </p:cNvSpPr>
          <p:nvPr/>
        </p:nvSpPr>
        <p:spPr bwMode="auto">
          <a:xfrm>
            <a:off x="2658797" y="3430534"/>
            <a:ext cx="152400" cy="228600"/>
          </a:xfrm>
          <a:prstGeom prst="rect">
            <a:avLst/>
          </a:prstGeom>
          <a:solidFill>
            <a:srgbClr val="FF0000"/>
          </a:solidFill>
          <a:ln w="6350">
            <a:solidFill>
              <a:srgbClr val="8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11" name="Group 326"/>
          <p:cNvGrpSpPr>
            <a:grpSpLocks noChangeAspect="1"/>
          </p:cNvGrpSpPr>
          <p:nvPr/>
        </p:nvGrpSpPr>
        <p:grpSpPr bwMode="auto">
          <a:xfrm>
            <a:off x="2742435" y="4023747"/>
            <a:ext cx="365125" cy="519112"/>
            <a:chOff x="1646" y="2640"/>
            <a:chExt cx="193" cy="274"/>
          </a:xfrm>
        </p:grpSpPr>
        <p:sp>
          <p:nvSpPr>
            <p:cNvPr id="212" name="Freeform 327"/>
            <p:cNvSpPr>
              <a:spLocks noChangeAspect="1"/>
            </p:cNvSpPr>
            <p:nvPr/>
          </p:nvSpPr>
          <p:spPr bwMode="auto">
            <a:xfrm>
              <a:off x="1646" y="2697"/>
              <a:ext cx="87" cy="217"/>
            </a:xfrm>
            <a:custGeom>
              <a:avLst/>
              <a:gdLst>
                <a:gd name="T0" fmla="*/ 25 w 37"/>
                <a:gd name="T1" fmla="*/ 56 h 92"/>
                <a:gd name="T2" fmla="*/ 25 w 37"/>
                <a:gd name="T3" fmla="*/ 36 h 92"/>
                <a:gd name="T4" fmla="*/ 37 w 37"/>
                <a:gd name="T5" fmla="*/ 19 h 92"/>
                <a:gd name="T6" fmla="*/ 18 w 37"/>
                <a:gd name="T7" fmla="*/ 0 h 92"/>
                <a:gd name="T8" fmla="*/ 0 w 37"/>
                <a:gd name="T9" fmla="*/ 19 h 92"/>
                <a:gd name="T10" fmla="*/ 12 w 37"/>
                <a:gd name="T11" fmla="*/ 36 h 92"/>
                <a:gd name="T12" fmla="*/ 12 w 37"/>
                <a:gd name="T13" fmla="*/ 56 h 92"/>
                <a:gd name="T14" fmla="*/ 0 w 37"/>
                <a:gd name="T15" fmla="*/ 73 h 92"/>
                <a:gd name="T16" fmla="*/ 18 w 37"/>
                <a:gd name="T17" fmla="*/ 92 h 92"/>
                <a:gd name="T18" fmla="*/ 37 w 37"/>
                <a:gd name="T19" fmla="*/ 73 h 92"/>
                <a:gd name="T20" fmla="*/ 25 w 37"/>
                <a:gd name="T21" fmla="*/ 56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" h="92">
                  <a:moveTo>
                    <a:pt x="25" y="56"/>
                  </a:moveTo>
                  <a:cubicBezTo>
                    <a:pt x="25" y="36"/>
                    <a:pt x="25" y="36"/>
                    <a:pt x="25" y="36"/>
                  </a:cubicBezTo>
                  <a:cubicBezTo>
                    <a:pt x="32" y="34"/>
                    <a:pt x="37" y="27"/>
                    <a:pt x="37" y="19"/>
                  </a:cubicBezTo>
                  <a:cubicBezTo>
                    <a:pt x="37" y="9"/>
                    <a:pt x="29" y="0"/>
                    <a:pt x="18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27"/>
                    <a:pt x="5" y="34"/>
                    <a:pt x="12" y="36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5" y="58"/>
                    <a:pt x="0" y="65"/>
                    <a:pt x="0" y="73"/>
                  </a:cubicBezTo>
                  <a:cubicBezTo>
                    <a:pt x="0" y="83"/>
                    <a:pt x="8" y="92"/>
                    <a:pt x="18" y="92"/>
                  </a:cubicBezTo>
                  <a:cubicBezTo>
                    <a:pt x="29" y="92"/>
                    <a:pt x="37" y="83"/>
                    <a:pt x="37" y="73"/>
                  </a:cubicBezTo>
                  <a:cubicBezTo>
                    <a:pt x="37" y="65"/>
                    <a:pt x="32" y="58"/>
                    <a:pt x="25" y="56"/>
                  </a:cubicBezTo>
                  <a:close/>
                </a:path>
              </a:pathLst>
            </a:custGeom>
            <a:solidFill>
              <a:srgbClr val="00FF00"/>
            </a:solidFill>
            <a:ln w="6350">
              <a:solidFill>
                <a:srgbClr val="3399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3" name="Freeform 328"/>
            <p:cNvSpPr>
              <a:spLocks noChangeAspect="1"/>
            </p:cNvSpPr>
            <p:nvPr/>
          </p:nvSpPr>
          <p:spPr bwMode="auto">
            <a:xfrm>
              <a:off x="1728" y="2640"/>
              <a:ext cx="111" cy="274"/>
            </a:xfrm>
            <a:custGeom>
              <a:avLst/>
              <a:gdLst>
                <a:gd name="T0" fmla="*/ 35 w 47"/>
                <a:gd name="T1" fmla="*/ 80 h 116"/>
                <a:gd name="T2" fmla="*/ 35 w 47"/>
                <a:gd name="T3" fmla="*/ 60 h 116"/>
                <a:gd name="T4" fmla="*/ 47 w 47"/>
                <a:gd name="T5" fmla="*/ 43 h 116"/>
                <a:gd name="T6" fmla="*/ 29 w 47"/>
                <a:gd name="T7" fmla="*/ 24 h 116"/>
                <a:gd name="T8" fmla="*/ 13 w 47"/>
                <a:gd name="T9" fmla="*/ 33 h 116"/>
                <a:gd name="T10" fmla="*/ 13 w 47"/>
                <a:gd name="T11" fmla="*/ 32 h 116"/>
                <a:gd name="T12" fmla="*/ 12 w 47"/>
                <a:gd name="T13" fmla="*/ 15 h 116"/>
                <a:gd name="T14" fmla="*/ 12 w 47"/>
                <a:gd name="T15" fmla="*/ 6 h 116"/>
                <a:gd name="T16" fmla="*/ 6 w 47"/>
                <a:gd name="T17" fmla="*/ 0 h 116"/>
                <a:gd name="T18" fmla="*/ 0 w 47"/>
                <a:gd name="T19" fmla="*/ 6 h 116"/>
                <a:gd name="T20" fmla="*/ 0 w 47"/>
                <a:gd name="T21" fmla="*/ 15 h 116"/>
                <a:gd name="T22" fmla="*/ 1 w 47"/>
                <a:gd name="T23" fmla="*/ 36 h 116"/>
                <a:gd name="T24" fmla="*/ 11 w 47"/>
                <a:gd name="T25" fmla="*/ 47 h 116"/>
                <a:gd name="T26" fmla="*/ 22 w 47"/>
                <a:gd name="T27" fmla="*/ 60 h 116"/>
                <a:gd name="T28" fmla="*/ 22 w 47"/>
                <a:gd name="T29" fmla="*/ 80 h 116"/>
                <a:gd name="T30" fmla="*/ 10 w 47"/>
                <a:gd name="T31" fmla="*/ 97 h 116"/>
                <a:gd name="T32" fmla="*/ 29 w 47"/>
                <a:gd name="T33" fmla="*/ 116 h 116"/>
                <a:gd name="T34" fmla="*/ 47 w 47"/>
                <a:gd name="T35" fmla="*/ 97 h 116"/>
                <a:gd name="T36" fmla="*/ 35 w 47"/>
                <a:gd name="T37" fmla="*/ 8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7" h="116">
                  <a:moveTo>
                    <a:pt x="35" y="80"/>
                  </a:moveTo>
                  <a:cubicBezTo>
                    <a:pt x="35" y="60"/>
                    <a:pt x="35" y="60"/>
                    <a:pt x="35" y="60"/>
                  </a:cubicBezTo>
                  <a:cubicBezTo>
                    <a:pt x="42" y="58"/>
                    <a:pt x="47" y="51"/>
                    <a:pt x="47" y="43"/>
                  </a:cubicBezTo>
                  <a:cubicBezTo>
                    <a:pt x="47" y="33"/>
                    <a:pt x="39" y="24"/>
                    <a:pt x="29" y="24"/>
                  </a:cubicBezTo>
                  <a:cubicBezTo>
                    <a:pt x="22" y="24"/>
                    <a:pt x="16" y="28"/>
                    <a:pt x="13" y="33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2" y="29"/>
                    <a:pt x="12" y="24"/>
                    <a:pt x="12" y="15"/>
                  </a:cubicBezTo>
                  <a:cubicBezTo>
                    <a:pt x="12" y="13"/>
                    <a:pt x="12" y="9"/>
                    <a:pt x="12" y="6"/>
                  </a:cubicBezTo>
                  <a:cubicBezTo>
                    <a:pt x="12" y="2"/>
                    <a:pt x="9" y="0"/>
                    <a:pt x="6" y="0"/>
                  </a:cubicBezTo>
                  <a:cubicBezTo>
                    <a:pt x="2" y="0"/>
                    <a:pt x="0" y="2"/>
                    <a:pt x="0" y="6"/>
                  </a:cubicBezTo>
                  <a:cubicBezTo>
                    <a:pt x="0" y="9"/>
                    <a:pt x="0" y="12"/>
                    <a:pt x="0" y="15"/>
                  </a:cubicBezTo>
                  <a:cubicBezTo>
                    <a:pt x="0" y="24"/>
                    <a:pt x="0" y="30"/>
                    <a:pt x="1" y="36"/>
                  </a:cubicBezTo>
                  <a:cubicBezTo>
                    <a:pt x="3" y="41"/>
                    <a:pt x="6" y="44"/>
                    <a:pt x="11" y="47"/>
                  </a:cubicBezTo>
                  <a:cubicBezTo>
                    <a:pt x="12" y="53"/>
                    <a:pt x="16" y="58"/>
                    <a:pt x="22" y="60"/>
                  </a:cubicBezTo>
                  <a:cubicBezTo>
                    <a:pt x="22" y="80"/>
                    <a:pt x="22" y="80"/>
                    <a:pt x="22" y="80"/>
                  </a:cubicBezTo>
                  <a:cubicBezTo>
                    <a:pt x="15" y="82"/>
                    <a:pt x="10" y="89"/>
                    <a:pt x="10" y="97"/>
                  </a:cubicBezTo>
                  <a:cubicBezTo>
                    <a:pt x="10" y="107"/>
                    <a:pt x="18" y="116"/>
                    <a:pt x="29" y="116"/>
                  </a:cubicBezTo>
                  <a:cubicBezTo>
                    <a:pt x="39" y="116"/>
                    <a:pt x="47" y="107"/>
                    <a:pt x="47" y="97"/>
                  </a:cubicBezTo>
                  <a:cubicBezTo>
                    <a:pt x="47" y="89"/>
                    <a:pt x="42" y="82"/>
                    <a:pt x="35" y="80"/>
                  </a:cubicBezTo>
                  <a:close/>
                </a:path>
              </a:pathLst>
            </a:custGeom>
            <a:solidFill>
              <a:srgbClr val="00FF00"/>
            </a:solidFill>
            <a:ln w="6350">
              <a:solidFill>
                <a:srgbClr val="3399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4" name="Group 329"/>
          <p:cNvGrpSpPr>
            <a:grpSpLocks noChangeAspect="1"/>
          </p:cNvGrpSpPr>
          <p:nvPr/>
        </p:nvGrpSpPr>
        <p:grpSpPr bwMode="auto">
          <a:xfrm>
            <a:off x="2674173" y="4031684"/>
            <a:ext cx="173037" cy="173038"/>
            <a:chOff x="3714" y="1974"/>
            <a:chExt cx="144" cy="144"/>
          </a:xfrm>
        </p:grpSpPr>
        <p:sp>
          <p:nvSpPr>
            <p:cNvPr id="215" name="Oval 330"/>
            <p:cNvSpPr>
              <a:spLocks noChangeAspect="1" noChangeArrowheads="1"/>
            </p:cNvSpPr>
            <p:nvPr/>
          </p:nvSpPr>
          <p:spPr bwMode="auto">
            <a:xfrm>
              <a:off x="3714" y="1974"/>
              <a:ext cx="144" cy="144"/>
            </a:xfrm>
            <a:prstGeom prst="ellipse">
              <a:avLst/>
            </a:prstGeom>
            <a:solidFill>
              <a:srgbClr val="FF99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" name="Freeform 17"/>
            <p:cNvSpPr>
              <a:spLocks noChangeAspect="1" noEditPoints="1"/>
            </p:cNvSpPr>
            <p:nvPr/>
          </p:nvSpPr>
          <p:spPr bwMode="auto">
            <a:xfrm>
              <a:off x="3762" y="2004"/>
              <a:ext cx="59" cy="96"/>
            </a:xfrm>
            <a:custGeom>
              <a:avLst/>
              <a:gdLst>
                <a:gd name="T0" fmla="*/ 0 w 129"/>
                <a:gd name="T1" fmla="*/ 787400 h 210"/>
                <a:gd name="T2" fmla="*/ 0 w 129"/>
                <a:gd name="T3" fmla="*/ 11249 h 210"/>
                <a:gd name="T4" fmla="*/ 86328 w 129"/>
                <a:gd name="T5" fmla="*/ 11249 h 210"/>
                <a:gd name="T6" fmla="*/ 86328 w 129"/>
                <a:gd name="T7" fmla="*/ 82490 h 210"/>
                <a:gd name="T8" fmla="*/ 153889 w 129"/>
                <a:gd name="T9" fmla="*/ 18748 h 210"/>
                <a:gd name="T10" fmla="*/ 247724 w 129"/>
                <a:gd name="T11" fmla="*/ 0 h 210"/>
                <a:gd name="T12" fmla="*/ 375339 w 129"/>
                <a:gd name="T13" fmla="*/ 33746 h 210"/>
                <a:gd name="T14" fmla="*/ 457914 w 129"/>
                <a:gd name="T15" fmla="*/ 138732 h 210"/>
                <a:gd name="T16" fmla="*/ 484188 w 129"/>
                <a:gd name="T17" fmla="*/ 288713 h 210"/>
                <a:gd name="T18" fmla="*/ 454161 w 129"/>
                <a:gd name="T19" fmla="*/ 442444 h 210"/>
                <a:gd name="T20" fmla="*/ 364079 w 129"/>
                <a:gd name="T21" fmla="*/ 547431 h 210"/>
                <a:gd name="T22" fmla="*/ 240217 w 129"/>
                <a:gd name="T23" fmla="*/ 584926 h 210"/>
                <a:gd name="T24" fmla="*/ 153889 w 129"/>
                <a:gd name="T25" fmla="*/ 562429 h 210"/>
                <a:gd name="T26" fmla="*/ 93835 w 129"/>
                <a:gd name="T27" fmla="*/ 513685 h 210"/>
                <a:gd name="T28" fmla="*/ 93835 w 129"/>
                <a:gd name="T29" fmla="*/ 787400 h 210"/>
                <a:gd name="T30" fmla="*/ 0 w 129"/>
                <a:gd name="T31" fmla="*/ 787400 h 210"/>
                <a:gd name="T32" fmla="*/ 82575 w 129"/>
                <a:gd name="T33" fmla="*/ 292463 h 210"/>
                <a:gd name="T34" fmla="*/ 127615 w 129"/>
                <a:gd name="T35" fmla="*/ 453692 h 210"/>
                <a:gd name="T36" fmla="*/ 232710 w 129"/>
                <a:gd name="T37" fmla="*/ 506186 h 210"/>
                <a:gd name="T38" fmla="*/ 341559 w 129"/>
                <a:gd name="T39" fmla="*/ 453692 h 210"/>
                <a:gd name="T40" fmla="*/ 386600 w 129"/>
                <a:gd name="T41" fmla="*/ 284964 h 210"/>
                <a:gd name="T42" fmla="*/ 341559 w 129"/>
                <a:gd name="T43" fmla="*/ 127484 h 210"/>
                <a:gd name="T44" fmla="*/ 236464 w 129"/>
                <a:gd name="T45" fmla="*/ 71241 h 210"/>
                <a:gd name="T46" fmla="*/ 131369 w 129"/>
                <a:gd name="T47" fmla="*/ 131233 h 210"/>
                <a:gd name="T48" fmla="*/ 82575 w 129"/>
                <a:gd name="T49" fmla="*/ 292463 h 21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29"/>
                <a:gd name="T76" fmla="*/ 0 h 210"/>
                <a:gd name="T77" fmla="*/ 129 w 129"/>
                <a:gd name="T78" fmla="*/ 210 h 210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29" h="210">
                  <a:moveTo>
                    <a:pt x="0" y="21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8" y="15"/>
                    <a:pt x="34" y="9"/>
                    <a:pt x="41" y="5"/>
                  </a:cubicBezTo>
                  <a:cubicBezTo>
                    <a:pt x="48" y="1"/>
                    <a:pt x="56" y="0"/>
                    <a:pt x="66" y="0"/>
                  </a:cubicBezTo>
                  <a:cubicBezTo>
                    <a:pt x="79" y="0"/>
                    <a:pt x="90" y="3"/>
                    <a:pt x="100" y="9"/>
                  </a:cubicBezTo>
                  <a:cubicBezTo>
                    <a:pt x="109" y="16"/>
                    <a:pt x="117" y="25"/>
                    <a:pt x="122" y="37"/>
                  </a:cubicBezTo>
                  <a:cubicBezTo>
                    <a:pt x="127" y="49"/>
                    <a:pt x="129" y="62"/>
                    <a:pt x="129" y="77"/>
                  </a:cubicBezTo>
                  <a:cubicBezTo>
                    <a:pt x="129" y="92"/>
                    <a:pt x="126" y="106"/>
                    <a:pt x="121" y="118"/>
                  </a:cubicBezTo>
                  <a:cubicBezTo>
                    <a:pt x="115" y="130"/>
                    <a:pt x="107" y="139"/>
                    <a:pt x="97" y="146"/>
                  </a:cubicBezTo>
                  <a:cubicBezTo>
                    <a:pt x="87" y="152"/>
                    <a:pt x="76" y="156"/>
                    <a:pt x="64" y="156"/>
                  </a:cubicBezTo>
                  <a:cubicBezTo>
                    <a:pt x="56" y="156"/>
                    <a:pt x="48" y="154"/>
                    <a:pt x="41" y="150"/>
                  </a:cubicBezTo>
                  <a:cubicBezTo>
                    <a:pt x="35" y="147"/>
                    <a:pt x="29" y="142"/>
                    <a:pt x="25" y="137"/>
                  </a:cubicBezTo>
                  <a:cubicBezTo>
                    <a:pt x="25" y="210"/>
                    <a:pt x="25" y="210"/>
                    <a:pt x="25" y="210"/>
                  </a:cubicBezTo>
                  <a:lnTo>
                    <a:pt x="0" y="210"/>
                  </a:lnTo>
                  <a:close/>
                  <a:moveTo>
                    <a:pt x="22" y="78"/>
                  </a:moveTo>
                  <a:cubicBezTo>
                    <a:pt x="22" y="98"/>
                    <a:pt x="26" y="112"/>
                    <a:pt x="34" y="121"/>
                  </a:cubicBezTo>
                  <a:cubicBezTo>
                    <a:pt x="42" y="130"/>
                    <a:pt x="51" y="135"/>
                    <a:pt x="62" y="135"/>
                  </a:cubicBezTo>
                  <a:cubicBezTo>
                    <a:pt x="74" y="135"/>
                    <a:pt x="83" y="130"/>
                    <a:pt x="91" y="121"/>
                  </a:cubicBezTo>
                  <a:cubicBezTo>
                    <a:pt x="99" y="111"/>
                    <a:pt x="103" y="96"/>
                    <a:pt x="103" y="76"/>
                  </a:cubicBezTo>
                  <a:cubicBezTo>
                    <a:pt x="103" y="57"/>
                    <a:pt x="99" y="43"/>
                    <a:pt x="91" y="34"/>
                  </a:cubicBezTo>
                  <a:cubicBezTo>
                    <a:pt x="84" y="24"/>
                    <a:pt x="74" y="19"/>
                    <a:pt x="63" y="19"/>
                  </a:cubicBezTo>
                  <a:cubicBezTo>
                    <a:pt x="53" y="19"/>
                    <a:pt x="43" y="24"/>
                    <a:pt x="35" y="35"/>
                  </a:cubicBezTo>
                  <a:cubicBezTo>
                    <a:pt x="27" y="45"/>
                    <a:pt x="22" y="59"/>
                    <a:pt x="22" y="7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FF66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 sz="1800"/>
            </a:p>
          </p:txBody>
        </p:sp>
      </p:grpSp>
      <p:grpSp>
        <p:nvGrpSpPr>
          <p:cNvPr id="217" name="Group 332"/>
          <p:cNvGrpSpPr>
            <a:grpSpLocks noChangeAspect="1"/>
          </p:cNvGrpSpPr>
          <p:nvPr/>
        </p:nvGrpSpPr>
        <p:grpSpPr bwMode="auto">
          <a:xfrm>
            <a:off x="3026598" y="4023747"/>
            <a:ext cx="173037" cy="173037"/>
            <a:chOff x="3714" y="1974"/>
            <a:chExt cx="144" cy="144"/>
          </a:xfrm>
        </p:grpSpPr>
        <p:sp>
          <p:nvSpPr>
            <p:cNvPr id="218" name="Oval 333"/>
            <p:cNvSpPr>
              <a:spLocks noChangeAspect="1" noChangeArrowheads="1"/>
            </p:cNvSpPr>
            <p:nvPr/>
          </p:nvSpPr>
          <p:spPr bwMode="auto">
            <a:xfrm>
              <a:off x="3714" y="1974"/>
              <a:ext cx="144" cy="144"/>
            </a:xfrm>
            <a:prstGeom prst="ellipse">
              <a:avLst/>
            </a:prstGeom>
            <a:solidFill>
              <a:srgbClr val="FF99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9" name="Freeform 17"/>
            <p:cNvSpPr>
              <a:spLocks noChangeAspect="1" noEditPoints="1"/>
            </p:cNvSpPr>
            <p:nvPr/>
          </p:nvSpPr>
          <p:spPr bwMode="auto">
            <a:xfrm>
              <a:off x="3762" y="2004"/>
              <a:ext cx="59" cy="96"/>
            </a:xfrm>
            <a:custGeom>
              <a:avLst/>
              <a:gdLst>
                <a:gd name="T0" fmla="*/ 0 w 129"/>
                <a:gd name="T1" fmla="*/ 787400 h 210"/>
                <a:gd name="T2" fmla="*/ 0 w 129"/>
                <a:gd name="T3" fmla="*/ 11249 h 210"/>
                <a:gd name="T4" fmla="*/ 86328 w 129"/>
                <a:gd name="T5" fmla="*/ 11249 h 210"/>
                <a:gd name="T6" fmla="*/ 86328 w 129"/>
                <a:gd name="T7" fmla="*/ 82490 h 210"/>
                <a:gd name="T8" fmla="*/ 153889 w 129"/>
                <a:gd name="T9" fmla="*/ 18748 h 210"/>
                <a:gd name="T10" fmla="*/ 247724 w 129"/>
                <a:gd name="T11" fmla="*/ 0 h 210"/>
                <a:gd name="T12" fmla="*/ 375339 w 129"/>
                <a:gd name="T13" fmla="*/ 33746 h 210"/>
                <a:gd name="T14" fmla="*/ 457914 w 129"/>
                <a:gd name="T15" fmla="*/ 138732 h 210"/>
                <a:gd name="T16" fmla="*/ 484188 w 129"/>
                <a:gd name="T17" fmla="*/ 288713 h 210"/>
                <a:gd name="T18" fmla="*/ 454161 w 129"/>
                <a:gd name="T19" fmla="*/ 442444 h 210"/>
                <a:gd name="T20" fmla="*/ 364079 w 129"/>
                <a:gd name="T21" fmla="*/ 547431 h 210"/>
                <a:gd name="T22" fmla="*/ 240217 w 129"/>
                <a:gd name="T23" fmla="*/ 584926 h 210"/>
                <a:gd name="T24" fmla="*/ 153889 w 129"/>
                <a:gd name="T25" fmla="*/ 562429 h 210"/>
                <a:gd name="T26" fmla="*/ 93835 w 129"/>
                <a:gd name="T27" fmla="*/ 513685 h 210"/>
                <a:gd name="T28" fmla="*/ 93835 w 129"/>
                <a:gd name="T29" fmla="*/ 787400 h 210"/>
                <a:gd name="T30" fmla="*/ 0 w 129"/>
                <a:gd name="T31" fmla="*/ 787400 h 210"/>
                <a:gd name="T32" fmla="*/ 82575 w 129"/>
                <a:gd name="T33" fmla="*/ 292463 h 210"/>
                <a:gd name="T34" fmla="*/ 127615 w 129"/>
                <a:gd name="T35" fmla="*/ 453692 h 210"/>
                <a:gd name="T36" fmla="*/ 232710 w 129"/>
                <a:gd name="T37" fmla="*/ 506186 h 210"/>
                <a:gd name="T38" fmla="*/ 341559 w 129"/>
                <a:gd name="T39" fmla="*/ 453692 h 210"/>
                <a:gd name="T40" fmla="*/ 386600 w 129"/>
                <a:gd name="T41" fmla="*/ 284964 h 210"/>
                <a:gd name="T42" fmla="*/ 341559 w 129"/>
                <a:gd name="T43" fmla="*/ 127484 h 210"/>
                <a:gd name="T44" fmla="*/ 236464 w 129"/>
                <a:gd name="T45" fmla="*/ 71241 h 210"/>
                <a:gd name="T46" fmla="*/ 131369 w 129"/>
                <a:gd name="T47" fmla="*/ 131233 h 210"/>
                <a:gd name="T48" fmla="*/ 82575 w 129"/>
                <a:gd name="T49" fmla="*/ 292463 h 21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29"/>
                <a:gd name="T76" fmla="*/ 0 h 210"/>
                <a:gd name="T77" fmla="*/ 129 w 129"/>
                <a:gd name="T78" fmla="*/ 210 h 210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29" h="210">
                  <a:moveTo>
                    <a:pt x="0" y="21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8" y="15"/>
                    <a:pt x="34" y="9"/>
                    <a:pt x="41" y="5"/>
                  </a:cubicBezTo>
                  <a:cubicBezTo>
                    <a:pt x="48" y="1"/>
                    <a:pt x="56" y="0"/>
                    <a:pt x="66" y="0"/>
                  </a:cubicBezTo>
                  <a:cubicBezTo>
                    <a:pt x="79" y="0"/>
                    <a:pt x="90" y="3"/>
                    <a:pt x="100" y="9"/>
                  </a:cubicBezTo>
                  <a:cubicBezTo>
                    <a:pt x="109" y="16"/>
                    <a:pt x="117" y="25"/>
                    <a:pt x="122" y="37"/>
                  </a:cubicBezTo>
                  <a:cubicBezTo>
                    <a:pt x="127" y="49"/>
                    <a:pt x="129" y="62"/>
                    <a:pt x="129" y="77"/>
                  </a:cubicBezTo>
                  <a:cubicBezTo>
                    <a:pt x="129" y="92"/>
                    <a:pt x="126" y="106"/>
                    <a:pt x="121" y="118"/>
                  </a:cubicBezTo>
                  <a:cubicBezTo>
                    <a:pt x="115" y="130"/>
                    <a:pt x="107" y="139"/>
                    <a:pt x="97" y="146"/>
                  </a:cubicBezTo>
                  <a:cubicBezTo>
                    <a:pt x="87" y="152"/>
                    <a:pt x="76" y="156"/>
                    <a:pt x="64" y="156"/>
                  </a:cubicBezTo>
                  <a:cubicBezTo>
                    <a:pt x="56" y="156"/>
                    <a:pt x="48" y="154"/>
                    <a:pt x="41" y="150"/>
                  </a:cubicBezTo>
                  <a:cubicBezTo>
                    <a:pt x="35" y="147"/>
                    <a:pt x="29" y="142"/>
                    <a:pt x="25" y="137"/>
                  </a:cubicBezTo>
                  <a:cubicBezTo>
                    <a:pt x="25" y="210"/>
                    <a:pt x="25" y="210"/>
                    <a:pt x="25" y="210"/>
                  </a:cubicBezTo>
                  <a:lnTo>
                    <a:pt x="0" y="210"/>
                  </a:lnTo>
                  <a:close/>
                  <a:moveTo>
                    <a:pt x="22" y="78"/>
                  </a:moveTo>
                  <a:cubicBezTo>
                    <a:pt x="22" y="98"/>
                    <a:pt x="26" y="112"/>
                    <a:pt x="34" y="121"/>
                  </a:cubicBezTo>
                  <a:cubicBezTo>
                    <a:pt x="42" y="130"/>
                    <a:pt x="51" y="135"/>
                    <a:pt x="62" y="135"/>
                  </a:cubicBezTo>
                  <a:cubicBezTo>
                    <a:pt x="74" y="135"/>
                    <a:pt x="83" y="130"/>
                    <a:pt x="91" y="121"/>
                  </a:cubicBezTo>
                  <a:cubicBezTo>
                    <a:pt x="99" y="111"/>
                    <a:pt x="103" y="96"/>
                    <a:pt x="103" y="76"/>
                  </a:cubicBezTo>
                  <a:cubicBezTo>
                    <a:pt x="103" y="57"/>
                    <a:pt x="99" y="43"/>
                    <a:pt x="91" y="34"/>
                  </a:cubicBezTo>
                  <a:cubicBezTo>
                    <a:pt x="84" y="24"/>
                    <a:pt x="74" y="19"/>
                    <a:pt x="63" y="19"/>
                  </a:cubicBezTo>
                  <a:cubicBezTo>
                    <a:pt x="53" y="19"/>
                    <a:pt x="43" y="24"/>
                    <a:pt x="35" y="35"/>
                  </a:cubicBezTo>
                  <a:cubicBezTo>
                    <a:pt x="27" y="45"/>
                    <a:pt x="22" y="59"/>
                    <a:pt x="22" y="7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FF66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 sz="1800"/>
            </a:p>
          </p:txBody>
        </p:sp>
      </p:grpSp>
      <p:sp>
        <p:nvSpPr>
          <p:cNvPr id="220" name="Rectangle 344"/>
          <p:cNvSpPr>
            <a:spLocks noChangeArrowheads="1"/>
          </p:cNvSpPr>
          <p:nvPr/>
        </p:nvSpPr>
        <p:spPr bwMode="auto">
          <a:xfrm>
            <a:off x="2848798" y="4199959"/>
            <a:ext cx="152400" cy="228600"/>
          </a:xfrm>
          <a:prstGeom prst="rect">
            <a:avLst/>
          </a:prstGeom>
          <a:solidFill>
            <a:srgbClr val="FF0000"/>
          </a:solidFill>
          <a:ln w="6350">
            <a:solidFill>
              <a:srgbClr val="8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21" name="Group 326"/>
          <p:cNvGrpSpPr>
            <a:grpSpLocks noChangeAspect="1"/>
          </p:cNvGrpSpPr>
          <p:nvPr/>
        </p:nvGrpSpPr>
        <p:grpSpPr bwMode="auto">
          <a:xfrm>
            <a:off x="4675666" y="1645695"/>
            <a:ext cx="365125" cy="519112"/>
            <a:chOff x="1646" y="2640"/>
            <a:chExt cx="193" cy="274"/>
          </a:xfrm>
        </p:grpSpPr>
        <p:sp>
          <p:nvSpPr>
            <p:cNvPr id="222" name="Freeform 327"/>
            <p:cNvSpPr>
              <a:spLocks noChangeAspect="1"/>
            </p:cNvSpPr>
            <p:nvPr/>
          </p:nvSpPr>
          <p:spPr bwMode="auto">
            <a:xfrm>
              <a:off x="1646" y="2697"/>
              <a:ext cx="87" cy="217"/>
            </a:xfrm>
            <a:custGeom>
              <a:avLst/>
              <a:gdLst>
                <a:gd name="T0" fmla="*/ 25 w 37"/>
                <a:gd name="T1" fmla="*/ 56 h 92"/>
                <a:gd name="T2" fmla="*/ 25 w 37"/>
                <a:gd name="T3" fmla="*/ 36 h 92"/>
                <a:gd name="T4" fmla="*/ 37 w 37"/>
                <a:gd name="T5" fmla="*/ 19 h 92"/>
                <a:gd name="T6" fmla="*/ 18 w 37"/>
                <a:gd name="T7" fmla="*/ 0 h 92"/>
                <a:gd name="T8" fmla="*/ 0 w 37"/>
                <a:gd name="T9" fmla="*/ 19 h 92"/>
                <a:gd name="T10" fmla="*/ 12 w 37"/>
                <a:gd name="T11" fmla="*/ 36 h 92"/>
                <a:gd name="T12" fmla="*/ 12 w 37"/>
                <a:gd name="T13" fmla="*/ 56 h 92"/>
                <a:gd name="T14" fmla="*/ 0 w 37"/>
                <a:gd name="T15" fmla="*/ 73 h 92"/>
                <a:gd name="T16" fmla="*/ 18 w 37"/>
                <a:gd name="T17" fmla="*/ 92 h 92"/>
                <a:gd name="T18" fmla="*/ 37 w 37"/>
                <a:gd name="T19" fmla="*/ 73 h 92"/>
                <a:gd name="T20" fmla="*/ 25 w 37"/>
                <a:gd name="T21" fmla="*/ 56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" h="92">
                  <a:moveTo>
                    <a:pt x="25" y="56"/>
                  </a:moveTo>
                  <a:cubicBezTo>
                    <a:pt x="25" y="36"/>
                    <a:pt x="25" y="36"/>
                    <a:pt x="25" y="36"/>
                  </a:cubicBezTo>
                  <a:cubicBezTo>
                    <a:pt x="32" y="34"/>
                    <a:pt x="37" y="27"/>
                    <a:pt x="37" y="19"/>
                  </a:cubicBezTo>
                  <a:cubicBezTo>
                    <a:pt x="37" y="9"/>
                    <a:pt x="29" y="0"/>
                    <a:pt x="18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27"/>
                    <a:pt x="5" y="34"/>
                    <a:pt x="12" y="36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5" y="58"/>
                    <a:pt x="0" y="65"/>
                    <a:pt x="0" y="73"/>
                  </a:cubicBezTo>
                  <a:cubicBezTo>
                    <a:pt x="0" y="83"/>
                    <a:pt x="8" y="92"/>
                    <a:pt x="18" y="92"/>
                  </a:cubicBezTo>
                  <a:cubicBezTo>
                    <a:pt x="29" y="92"/>
                    <a:pt x="37" y="83"/>
                    <a:pt x="37" y="73"/>
                  </a:cubicBezTo>
                  <a:cubicBezTo>
                    <a:pt x="37" y="65"/>
                    <a:pt x="32" y="58"/>
                    <a:pt x="25" y="56"/>
                  </a:cubicBezTo>
                  <a:close/>
                </a:path>
              </a:pathLst>
            </a:custGeom>
            <a:solidFill>
              <a:srgbClr val="00FF00"/>
            </a:solidFill>
            <a:ln w="6350">
              <a:solidFill>
                <a:srgbClr val="3399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3" name="Freeform 328"/>
            <p:cNvSpPr>
              <a:spLocks noChangeAspect="1"/>
            </p:cNvSpPr>
            <p:nvPr/>
          </p:nvSpPr>
          <p:spPr bwMode="auto">
            <a:xfrm>
              <a:off x="1728" y="2640"/>
              <a:ext cx="111" cy="274"/>
            </a:xfrm>
            <a:custGeom>
              <a:avLst/>
              <a:gdLst>
                <a:gd name="T0" fmla="*/ 35 w 47"/>
                <a:gd name="T1" fmla="*/ 80 h 116"/>
                <a:gd name="T2" fmla="*/ 35 w 47"/>
                <a:gd name="T3" fmla="*/ 60 h 116"/>
                <a:gd name="T4" fmla="*/ 47 w 47"/>
                <a:gd name="T5" fmla="*/ 43 h 116"/>
                <a:gd name="T6" fmla="*/ 29 w 47"/>
                <a:gd name="T7" fmla="*/ 24 h 116"/>
                <a:gd name="T8" fmla="*/ 13 w 47"/>
                <a:gd name="T9" fmla="*/ 33 h 116"/>
                <a:gd name="T10" fmla="*/ 13 w 47"/>
                <a:gd name="T11" fmla="*/ 32 h 116"/>
                <a:gd name="T12" fmla="*/ 12 w 47"/>
                <a:gd name="T13" fmla="*/ 15 h 116"/>
                <a:gd name="T14" fmla="*/ 12 w 47"/>
                <a:gd name="T15" fmla="*/ 6 h 116"/>
                <a:gd name="T16" fmla="*/ 6 w 47"/>
                <a:gd name="T17" fmla="*/ 0 h 116"/>
                <a:gd name="T18" fmla="*/ 0 w 47"/>
                <a:gd name="T19" fmla="*/ 6 h 116"/>
                <a:gd name="T20" fmla="*/ 0 w 47"/>
                <a:gd name="T21" fmla="*/ 15 h 116"/>
                <a:gd name="T22" fmla="*/ 1 w 47"/>
                <a:gd name="T23" fmla="*/ 36 h 116"/>
                <a:gd name="T24" fmla="*/ 11 w 47"/>
                <a:gd name="T25" fmla="*/ 47 h 116"/>
                <a:gd name="T26" fmla="*/ 22 w 47"/>
                <a:gd name="T27" fmla="*/ 60 h 116"/>
                <a:gd name="T28" fmla="*/ 22 w 47"/>
                <a:gd name="T29" fmla="*/ 80 h 116"/>
                <a:gd name="T30" fmla="*/ 10 w 47"/>
                <a:gd name="T31" fmla="*/ 97 h 116"/>
                <a:gd name="T32" fmla="*/ 29 w 47"/>
                <a:gd name="T33" fmla="*/ 116 h 116"/>
                <a:gd name="T34" fmla="*/ 47 w 47"/>
                <a:gd name="T35" fmla="*/ 97 h 116"/>
                <a:gd name="T36" fmla="*/ 35 w 47"/>
                <a:gd name="T37" fmla="*/ 8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7" h="116">
                  <a:moveTo>
                    <a:pt x="35" y="80"/>
                  </a:moveTo>
                  <a:cubicBezTo>
                    <a:pt x="35" y="60"/>
                    <a:pt x="35" y="60"/>
                    <a:pt x="35" y="60"/>
                  </a:cubicBezTo>
                  <a:cubicBezTo>
                    <a:pt x="42" y="58"/>
                    <a:pt x="47" y="51"/>
                    <a:pt x="47" y="43"/>
                  </a:cubicBezTo>
                  <a:cubicBezTo>
                    <a:pt x="47" y="33"/>
                    <a:pt x="39" y="24"/>
                    <a:pt x="29" y="24"/>
                  </a:cubicBezTo>
                  <a:cubicBezTo>
                    <a:pt x="22" y="24"/>
                    <a:pt x="16" y="28"/>
                    <a:pt x="13" y="33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2" y="29"/>
                    <a:pt x="12" y="24"/>
                    <a:pt x="12" y="15"/>
                  </a:cubicBezTo>
                  <a:cubicBezTo>
                    <a:pt x="12" y="13"/>
                    <a:pt x="12" y="9"/>
                    <a:pt x="12" y="6"/>
                  </a:cubicBezTo>
                  <a:cubicBezTo>
                    <a:pt x="12" y="2"/>
                    <a:pt x="9" y="0"/>
                    <a:pt x="6" y="0"/>
                  </a:cubicBezTo>
                  <a:cubicBezTo>
                    <a:pt x="2" y="0"/>
                    <a:pt x="0" y="2"/>
                    <a:pt x="0" y="6"/>
                  </a:cubicBezTo>
                  <a:cubicBezTo>
                    <a:pt x="0" y="9"/>
                    <a:pt x="0" y="12"/>
                    <a:pt x="0" y="15"/>
                  </a:cubicBezTo>
                  <a:cubicBezTo>
                    <a:pt x="0" y="24"/>
                    <a:pt x="0" y="30"/>
                    <a:pt x="1" y="36"/>
                  </a:cubicBezTo>
                  <a:cubicBezTo>
                    <a:pt x="3" y="41"/>
                    <a:pt x="6" y="44"/>
                    <a:pt x="11" y="47"/>
                  </a:cubicBezTo>
                  <a:cubicBezTo>
                    <a:pt x="12" y="53"/>
                    <a:pt x="16" y="58"/>
                    <a:pt x="22" y="60"/>
                  </a:cubicBezTo>
                  <a:cubicBezTo>
                    <a:pt x="22" y="80"/>
                    <a:pt x="22" y="80"/>
                    <a:pt x="22" y="80"/>
                  </a:cubicBezTo>
                  <a:cubicBezTo>
                    <a:pt x="15" y="82"/>
                    <a:pt x="10" y="89"/>
                    <a:pt x="10" y="97"/>
                  </a:cubicBezTo>
                  <a:cubicBezTo>
                    <a:pt x="10" y="107"/>
                    <a:pt x="18" y="116"/>
                    <a:pt x="29" y="116"/>
                  </a:cubicBezTo>
                  <a:cubicBezTo>
                    <a:pt x="39" y="116"/>
                    <a:pt x="47" y="107"/>
                    <a:pt x="47" y="97"/>
                  </a:cubicBezTo>
                  <a:cubicBezTo>
                    <a:pt x="47" y="89"/>
                    <a:pt x="42" y="82"/>
                    <a:pt x="35" y="80"/>
                  </a:cubicBezTo>
                  <a:close/>
                </a:path>
              </a:pathLst>
            </a:custGeom>
            <a:solidFill>
              <a:srgbClr val="00FF00"/>
            </a:solidFill>
            <a:ln w="6350">
              <a:solidFill>
                <a:srgbClr val="3399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4" name="Group 329"/>
          <p:cNvGrpSpPr>
            <a:grpSpLocks noChangeAspect="1"/>
          </p:cNvGrpSpPr>
          <p:nvPr/>
        </p:nvGrpSpPr>
        <p:grpSpPr bwMode="auto">
          <a:xfrm>
            <a:off x="4607404" y="1653632"/>
            <a:ext cx="173037" cy="173038"/>
            <a:chOff x="3714" y="1974"/>
            <a:chExt cx="144" cy="144"/>
          </a:xfrm>
        </p:grpSpPr>
        <p:sp>
          <p:nvSpPr>
            <p:cNvPr id="225" name="Oval 330"/>
            <p:cNvSpPr>
              <a:spLocks noChangeAspect="1" noChangeArrowheads="1"/>
            </p:cNvSpPr>
            <p:nvPr/>
          </p:nvSpPr>
          <p:spPr bwMode="auto">
            <a:xfrm>
              <a:off x="3714" y="1974"/>
              <a:ext cx="144" cy="144"/>
            </a:xfrm>
            <a:prstGeom prst="ellipse">
              <a:avLst/>
            </a:prstGeom>
            <a:solidFill>
              <a:srgbClr val="FF99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6" name="Freeform 17"/>
            <p:cNvSpPr>
              <a:spLocks noChangeAspect="1" noEditPoints="1"/>
            </p:cNvSpPr>
            <p:nvPr/>
          </p:nvSpPr>
          <p:spPr bwMode="auto">
            <a:xfrm>
              <a:off x="3762" y="2004"/>
              <a:ext cx="59" cy="96"/>
            </a:xfrm>
            <a:custGeom>
              <a:avLst/>
              <a:gdLst>
                <a:gd name="T0" fmla="*/ 0 w 129"/>
                <a:gd name="T1" fmla="*/ 787400 h 210"/>
                <a:gd name="T2" fmla="*/ 0 w 129"/>
                <a:gd name="T3" fmla="*/ 11249 h 210"/>
                <a:gd name="T4" fmla="*/ 86328 w 129"/>
                <a:gd name="T5" fmla="*/ 11249 h 210"/>
                <a:gd name="T6" fmla="*/ 86328 w 129"/>
                <a:gd name="T7" fmla="*/ 82490 h 210"/>
                <a:gd name="T8" fmla="*/ 153889 w 129"/>
                <a:gd name="T9" fmla="*/ 18748 h 210"/>
                <a:gd name="T10" fmla="*/ 247724 w 129"/>
                <a:gd name="T11" fmla="*/ 0 h 210"/>
                <a:gd name="T12" fmla="*/ 375339 w 129"/>
                <a:gd name="T13" fmla="*/ 33746 h 210"/>
                <a:gd name="T14" fmla="*/ 457914 w 129"/>
                <a:gd name="T15" fmla="*/ 138732 h 210"/>
                <a:gd name="T16" fmla="*/ 484188 w 129"/>
                <a:gd name="T17" fmla="*/ 288713 h 210"/>
                <a:gd name="T18" fmla="*/ 454161 w 129"/>
                <a:gd name="T19" fmla="*/ 442444 h 210"/>
                <a:gd name="T20" fmla="*/ 364079 w 129"/>
                <a:gd name="T21" fmla="*/ 547431 h 210"/>
                <a:gd name="T22" fmla="*/ 240217 w 129"/>
                <a:gd name="T23" fmla="*/ 584926 h 210"/>
                <a:gd name="T24" fmla="*/ 153889 w 129"/>
                <a:gd name="T25" fmla="*/ 562429 h 210"/>
                <a:gd name="T26" fmla="*/ 93835 w 129"/>
                <a:gd name="T27" fmla="*/ 513685 h 210"/>
                <a:gd name="T28" fmla="*/ 93835 w 129"/>
                <a:gd name="T29" fmla="*/ 787400 h 210"/>
                <a:gd name="T30" fmla="*/ 0 w 129"/>
                <a:gd name="T31" fmla="*/ 787400 h 210"/>
                <a:gd name="T32" fmla="*/ 82575 w 129"/>
                <a:gd name="T33" fmla="*/ 292463 h 210"/>
                <a:gd name="T34" fmla="*/ 127615 w 129"/>
                <a:gd name="T35" fmla="*/ 453692 h 210"/>
                <a:gd name="T36" fmla="*/ 232710 w 129"/>
                <a:gd name="T37" fmla="*/ 506186 h 210"/>
                <a:gd name="T38" fmla="*/ 341559 w 129"/>
                <a:gd name="T39" fmla="*/ 453692 h 210"/>
                <a:gd name="T40" fmla="*/ 386600 w 129"/>
                <a:gd name="T41" fmla="*/ 284964 h 210"/>
                <a:gd name="T42" fmla="*/ 341559 w 129"/>
                <a:gd name="T43" fmla="*/ 127484 h 210"/>
                <a:gd name="T44" fmla="*/ 236464 w 129"/>
                <a:gd name="T45" fmla="*/ 71241 h 210"/>
                <a:gd name="T46" fmla="*/ 131369 w 129"/>
                <a:gd name="T47" fmla="*/ 131233 h 210"/>
                <a:gd name="T48" fmla="*/ 82575 w 129"/>
                <a:gd name="T49" fmla="*/ 292463 h 21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29"/>
                <a:gd name="T76" fmla="*/ 0 h 210"/>
                <a:gd name="T77" fmla="*/ 129 w 129"/>
                <a:gd name="T78" fmla="*/ 210 h 210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29" h="210">
                  <a:moveTo>
                    <a:pt x="0" y="21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8" y="15"/>
                    <a:pt x="34" y="9"/>
                    <a:pt x="41" y="5"/>
                  </a:cubicBezTo>
                  <a:cubicBezTo>
                    <a:pt x="48" y="1"/>
                    <a:pt x="56" y="0"/>
                    <a:pt x="66" y="0"/>
                  </a:cubicBezTo>
                  <a:cubicBezTo>
                    <a:pt x="79" y="0"/>
                    <a:pt x="90" y="3"/>
                    <a:pt x="100" y="9"/>
                  </a:cubicBezTo>
                  <a:cubicBezTo>
                    <a:pt x="109" y="16"/>
                    <a:pt x="117" y="25"/>
                    <a:pt x="122" y="37"/>
                  </a:cubicBezTo>
                  <a:cubicBezTo>
                    <a:pt x="127" y="49"/>
                    <a:pt x="129" y="62"/>
                    <a:pt x="129" y="77"/>
                  </a:cubicBezTo>
                  <a:cubicBezTo>
                    <a:pt x="129" y="92"/>
                    <a:pt x="126" y="106"/>
                    <a:pt x="121" y="118"/>
                  </a:cubicBezTo>
                  <a:cubicBezTo>
                    <a:pt x="115" y="130"/>
                    <a:pt x="107" y="139"/>
                    <a:pt x="97" y="146"/>
                  </a:cubicBezTo>
                  <a:cubicBezTo>
                    <a:pt x="87" y="152"/>
                    <a:pt x="76" y="156"/>
                    <a:pt x="64" y="156"/>
                  </a:cubicBezTo>
                  <a:cubicBezTo>
                    <a:pt x="56" y="156"/>
                    <a:pt x="48" y="154"/>
                    <a:pt x="41" y="150"/>
                  </a:cubicBezTo>
                  <a:cubicBezTo>
                    <a:pt x="35" y="147"/>
                    <a:pt x="29" y="142"/>
                    <a:pt x="25" y="137"/>
                  </a:cubicBezTo>
                  <a:cubicBezTo>
                    <a:pt x="25" y="210"/>
                    <a:pt x="25" y="210"/>
                    <a:pt x="25" y="210"/>
                  </a:cubicBezTo>
                  <a:lnTo>
                    <a:pt x="0" y="210"/>
                  </a:lnTo>
                  <a:close/>
                  <a:moveTo>
                    <a:pt x="22" y="78"/>
                  </a:moveTo>
                  <a:cubicBezTo>
                    <a:pt x="22" y="98"/>
                    <a:pt x="26" y="112"/>
                    <a:pt x="34" y="121"/>
                  </a:cubicBezTo>
                  <a:cubicBezTo>
                    <a:pt x="42" y="130"/>
                    <a:pt x="51" y="135"/>
                    <a:pt x="62" y="135"/>
                  </a:cubicBezTo>
                  <a:cubicBezTo>
                    <a:pt x="74" y="135"/>
                    <a:pt x="83" y="130"/>
                    <a:pt x="91" y="121"/>
                  </a:cubicBezTo>
                  <a:cubicBezTo>
                    <a:pt x="99" y="111"/>
                    <a:pt x="103" y="96"/>
                    <a:pt x="103" y="76"/>
                  </a:cubicBezTo>
                  <a:cubicBezTo>
                    <a:pt x="103" y="57"/>
                    <a:pt x="99" y="43"/>
                    <a:pt x="91" y="34"/>
                  </a:cubicBezTo>
                  <a:cubicBezTo>
                    <a:pt x="84" y="24"/>
                    <a:pt x="74" y="19"/>
                    <a:pt x="63" y="19"/>
                  </a:cubicBezTo>
                  <a:cubicBezTo>
                    <a:pt x="53" y="19"/>
                    <a:pt x="43" y="24"/>
                    <a:pt x="35" y="35"/>
                  </a:cubicBezTo>
                  <a:cubicBezTo>
                    <a:pt x="27" y="45"/>
                    <a:pt x="22" y="59"/>
                    <a:pt x="22" y="7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FF66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 sz="1800"/>
            </a:p>
          </p:txBody>
        </p:sp>
      </p:grpSp>
      <p:grpSp>
        <p:nvGrpSpPr>
          <p:cNvPr id="227" name="Group 332"/>
          <p:cNvGrpSpPr>
            <a:grpSpLocks noChangeAspect="1"/>
          </p:cNvGrpSpPr>
          <p:nvPr/>
        </p:nvGrpSpPr>
        <p:grpSpPr bwMode="auto">
          <a:xfrm>
            <a:off x="4959829" y="1645695"/>
            <a:ext cx="173037" cy="173037"/>
            <a:chOff x="3714" y="1974"/>
            <a:chExt cx="144" cy="144"/>
          </a:xfrm>
        </p:grpSpPr>
        <p:sp>
          <p:nvSpPr>
            <p:cNvPr id="228" name="Oval 333"/>
            <p:cNvSpPr>
              <a:spLocks noChangeAspect="1" noChangeArrowheads="1"/>
            </p:cNvSpPr>
            <p:nvPr/>
          </p:nvSpPr>
          <p:spPr bwMode="auto">
            <a:xfrm>
              <a:off x="3714" y="1974"/>
              <a:ext cx="144" cy="144"/>
            </a:xfrm>
            <a:prstGeom prst="ellipse">
              <a:avLst/>
            </a:prstGeom>
            <a:solidFill>
              <a:srgbClr val="FF99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9" name="Freeform 17"/>
            <p:cNvSpPr>
              <a:spLocks noChangeAspect="1" noEditPoints="1"/>
            </p:cNvSpPr>
            <p:nvPr/>
          </p:nvSpPr>
          <p:spPr bwMode="auto">
            <a:xfrm>
              <a:off x="3762" y="2004"/>
              <a:ext cx="59" cy="96"/>
            </a:xfrm>
            <a:custGeom>
              <a:avLst/>
              <a:gdLst>
                <a:gd name="T0" fmla="*/ 0 w 129"/>
                <a:gd name="T1" fmla="*/ 787400 h 210"/>
                <a:gd name="T2" fmla="*/ 0 w 129"/>
                <a:gd name="T3" fmla="*/ 11249 h 210"/>
                <a:gd name="T4" fmla="*/ 86328 w 129"/>
                <a:gd name="T5" fmla="*/ 11249 h 210"/>
                <a:gd name="T6" fmla="*/ 86328 w 129"/>
                <a:gd name="T7" fmla="*/ 82490 h 210"/>
                <a:gd name="T8" fmla="*/ 153889 w 129"/>
                <a:gd name="T9" fmla="*/ 18748 h 210"/>
                <a:gd name="T10" fmla="*/ 247724 w 129"/>
                <a:gd name="T11" fmla="*/ 0 h 210"/>
                <a:gd name="T12" fmla="*/ 375339 w 129"/>
                <a:gd name="T13" fmla="*/ 33746 h 210"/>
                <a:gd name="T14" fmla="*/ 457914 w 129"/>
                <a:gd name="T15" fmla="*/ 138732 h 210"/>
                <a:gd name="T16" fmla="*/ 484188 w 129"/>
                <a:gd name="T17" fmla="*/ 288713 h 210"/>
                <a:gd name="T18" fmla="*/ 454161 w 129"/>
                <a:gd name="T19" fmla="*/ 442444 h 210"/>
                <a:gd name="T20" fmla="*/ 364079 w 129"/>
                <a:gd name="T21" fmla="*/ 547431 h 210"/>
                <a:gd name="T22" fmla="*/ 240217 w 129"/>
                <a:gd name="T23" fmla="*/ 584926 h 210"/>
                <a:gd name="T24" fmla="*/ 153889 w 129"/>
                <a:gd name="T25" fmla="*/ 562429 h 210"/>
                <a:gd name="T26" fmla="*/ 93835 w 129"/>
                <a:gd name="T27" fmla="*/ 513685 h 210"/>
                <a:gd name="T28" fmla="*/ 93835 w 129"/>
                <a:gd name="T29" fmla="*/ 787400 h 210"/>
                <a:gd name="T30" fmla="*/ 0 w 129"/>
                <a:gd name="T31" fmla="*/ 787400 h 210"/>
                <a:gd name="T32" fmla="*/ 82575 w 129"/>
                <a:gd name="T33" fmla="*/ 292463 h 210"/>
                <a:gd name="T34" fmla="*/ 127615 w 129"/>
                <a:gd name="T35" fmla="*/ 453692 h 210"/>
                <a:gd name="T36" fmla="*/ 232710 w 129"/>
                <a:gd name="T37" fmla="*/ 506186 h 210"/>
                <a:gd name="T38" fmla="*/ 341559 w 129"/>
                <a:gd name="T39" fmla="*/ 453692 h 210"/>
                <a:gd name="T40" fmla="*/ 386600 w 129"/>
                <a:gd name="T41" fmla="*/ 284964 h 210"/>
                <a:gd name="T42" fmla="*/ 341559 w 129"/>
                <a:gd name="T43" fmla="*/ 127484 h 210"/>
                <a:gd name="T44" fmla="*/ 236464 w 129"/>
                <a:gd name="T45" fmla="*/ 71241 h 210"/>
                <a:gd name="T46" fmla="*/ 131369 w 129"/>
                <a:gd name="T47" fmla="*/ 131233 h 210"/>
                <a:gd name="T48" fmla="*/ 82575 w 129"/>
                <a:gd name="T49" fmla="*/ 292463 h 21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29"/>
                <a:gd name="T76" fmla="*/ 0 h 210"/>
                <a:gd name="T77" fmla="*/ 129 w 129"/>
                <a:gd name="T78" fmla="*/ 210 h 210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29" h="210">
                  <a:moveTo>
                    <a:pt x="0" y="21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8" y="15"/>
                    <a:pt x="34" y="9"/>
                    <a:pt x="41" y="5"/>
                  </a:cubicBezTo>
                  <a:cubicBezTo>
                    <a:pt x="48" y="1"/>
                    <a:pt x="56" y="0"/>
                    <a:pt x="66" y="0"/>
                  </a:cubicBezTo>
                  <a:cubicBezTo>
                    <a:pt x="79" y="0"/>
                    <a:pt x="90" y="3"/>
                    <a:pt x="100" y="9"/>
                  </a:cubicBezTo>
                  <a:cubicBezTo>
                    <a:pt x="109" y="16"/>
                    <a:pt x="117" y="25"/>
                    <a:pt x="122" y="37"/>
                  </a:cubicBezTo>
                  <a:cubicBezTo>
                    <a:pt x="127" y="49"/>
                    <a:pt x="129" y="62"/>
                    <a:pt x="129" y="77"/>
                  </a:cubicBezTo>
                  <a:cubicBezTo>
                    <a:pt x="129" y="92"/>
                    <a:pt x="126" y="106"/>
                    <a:pt x="121" y="118"/>
                  </a:cubicBezTo>
                  <a:cubicBezTo>
                    <a:pt x="115" y="130"/>
                    <a:pt x="107" y="139"/>
                    <a:pt x="97" y="146"/>
                  </a:cubicBezTo>
                  <a:cubicBezTo>
                    <a:pt x="87" y="152"/>
                    <a:pt x="76" y="156"/>
                    <a:pt x="64" y="156"/>
                  </a:cubicBezTo>
                  <a:cubicBezTo>
                    <a:pt x="56" y="156"/>
                    <a:pt x="48" y="154"/>
                    <a:pt x="41" y="150"/>
                  </a:cubicBezTo>
                  <a:cubicBezTo>
                    <a:pt x="35" y="147"/>
                    <a:pt x="29" y="142"/>
                    <a:pt x="25" y="137"/>
                  </a:cubicBezTo>
                  <a:cubicBezTo>
                    <a:pt x="25" y="210"/>
                    <a:pt x="25" y="210"/>
                    <a:pt x="25" y="210"/>
                  </a:cubicBezTo>
                  <a:lnTo>
                    <a:pt x="0" y="210"/>
                  </a:lnTo>
                  <a:close/>
                  <a:moveTo>
                    <a:pt x="22" y="78"/>
                  </a:moveTo>
                  <a:cubicBezTo>
                    <a:pt x="22" y="98"/>
                    <a:pt x="26" y="112"/>
                    <a:pt x="34" y="121"/>
                  </a:cubicBezTo>
                  <a:cubicBezTo>
                    <a:pt x="42" y="130"/>
                    <a:pt x="51" y="135"/>
                    <a:pt x="62" y="135"/>
                  </a:cubicBezTo>
                  <a:cubicBezTo>
                    <a:pt x="74" y="135"/>
                    <a:pt x="83" y="130"/>
                    <a:pt x="91" y="121"/>
                  </a:cubicBezTo>
                  <a:cubicBezTo>
                    <a:pt x="99" y="111"/>
                    <a:pt x="103" y="96"/>
                    <a:pt x="103" y="76"/>
                  </a:cubicBezTo>
                  <a:cubicBezTo>
                    <a:pt x="103" y="57"/>
                    <a:pt x="99" y="43"/>
                    <a:pt x="91" y="34"/>
                  </a:cubicBezTo>
                  <a:cubicBezTo>
                    <a:pt x="84" y="24"/>
                    <a:pt x="74" y="19"/>
                    <a:pt x="63" y="19"/>
                  </a:cubicBezTo>
                  <a:cubicBezTo>
                    <a:pt x="53" y="19"/>
                    <a:pt x="43" y="24"/>
                    <a:pt x="35" y="35"/>
                  </a:cubicBezTo>
                  <a:cubicBezTo>
                    <a:pt x="27" y="45"/>
                    <a:pt x="22" y="59"/>
                    <a:pt x="22" y="7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FF66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 sz="1800"/>
            </a:p>
          </p:txBody>
        </p:sp>
      </p:grpSp>
      <p:sp>
        <p:nvSpPr>
          <p:cNvPr id="230" name="Rectangle 344"/>
          <p:cNvSpPr>
            <a:spLocks noChangeArrowheads="1"/>
          </p:cNvSpPr>
          <p:nvPr/>
        </p:nvSpPr>
        <p:spPr bwMode="auto">
          <a:xfrm>
            <a:off x="4782029" y="1821907"/>
            <a:ext cx="152400" cy="228600"/>
          </a:xfrm>
          <a:prstGeom prst="rect">
            <a:avLst/>
          </a:prstGeom>
          <a:solidFill>
            <a:srgbClr val="FF0000"/>
          </a:solidFill>
          <a:ln w="6350">
            <a:solidFill>
              <a:srgbClr val="8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31" name="Group 326"/>
          <p:cNvGrpSpPr>
            <a:grpSpLocks noChangeAspect="1"/>
          </p:cNvGrpSpPr>
          <p:nvPr/>
        </p:nvGrpSpPr>
        <p:grpSpPr bwMode="auto">
          <a:xfrm>
            <a:off x="4913112" y="2659279"/>
            <a:ext cx="365125" cy="519112"/>
            <a:chOff x="1646" y="2640"/>
            <a:chExt cx="193" cy="274"/>
          </a:xfrm>
        </p:grpSpPr>
        <p:sp>
          <p:nvSpPr>
            <p:cNvPr id="232" name="Freeform 327"/>
            <p:cNvSpPr>
              <a:spLocks noChangeAspect="1"/>
            </p:cNvSpPr>
            <p:nvPr/>
          </p:nvSpPr>
          <p:spPr bwMode="auto">
            <a:xfrm>
              <a:off x="1646" y="2697"/>
              <a:ext cx="87" cy="217"/>
            </a:xfrm>
            <a:custGeom>
              <a:avLst/>
              <a:gdLst>
                <a:gd name="T0" fmla="*/ 25 w 37"/>
                <a:gd name="T1" fmla="*/ 56 h 92"/>
                <a:gd name="T2" fmla="*/ 25 w 37"/>
                <a:gd name="T3" fmla="*/ 36 h 92"/>
                <a:gd name="T4" fmla="*/ 37 w 37"/>
                <a:gd name="T5" fmla="*/ 19 h 92"/>
                <a:gd name="T6" fmla="*/ 18 w 37"/>
                <a:gd name="T7" fmla="*/ 0 h 92"/>
                <a:gd name="T8" fmla="*/ 0 w 37"/>
                <a:gd name="T9" fmla="*/ 19 h 92"/>
                <a:gd name="T10" fmla="*/ 12 w 37"/>
                <a:gd name="T11" fmla="*/ 36 h 92"/>
                <a:gd name="T12" fmla="*/ 12 w 37"/>
                <a:gd name="T13" fmla="*/ 56 h 92"/>
                <a:gd name="T14" fmla="*/ 0 w 37"/>
                <a:gd name="T15" fmla="*/ 73 h 92"/>
                <a:gd name="T16" fmla="*/ 18 w 37"/>
                <a:gd name="T17" fmla="*/ 92 h 92"/>
                <a:gd name="T18" fmla="*/ 37 w 37"/>
                <a:gd name="T19" fmla="*/ 73 h 92"/>
                <a:gd name="T20" fmla="*/ 25 w 37"/>
                <a:gd name="T21" fmla="*/ 56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" h="92">
                  <a:moveTo>
                    <a:pt x="25" y="56"/>
                  </a:moveTo>
                  <a:cubicBezTo>
                    <a:pt x="25" y="36"/>
                    <a:pt x="25" y="36"/>
                    <a:pt x="25" y="36"/>
                  </a:cubicBezTo>
                  <a:cubicBezTo>
                    <a:pt x="32" y="34"/>
                    <a:pt x="37" y="27"/>
                    <a:pt x="37" y="19"/>
                  </a:cubicBezTo>
                  <a:cubicBezTo>
                    <a:pt x="37" y="9"/>
                    <a:pt x="29" y="0"/>
                    <a:pt x="18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27"/>
                    <a:pt x="5" y="34"/>
                    <a:pt x="12" y="36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5" y="58"/>
                    <a:pt x="0" y="65"/>
                    <a:pt x="0" y="73"/>
                  </a:cubicBezTo>
                  <a:cubicBezTo>
                    <a:pt x="0" y="83"/>
                    <a:pt x="8" y="92"/>
                    <a:pt x="18" y="92"/>
                  </a:cubicBezTo>
                  <a:cubicBezTo>
                    <a:pt x="29" y="92"/>
                    <a:pt x="37" y="83"/>
                    <a:pt x="37" y="73"/>
                  </a:cubicBezTo>
                  <a:cubicBezTo>
                    <a:pt x="37" y="65"/>
                    <a:pt x="32" y="58"/>
                    <a:pt x="25" y="56"/>
                  </a:cubicBezTo>
                  <a:close/>
                </a:path>
              </a:pathLst>
            </a:custGeom>
            <a:solidFill>
              <a:srgbClr val="00FF00"/>
            </a:solidFill>
            <a:ln w="6350">
              <a:solidFill>
                <a:srgbClr val="3399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" name="Freeform 328"/>
            <p:cNvSpPr>
              <a:spLocks noChangeAspect="1"/>
            </p:cNvSpPr>
            <p:nvPr/>
          </p:nvSpPr>
          <p:spPr bwMode="auto">
            <a:xfrm>
              <a:off x="1728" y="2640"/>
              <a:ext cx="111" cy="274"/>
            </a:xfrm>
            <a:custGeom>
              <a:avLst/>
              <a:gdLst>
                <a:gd name="T0" fmla="*/ 35 w 47"/>
                <a:gd name="T1" fmla="*/ 80 h 116"/>
                <a:gd name="T2" fmla="*/ 35 w 47"/>
                <a:gd name="T3" fmla="*/ 60 h 116"/>
                <a:gd name="T4" fmla="*/ 47 w 47"/>
                <a:gd name="T5" fmla="*/ 43 h 116"/>
                <a:gd name="T6" fmla="*/ 29 w 47"/>
                <a:gd name="T7" fmla="*/ 24 h 116"/>
                <a:gd name="T8" fmla="*/ 13 w 47"/>
                <a:gd name="T9" fmla="*/ 33 h 116"/>
                <a:gd name="T10" fmla="*/ 13 w 47"/>
                <a:gd name="T11" fmla="*/ 32 h 116"/>
                <a:gd name="T12" fmla="*/ 12 w 47"/>
                <a:gd name="T13" fmla="*/ 15 h 116"/>
                <a:gd name="T14" fmla="*/ 12 w 47"/>
                <a:gd name="T15" fmla="*/ 6 h 116"/>
                <a:gd name="T16" fmla="*/ 6 w 47"/>
                <a:gd name="T17" fmla="*/ 0 h 116"/>
                <a:gd name="T18" fmla="*/ 0 w 47"/>
                <a:gd name="T19" fmla="*/ 6 h 116"/>
                <a:gd name="T20" fmla="*/ 0 w 47"/>
                <a:gd name="T21" fmla="*/ 15 h 116"/>
                <a:gd name="T22" fmla="*/ 1 w 47"/>
                <a:gd name="T23" fmla="*/ 36 h 116"/>
                <a:gd name="T24" fmla="*/ 11 w 47"/>
                <a:gd name="T25" fmla="*/ 47 h 116"/>
                <a:gd name="T26" fmla="*/ 22 w 47"/>
                <a:gd name="T27" fmla="*/ 60 h 116"/>
                <a:gd name="T28" fmla="*/ 22 w 47"/>
                <a:gd name="T29" fmla="*/ 80 h 116"/>
                <a:gd name="T30" fmla="*/ 10 w 47"/>
                <a:gd name="T31" fmla="*/ 97 h 116"/>
                <a:gd name="T32" fmla="*/ 29 w 47"/>
                <a:gd name="T33" fmla="*/ 116 h 116"/>
                <a:gd name="T34" fmla="*/ 47 w 47"/>
                <a:gd name="T35" fmla="*/ 97 h 116"/>
                <a:gd name="T36" fmla="*/ 35 w 47"/>
                <a:gd name="T37" fmla="*/ 8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7" h="116">
                  <a:moveTo>
                    <a:pt x="35" y="80"/>
                  </a:moveTo>
                  <a:cubicBezTo>
                    <a:pt x="35" y="60"/>
                    <a:pt x="35" y="60"/>
                    <a:pt x="35" y="60"/>
                  </a:cubicBezTo>
                  <a:cubicBezTo>
                    <a:pt x="42" y="58"/>
                    <a:pt x="47" y="51"/>
                    <a:pt x="47" y="43"/>
                  </a:cubicBezTo>
                  <a:cubicBezTo>
                    <a:pt x="47" y="33"/>
                    <a:pt x="39" y="24"/>
                    <a:pt x="29" y="24"/>
                  </a:cubicBezTo>
                  <a:cubicBezTo>
                    <a:pt x="22" y="24"/>
                    <a:pt x="16" y="28"/>
                    <a:pt x="13" y="33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2" y="29"/>
                    <a:pt x="12" y="24"/>
                    <a:pt x="12" y="15"/>
                  </a:cubicBezTo>
                  <a:cubicBezTo>
                    <a:pt x="12" y="13"/>
                    <a:pt x="12" y="9"/>
                    <a:pt x="12" y="6"/>
                  </a:cubicBezTo>
                  <a:cubicBezTo>
                    <a:pt x="12" y="2"/>
                    <a:pt x="9" y="0"/>
                    <a:pt x="6" y="0"/>
                  </a:cubicBezTo>
                  <a:cubicBezTo>
                    <a:pt x="2" y="0"/>
                    <a:pt x="0" y="2"/>
                    <a:pt x="0" y="6"/>
                  </a:cubicBezTo>
                  <a:cubicBezTo>
                    <a:pt x="0" y="9"/>
                    <a:pt x="0" y="12"/>
                    <a:pt x="0" y="15"/>
                  </a:cubicBezTo>
                  <a:cubicBezTo>
                    <a:pt x="0" y="24"/>
                    <a:pt x="0" y="30"/>
                    <a:pt x="1" y="36"/>
                  </a:cubicBezTo>
                  <a:cubicBezTo>
                    <a:pt x="3" y="41"/>
                    <a:pt x="6" y="44"/>
                    <a:pt x="11" y="47"/>
                  </a:cubicBezTo>
                  <a:cubicBezTo>
                    <a:pt x="12" y="53"/>
                    <a:pt x="16" y="58"/>
                    <a:pt x="22" y="60"/>
                  </a:cubicBezTo>
                  <a:cubicBezTo>
                    <a:pt x="22" y="80"/>
                    <a:pt x="22" y="80"/>
                    <a:pt x="22" y="80"/>
                  </a:cubicBezTo>
                  <a:cubicBezTo>
                    <a:pt x="15" y="82"/>
                    <a:pt x="10" y="89"/>
                    <a:pt x="10" y="97"/>
                  </a:cubicBezTo>
                  <a:cubicBezTo>
                    <a:pt x="10" y="107"/>
                    <a:pt x="18" y="116"/>
                    <a:pt x="29" y="116"/>
                  </a:cubicBezTo>
                  <a:cubicBezTo>
                    <a:pt x="39" y="116"/>
                    <a:pt x="47" y="107"/>
                    <a:pt x="47" y="97"/>
                  </a:cubicBezTo>
                  <a:cubicBezTo>
                    <a:pt x="47" y="89"/>
                    <a:pt x="42" y="82"/>
                    <a:pt x="35" y="80"/>
                  </a:cubicBezTo>
                  <a:close/>
                </a:path>
              </a:pathLst>
            </a:custGeom>
            <a:solidFill>
              <a:srgbClr val="00FF00"/>
            </a:solidFill>
            <a:ln w="6350">
              <a:solidFill>
                <a:srgbClr val="3399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4" name="Group 329"/>
          <p:cNvGrpSpPr>
            <a:grpSpLocks noChangeAspect="1"/>
          </p:cNvGrpSpPr>
          <p:nvPr/>
        </p:nvGrpSpPr>
        <p:grpSpPr bwMode="auto">
          <a:xfrm>
            <a:off x="4844850" y="2667216"/>
            <a:ext cx="173037" cy="173038"/>
            <a:chOff x="3714" y="1974"/>
            <a:chExt cx="144" cy="144"/>
          </a:xfrm>
        </p:grpSpPr>
        <p:sp>
          <p:nvSpPr>
            <p:cNvPr id="235" name="Oval 330"/>
            <p:cNvSpPr>
              <a:spLocks noChangeAspect="1" noChangeArrowheads="1"/>
            </p:cNvSpPr>
            <p:nvPr/>
          </p:nvSpPr>
          <p:spPr bwMode="auto">
            <a:xfrm>
              <a:off x="3714" y="1974"/>
              <a:ext cx="144" cy="144"/>
            </a:xfrm>
            <a:prstGeom prst="ellipse">
              <a:avLst/>
            </a:prstGeom>
            <a:solidFill>
              <a:srgbClr val="FF99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" name="Freeform 17"/>
            <p:cNvSpPr>
              <a:spLocks noChangeAspect="1" noEditPoints="1"/>
            </p:cNvSpPr>
            <p:nvPr/>
          </p:nvSpPr>
          <p:spPr bwMode="auto">
            <a:xfrm>
              <a:off x="3762" y="2004"/>
              <a:ext cx="59" cy="96"/>
            </a:xfrm>
            <a:custGeom>
              <a:avLst/>
              <a:gdLst>
                <a:gd name="T0" fmla="*/ 0 w 129"/>
                <a:gd name="T1" fmla="*/ 787400 h 210"/>
                <a:gd name="T2" fmla="*/ 0 w 129"/>
                <a:gd name="T3" fmla="*/ 11249 h 210"/>
                <a:gd name="T4" fmla="*/ 86328 w 129"/>
                <a:gd name="T5" fmla="*/ 11249 h 210"/>
                <a:gd name="T6" fmla="*/ 86328 w 129"/>
                <a:gd name="T7" fmla="*/ 82490 h 210"/>
                <a:gd name="T8" fmla="*/ 153889 w 129"/>
                <a:gd name="T9" fmla="*/ 18748 h 210"/>
                <a:gd name="T10" fmla="*/ 247724 w 129"/>
                <a:gd name="T11" fmla="*/ 0 h 210"/>
                <a:gd name="T12" fmla="*/ 375339 w 129"/>
                <a:gd name="T13" fmla="*/ 33746 h 210"/>
                <a:gd name="T14" fmla="*/ 457914 w 129"/>
                <a:gd name="T15" fmla="*/ 138732 h 210"/>
                <a:gd name="T16" fmla="*/ 484188 w 129"/>
                <a:gd name="T17" fmla="*/ 288713 h 210"/>
                <a:gd name="T18" fmla="*/ 454161 w 129"/>
                <a:gd name="T19" fmla="*/ 442444 h 210"/>
                <a:gd name="T20" fmla="*/ 364079 w 129"/>
                <a:gd name="T21" fmla="*/ 547431 h 210"/>
                <a:gd name="T22" fmla="*/ 240217 w 129"/>
                <a:gd name="T23" fmla="*/ 584926 h 210"/>
                <a:gd name="T24" fmla="*/ 153889 w 129"/>
                <a:gd name="T25" fmla="*/ 562429 h 210"/>
                <a:gd name="T26" fmla="*/ 93835 w 129"/>
                <a:gd name="T27" fmla="*/ 513685 h 210"/>
                <a:gd name="T28" fmla="*/ 93835 w 129"/>
                <a:gd name="T29" fmla="*/ 787400 h 210"/>
                <a:gd name="T30" fmla="*/ 0 w 129"/>
                <a:gd name="T31" fmla="*/ 787400 h 210"/>
                <a:gd name="T32" fmla="*/ 82575 w 129"/>
                <a:gd name="T33" fmla="*/ 292463 h 210"/>
                <a:gd name="T34" fmla="*/ 127615 w 129"/>
                <a:gd name="T35" fmla="*/ 453692 h 210"/>
                <a:gd name="T36" fmla="*/ 232710 w 129"/>
                <a:gd name="T37" fmla="*/ 506186 h 210"/>
                <a:gd name="T38" fmla="*/ 341559 w 129"/>
                <a:gd name="T39" fmla="*/ 453692 h 210"/>
                <a:gd name="T40" fmla="*/ 386600 w 129"/>
                <a:gd name="T41" fmla="*/ 284964 h 210"/>
                <a:gd name="T42" fmla="*/ 341559 w 129"/>
                <a:gd name="T43" fmla="*/ 127484 h 210"/>
                <a:gd name="T44" fmla="*/ 236464 w 129"/>
                <a:gd name="T45" fmla="*/ 71241 h 210"/>
                <a:gd name="T46" fmla="*/ 131369 w 129"/>
                <a:gd name="T47" fmla="*/ 131233 h 210"/>
                <a:gd name="T48" fmla="*/ 82575 w 129"/>
                <a:gd name="T49" fmla="*/ 292463 h 21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29"/>
                <a:gd name="T76" fmla="*/ 0 h 210"/>
                <a:gd name="T77" fmla="*/ 129 w 129"/>
                <a:gd name="T78" fmla="*/ 210 h 210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29" h="210">
                  <a:moveTo>
                    <a:pt x="0" y="21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8" y="15"/>
                    <a:pt x="34" y="9"/>
                    <a:pt x="41" y="5"/>
                  </a:cubicBezTo>
                  <a:cubicBezTo>
                    <a:pt x="48" y="1"/>
                    <a:pt x="56" y="0"/>
                    <a:pt x="66" y="0"/>
                  </a:cubicBezTo>
                  <a:cubicBezTo>
                    <a:pt x="79" y="0"/>
                    <a:pt x="90" y="3"/>
                    <a:pt x="100" y="9"/>
                  </a:cubicBezTo>
                  <a:cubicBezTo>
                    <a:pt x="109" y="16"/>
                    <a:pt x="117" y="25"/>
                    <a:pt x="122" y="37"/>
                  </a:cubicBezTo>
                  <a:cubicBezTo>
                    <a:pt x="127" y="49"/>
                    <a:pt x="129" y="62"/>
                    <a:pt x="129" y="77"/>
                  </a:cubicBezTo>
                  <a:cubicBezTo>
                    <a:pt x="129" y="92"/>
                    <a:pt x="126" y="106"/>
                    <a:pt x="121" y="118"/>
                  </a:cubicBezTo>
                  <a:cubicBezTo>
                    <a:pt x="115" y="130"/>
                    <a:pt x="107" y="139"/>
                    <a:pt x="97" y="146"/>
                  </a:cubicBezTo>
                  <a:cubicBezTo>
                    <a:pt x="87" y="152"/>
                    <a:pt x="76" y="156"/>
                    <a:pt x="64" y="156"/>
                  </a:cubicBezTo>
                  <a:cubicBezTo>
                    <a:pt x="56" y="156"/>
                    <a:pt x="48" y="154"/>
                    <a:pt x="41" y="150"/>
                  </a:cubicBezTo>
                  <a:cubicBezTo>
                    <a:pt x="35" y="147"/>
                    <a:pt x="29" y="142"/>
                    <a:pt x="25" y="137"/>
                  </a:cubicBezTo>
                  <a:cubicBezTo>
                    <a:pt x="25" y="210"/>
                    <a:pt x="25" y="210"/>
                    <a:pt x="25" y="210"/>
                  </a:cubicBezTo>
                  <a:lnTo>
                    <a:pt x="0" y="210"/>
                  </a:lnTo>
                  <a:close/>
                  <a:moveTo>
                    <a:pt x="22" y="78"/>
                  </a:moveTo>
                  <a:cubicBezTo>
                    <a:pt x="22" y="98"/>
                    <a:pt x="26" y="112"/>
                    <a:pt x="34" y="121"/>
                  </a:cubicBezTo>
                  <a:cubicBezTo>
                    <a:pt x="42" y="130"/>
                    <a:pt x="51" y="135"/>
                    <a:pt x="62" y="135"/>
                  </a:cubicBezTo>
                  <a:cubicBezTo>
                    <a:pt x="74" y="135"/>
                    <a:pt x="83" y="130"/>
                    <a:pt x="91" y="121"/>
                  </a:cubicBezTo>
                  <a:cubicBezTo>
                    <a:pt x="99" y="111"/>
                    <a:pt x="103" y="96"/>
                    <a:pt x="103" y="76"/>
                  </a:cubicBezTo>
                  <a:cubicBezTo>
                    <a:pt x="103" y="57"/>
                    <a:pt x="99" y="43"/>
                    <a:pt x="91" y="34"/>
                  </a:cubicBezTo>
                  <a:cubicBezTo>
                    <a:pt x="84" y="24"/>
                    <a:pt x="74" y="19"/>
                    <a:pt x="63" y="19"/>
                  </a:cubicBezTo>
                  <a:cubicBezTo>
                    <a:pt x="53" y="19"/>
                    <a:pt x="43" y="24"/>
                    <a:pt x="35" y="35"/>
                  </a:cubicBezTo>
                  <a:cubicBezTo>
                    <a:pt x="27" y="45"/>
                    <a:pt x="22" y="59"/>
                    <a:pt x="22" y="7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FF66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 sz="1800"/>
            </a:p>
          </p:txBody>
        </p:sp>
      </p:grpSp>
      <p:grpSp>
        <p:nvGrpSpPr>
          <p:cNvPr id="237" name="Group 332"/>
          <p:cNvGrpSpPr>
            <a:grpSpLocks noChangeAspect="1"/>
          </p:cNvGrpSpPr>
          <p:nvPr/>
        </p:nvGrpSpPr>
        <p:grpSpPr bwMode="auto">
          <a:xfrm>
            <a:off x="5197275" y="2659279"/>
            <a:ext cx="173037" cy="173037"/>
            <a:chOff x="3714" y="1974"/>
            <a:chExt cx="144" cy="144"/>
          </a:xfrm>
        </p:grpSpPr>
        <p:sp>
          <p:nvSpPr>
            <p:cNvPr id="238" name="Oval 333"/>
            <p:cNvSpPr>
              <a:spLocks noChangeAspect="1" noChangeArrowheads="1"/>
            </p:cNvSpPr>
            <p:nvPr/>
          </p:nvSpPr>
          <p:spPr bwMode="auto">
            <a:xfrm>
              <a:off x="3714" y="1974"/>
              <a:ext cx="144" cy="144"/>
            </a:xfrm>
            <a:prstGeom prst="ellipse">
              <a:avLst/>
            </a:prstGeom>
            <a:solidFill>
              <a:srgbClr val="FF99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9" name="Freeform 17"/>
            <p:cNvSpPr>
              <a:spLocks noChangeAspect="1" noEditPoints="1"/>
            </p:cNvSpPr>
            <p:nvPr/>
          </p:nvSpPr>
          <p:spPr bwMode="auto">
            <a:xfrm>
              <a:off x="3762" y="2004"/>
              <a:ext cx="59" cy="96"/>
            </a:xfrm>
            <a:custGeom>
              <a:avLst/>
              <a:gdLst>
                <a:gd name="T0" fmla="*/ 0 w 129"/>
                <a:gd name="T1" fmla="*/ 787400 h 210"/>
                <a:gd name="T2" fmla="*/ 0 w 129"/>
                <a:gd name="T3" fmla="*/ 11249 h 210"/>
                <a:gd name="T4" fmla="*/ 86328 w 129"/>
                <a:gd name="T5" fmla="*/ 11249 h 210"/>
                <a:gd name="T6" fmla="*/ 86328 w 129"/>
                <a:gd name="T7" fmla="*/ 82490 h 210"/>
                <a:gd name="T8" fmla="*/ 153889 w 129"/>
                <a:gd name="T9" fmla="*/ 18748 h 210"/>
                <a:gd name="T10" fmla="*/ 247724 w 129"/>
                <a:gd name="T11" fmla="*/ 0 h 210"/>
                <a:gd name="T12" fmla="*/ 375339 w 129"/>
                <a:gd name="T13" fmla="*/ 33746 h 210"/>
                <a:gd name="T14" fmla="*/ 457914 w 129"/>
                <a:gd name="T15" fmla="*/ 138732 h 210"/>
                <a:gd name="T16" fmla="*/ 484188 w 129"/>
                <a:gd name="T17" fmla="*/ 288713 h 210"/>
                <a:gd name="T18" fmla="*/ 454161 w 129"/>
                <a:gd name="T19" fmla="*/ 442444 h 210"/>
                <a:gd name="T20" fmla="*/ 364079 w 129"/>
                <a:gd name="T21" fmla="*/ 547431 h 210"/>
                <a:gd name="T22" fmla="*/ 240217 w 129"/>
                <a:gd name="T23" fmla="*/ 584926 h 210"/>
                <a:gd name="T24" fmla="*/ 153889 w 129"/>
                <a:gd name="T25" fmla="*/ 562429 h 210"/>
                <a:gd name="T26" fmla="*/ 93835 w 129"/>
                <a:gd name="T27" fmla="*/ 513685 h 210"/>
                <a:gd name="T28" fmla="*/ 93835 w 129"/>
                <a:gd name="T29" fmla="*/ 787400 h 210"/>
                <a:gd name="T30" fmla="*/ 0 w 129"/>
                <a:gd name="T31" fmla="*/ 787400 h 210"/>
                <a:gd name="T32" fmla="*/ 82575 w 129"/>
                <a:gd name="T33" fmla="*/ 292463 h 210"/>
                <a:gd name="T34" fmla="*/ 127615 w 129"/>
                <a:gd name="T35" fmla="*/ 453692 h 210"/>
                <a:gd name="T36" fmla="*/ 232710 w 129"/>
                <a:gd name="T37" fmla="*/ 506186 h 210"/>
                <a:gd name="T38" fmla="*/ 341559 w 129"/>
                <a:gd name="T39" fmla="*/ 453692 h 210"/>
                <a:gd name="T40" fmla="*/ 386600 w 129"/>
                <a:gd name="T41" fmla="*/ 284964 h 210"/>
                <a:gd name="T42" fmla="*/ 341559 w 129"/>
                <a:gd name="T43" fmla="*/ 127484 h 210"/>
                <a:gd name="T44" fmla="*/ 236464 w 129"/>
                <a:gd name="T45" fmla="*/ 71241 h 210"/>
                <a:gd name="T46" fmla="*/ 131369 w 129"/>
                <a:gd name="T47" fmla="*/ 131233 h 210"/>
                <a:gd name="T48" fmla="*/ 82575 w 129"/>
                <a:gd name="T49" fmla="*/ 292463 h 21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29"/>
                <a:gd name="T76" fmla="*/ 0 h 210"/>
                <a:gd name="T77" fmla="*/ 129 w 129"/>
                <a:gd name="T78" fmla="*/ 210 h 210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29" h="210">
                  <a:moveTo>
                    <a:pt x="0" y="21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8" y="15"/>
                    <a:pt x="34" y="9"/>
                    <a:pt x="41" y="5"/>
                  </a:cubicBezTo>
                  <a:cubicBezTo>
                    <a:pt x="48" y="1"/>
                    <a:pt x="56" y="0"/>
                    <a:pt x="66" y="0"/>
                  </a:cubicBezTo>
                  <a:cubicBezTo>
                    <a:pt x="79" y="0"/>
                    <a:pt x="90" y="3"/>
                    <a:pt x="100" y="9"/>
                  </a:cubicBezTo>
                  <a:cubicBezTo>
                    <a:pt x="109" y="16"/>
                    <a:pt x="117" y="25"/>
                    <a:pt x="122" y="37"/>
                  </a:cubicBezTo>
                  <a:cubicBezTo>
                    <a:pt x="127" y="49"/>
                    <a:pt x="129" y="62"/>
                    <a:pt x="129" y="77"/>
                  </a:cubicBezTo>
                  <a:cubicBezTo>
                    <a:pt x="129" y="92"/>
                    <a:pt x="126" y="106"/>
                    <a:pt x="121" y="118"/>
                  </a:cubicBezTo>
                  <a:cubicBezTo>
                    <a:pt x="115" y="130"/>
                    <a:pt x="107" y="139"/>
                    <a:pt x="97" y="146"/>
                  </a:cubicBezTo>
                  <a:cubicBezTo>
                    <a:pt x="87" y="152"/>
                    <a:pt x="76" y="156"/>
                    <a:pt x="64" y="156"/>
                  </a:cubicBezTo>
                  <a:cubicBezTo>
                    <a:pt x="56" y="156"/>
                    <a:pt x="48" y="154"/>
                    <a:pt x="41" y="150"/>
                  </a:cubicBezTo>
                  <a:cubicBezTo>
                    <a:pt x="35" y="147"/>
                    <a:pt x="29" y="142"/>
                    <a:pt x="25" y="137"/>
                  </a:cubicBezTo>
                  <a:cubicBezTo>
                    <a:pt x="25" y="210"/>
                    <a:pt x="25" y="210"/>
                    <a:pt x="25" y="210"/>
                  </a:cubicBezTo>
                  <a:lnTo>
                    <a:pt x="0" y="210"/>
                  </a:lnTo>
                  <a:close/>
                  <a:moveTo>
                    <a:pt x="22" y="78"/>
                  </a:moveTo>
                  <a:cubicBezTo>
                    <a:pt x="22" y="98"/>
                    <a:pt x="26" y="112"/>
                    <a:pt x="34" y="121"/>
                  </a:cubicBezTo>
                  <a:cubicBezTo>
                    <a:pt x="42" y="130"/>
                    <a:pt x="51" y="135"/>
                    <a:pt x="62" y="135"/>
                  </a:cubicBezTo>
                  <a:cubicBezTo>
                    <a:pt x="74" y="135"/>
                    <a:pt x="83" y="130"/>
                    <a:pt x="91" y="121"/>
                  </a:cubicBezTo>
                  <a:cubicBezTo>
                    <a:pt x="99" y="111"/>
                    <a:pt x="103" y="96"/>
                    <a:pt x="103" y="76"/>
                  </a:cubicBezTo>
                  <a:cubicBezTo>
                    <a:pt x="103" y="57"/>
                    <a:pt x="99" y="43"/>
                    <a:pt x="91" y="34"/>
                  </a:cubicBezTo>
                  <a:cubicBezTo>
                    <a:pt x="84" y="24"/>
                    <a:pt x="74" y="19"/>
                    <a:pt x="63" y="19"/>
                  </a:cubicBezTo>
                  <a:cubicBezTo>
                    <a:pt x="53" y="19"/>
                    <a:pt x="43" y="24"/>
                    <a:pt x="35" y="35"/>
                  </a:cubicBezTo>
                  <a:cubicBezTo>
                    <a:pt x="27" y="45"/>
                    <a:pt x="22" y="59"/>
                    <a:pt x="22" y="7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FF66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 sz="1800"/>
            </a:p>
          </p:txBody>
        </p:sp>
      </p:grpSp>
      <p:sp>
        <p:nvSpPr>
          <p:cNvPr id="240" name="Rectangle 344"/>
          <p:cNvSpPr>
            <a:spLocks noChangeArrowheads="1"/>
          </p:cNvSpPr>
          <p:nvPr/>
        </p:nvSpPr>
        <p:spPr bwMode="auto">
          <a:xfrm>
            <a:off x="5019475" y="2835491"/>
            <a:ext cx="152400" cy="228600"/>
          </a:xfrm>
          <a:prstGeom prst="rect">
            <a:avLst/>
          </a:prstGeom>
          <a:solidFill>
            <a:srgbClr val="FF0000"/>
          </a:solidFill>
          <a:ln w="6350">
            <a:solidFill>
              <a:srgbClr val="8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41" name="Group 326"/>
          <p:cNvGrpSpPr>
            <a:grpSpLocks noChangeAspect="1"/>
          </p:cNvGrpSpPr>
          <p:nvPr/>
        </p:nvGrpSpPr>
        <p:grpSpPr bwMode="auto">
          <a:xfrm>
            <a:off x="5189472" y="4152951"/>
            <a:ext cx="365125" cy="519112"/>
            <a:chOff x="1646" y="2640"/>
            <a:chExt cx="193" cy="274"/>
          </a:xfrm>
        </p:grpSpPr>
        <p:sp>
          <p:nvSpPr>
            <p:cNvPr id="242" name="Freeform 327"/>
            <p:cNvSpPr>
              <a:spLocks noChangeAspect="1"/>
            </p:cNvSpPr>
            <p:nvPr/>
          </p:nvSpPr>
          <p:spPr bwMode="auto">
            <a:xfrm>
              <a:off x="1646" y="2697"/>
              <a:ext cx="87" cy="217"/>
            </a:xfrm>
            <a:custGeom>
              <a:avLst/>
              <a:gdLst>
                <a:gd name="T0" fmla="*/ 25 w 37"/>
                <a:gd name="T1" fmla="*/ 56 h 92"/>
                <a:gd name="T2" fmla="*/ 25 w 37"/>
                <a:gd name="T3" fmla="*/ 36 h 92"/>
                <a:gd name="T4" fmla="*/ 37 w 37"/>
                <a:gd name="T5" fmla="*/ 19 h 92"/>
                <a:gd name="T6" fmla="*/ 18 w 37"/>
                <a:gd name="T7" fmla="*/ 0 h 92"/>
                <a:gd name="T8" fmla="*/ 0 w 37"/>
                <a:gd name="T9" fmla="*/ 19 h 92"/>
                <a:gd name="T10" fmla="*/ 12 w 37"/>
                <a:gd name="T11" fmla="*/ 36 h 92"/>
                <a:gd name="T12" fmla="*/ 12 w 37"/>
                <a:gd name="T13" fmla="*/ 56 h 92"/>
                <a:gd name="T14" fmla="*/ 0 w 37"/>
                <a:gd name="T15" fmla="*/ 73 h 92"/>
                <a:gd name="T16" fmla="*/ 18 w 37"/>
                <a:gd name="T17" fmla="*/ 92 h 92"/>
                <a:gd name="T18" fmla="*/ 37 w 37"/>
                <a:gd name="T19" fmla="*/ 73 h 92"/>
                <a:gd name="T20" fmla="*/ 25 w 37"/>
                <a:gd name="T21" fmla="*/ 56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" h="92">
                  <a:moveTo>
                    <a:pt x="25" y="56"/>
                  </a:moveTo>
                  <a:cubicBezTo>
                    <a:pt x="25" y="36"/>
                    <a:pt x="25" y="36"/>
                    <a:pt x="25" y="36"/>
                  </a:cubicBezTo>
                  <a:cubicBezTo>
                    <a:pt x="32" y="34"/>
                    <a:pt x="37" y="27"/>
                    <a:pt x="37" y="19"/>
                  </a:cubicBezTo>
                  <a:cubicBezTo>
                    <a:pt x="37" y="9"/>
                    <a:pt x="29" y="0"/>
                    <a:pt x="18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27"/>
                    <a:pt x="5" y="34"/>
                    <a:pt x="12" y="36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5" y="58"/>
                    <a:pt x="0" y="65"/>
                    <a:pt x="0" y="73"/>
                  </a:cubicBezTo>
                  <a:cubicBezTo>
                    <a:pt x="0" y="83"/>
                    <a:pt x="8" y="92"/>
                    <a:pt x="18" y="92"/>
                  </a:cubicBezTo>
                  <a:cubicBezTo>
                    <a:pt x="29" y="92"/>
                    <a:pt x="37" y="83"/>
                    <a:pt x="37" y="73"/>
                  </a:cubicBezTo>
                  <a:cubicBezTo>
                    <a:pt x="37" y="65"/>
                    <a:pt x="32" y="58"/>
                    <a:pt x="25" y="56"/>
                  </a:cubicBezTo>
                  <a:close/>
                </a:path>
              </a:pathLst>
            </a:custGeom>
            <a:solidFill>
              <a:srgbClr val="00FF00"/>
            </a:solidFill>
            <a:ln w="6350">
              <a:solidFill>
                <a:srgbClr val="3399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3" name="Freeform 328"/>
            <p:cNvSpPr>
              <a:spLocks noChangeAspect="1"/>
            </p:cNvSpPr>
            <p:nvPr/>
          </p:nvSpPr>
          <p:spPr bwMode="auto">
            <a:xfrm>
              <a:off x="1728" y="2640"/>
              <a:ext cx="111" cy="274"/>
            </a:xfrm>
            <a:custGeom>
              <a:avLst/>
              <a:gdLst>
                <a:gd name="T0" fmla="*/ 35 w 47"/>
                <a:gd name="T1" fmla="*/ 80 h 116"/>
                <a:gd name="T2" fmla="*/ 35 w 47"/>
                <a:gd name="T3" fmla="*/ 60 h 116"/>
                <a:gd name="T4" fmla="*/ 47 w 47"/>
                <a:gd name="T5" fmla="*/ 43 h 116"/>
                <a:gd name="T6" fmla="*/ 29 w 47"/>
                <a:gd name="T7" fmla="*/ 24 h 116"/>
                <a:gd name="T8" fmla="*/ 13 w 47"/>
                <a:gd name="T9" fmla="*/ 33 h 116"/>
                <a:gd name="T10" fmla="*/ 13 w 47"/>
                <a:gd name="T11" fmla="*/ 32 h 116"/>
                <a:gd name="T12" fmla="*/ 12 w 47"/>
                <a:gd name="T13" fmla="*/ 15 h 116"/>
                <a:gd name="T14" fmla="*/ 12 w 47"/>
                <a:gd name="T15" fmla="*/ 6 h 116"/>
                <a:gd name="T16" fmla="*/ 6 w 47"/>
                <a:gd name="T17" fmla="*/ 0 h 116"/>
                <a:gd name="T18" fmla="*/ 0 w 47"/>
                <a:gd name="T19" fmla="*/ 6 h 116"/>
                <a:gd name="T20" fmla="*/ 0 w 47"/>
                <a:gd name="T21" fmla="*/ 15 h 116"/>
                <a:gd name="T22" fmla="*/ 1 w 47"/>
                <a:gd name="T23" fmla="*/ 36 h 116"/>
                <a:gd name="T24" fmla="*/ 11 w 47"/>
                <a:gd name="T25" fmla="*/ 47 h 116"/>
                <a:gd name="T26" fmla="*/ 22 w 47"/>
                <a:gd name="T27" fmla="*/ 60 h 116"/>
                <a:gd name="T28" fmla="*/ 22 w 47"/>
                <a:gd name="T29" fmla="*/ 80 h 116"/>
                <a:gd name="T30" fmla="*/ 10 w 47"/>
                <a:gd name="T31" fmla="*/ 97 h 116"/>
                <a:gd name="T32" fmla="*/ 29 w 47"/>
                <a:gd name="T33" fmla="*/ 116 h 116"/>
                <a:gd name="T34" fmla="*/ 47 w 47"/>
                <a:gd name="T35" fmla="*/ 97 h 116"/>
                <a:gd name="T36" fmla="*/ 35 w 47"/>
                <a:gd name="T37" fmla="*/ 8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7" h="116">
                  <a:moveTo>
                    <a:pt x="35" y="80"/>
                  </a:moveTo>
                  <a:cubicBezTo>
                    <a:pt x="35" y="60"/>
                    <a:pt x="35" y="60"/>
                    <a:pt x="35" y="60"/>
                  </a:cubicBezTo>
                  <a:cubicBezTo>
                    <a:pt x="42" y="58"/>
                    <a:pt x="47" y="51"/>
                    <a:pt x="47" y="43"/>
                  </a:cubicBezTo>
                  <a:cubicBezTo>
                    <a:pt x="47" y="33"/>
                    <a:pt x="39" y="24"/>
                    <a:pt x="29" y="24"/>
                  </a:cubicBezTo>
                  <a:cubicBezTo>
                    <a:pt x="22" y="24"/>
                    <a:pt x="16" y="28"/>
                    <a:pt x="13" y="33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2" y="29"/>
                    <a:pt x="12" y="24"/>
                    <a:pt x="12" y="15"/>
                  </a:cubicBezTo>
                  <a:cubicBezTo>
                    <a:pt x="12" y="13"/>
                    <a:pt x="12" y="9"/>
                    <a:pt x="12" y="6"/>
                  </a:cubicBezTo>
                  <a:cubicBezTo>
                    <a:pt x="12" y="2"/>
                    <a:pt x="9" y="0"/>
                    <a:pt x="6" y="0"/>
                  </a:cubicBezTo>
                  <a:cubicBezTo>
                    <a:pt x="2" y="0"/>
                    <a:pt x="0" y="2"/>
                    <a:pt x="0" y="6"/>
                  </a:cubicBezTo>
                  <a:cubicBezTo>
                    <a:pt x="0" y="9"/>
                    <a:pt x="0" y="12"/>
                    <a:pt x="0" y="15"/>
                  </a:cubicBezTo>
                  <a:cubicBezTo>
                    <a:pt x="0" y="24"/>
                    <a:pt x="0" y="30"/>
                    <a:pt x="1" y="36"/>
                  </a:cubicBezTo>
                  <a:cubicBezTo>
                    <a:pt x="3" y="41"/>
                    <a:pt x="6" y="44"/>
                    <a:pt x="11" y="47"/>
                  </a:cubicBezTo>
                  <a:cubicBezTo>
                    <a:pt x="12" y="53"/>
                    <a:pt x="16" y="58"/>
                    <a:pt x="22" y="60"/>
                  </a:cubicBezTo>
                  <a:cubicBezTo>
                    <a:pt x="22" y="80"/>
                    <a:pt x="22" y="80"/>
                    <a:pt x="22" y="80"/>
                  </a:cubicBezTo>
                  <a:cubicBezTo>
                    <a:pt x="15" y="82"/>
                    <a:pt x="10" y="89"/>
                    <a:pt x="10" y="97"/>
                  </a:cubicBezTo>
                  <a:cubicBezTo>
                    <a:pt x="10" y="107"/>
                    <a:pt x="18" y="116"/>
                    <a:pt x="29" y="116"/>
                  </a:cubicBezTo>
                  <a:cubicBezTo>
                    <a:pt x="39" y="116"/>
                    <a:pt x="47" y="107"/>
                    <a:pt x="47" y="97"/>
                  </a:cubicBezTo>
                  <a:cubicBezTo>
                    <a:pt x="47" y="89"/>
                    <a:pt x="42" y="82"/>
                    <a:pt x="35" y="80"/>
                  </a:cubicBezTo>
                  <a:close/>
                </a:path>
              </a:pathLst>
            </a:custGeom>
            <a:solidFill>
              <a:srgbClr val="00FF00"/>
            </a:solidFill>
            <a:ln w="6350">
              <a:solidFill>
                <a:srgbClr val="3399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4" name="Group 329"/>
          <p:cNvGrpSpPr>
            <a:grpSpLocks noChangeAspect="1"/>
          </p:cNvGrpSpPr>
          <p:nvPr/>
        </p:nvGrpSpPr>
        <p:grpSpPr bwMode="auto">
          <a:xfrm>
            <a:off x="5121210" y="4160888"/>
            <a:ext cx="173037" cy="173038"/>
            <a:chOff x="3714" y="1974"/>
            <a:chExt cx="144" cy="144"/>
          </a:xfrm>
        </p:grpSpPr>
        <p:sp>
          <p:nvSpPr>
            <p:cNvPr id="245" name="Oval 330"/>
            <p:cNvSpPr>
              <a:spLocks noChangeAspect="1" noChangeArrowheads="1"/>
            </p:cNvSpPr>
            <p:nvPr/>
          </p:nvSpPr>
          <p:spPr bwMode="auto">
            <a:xfrm>
              <a:off x="3714" y="1974"/>
              <a:ext cx="144" cy="144"/>
            </a:xfrm>
            <a:prstGeom prst="ellipse">
              <a:avLst/>
            </a:prstGeom>
            <a:solidFill>
              <a:srgbClr val="FF99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" name="Freeform 17"/>
            <p:cNvSpPr>
              <a:spLocks noChangeAspect="1" noEditPoints="1"/>
            </p:cNvSpPr>
            <p:nvPr/>
          </p:nvSpPr>
          <p:spPr bwMode="auto">
            <a:xfrm>
              <a:off x="3762" y="2004"/>
              <a:ext cx="59" cy="96"/>
            </a:xfrm>
            <a:custGeom>
              <a:avLst/>
              <a:gdLst>
                <a:gd name="T0" fmla="*/ 0 w 129"/>
                <a:gd name="T1" fmla="*/ 787400 h 210"/>
                <a:gd name="T2" fmla="*/ 0 w 129"/>
                <a:gd name="T3" fmla="*/ 11249 h 210"/>
                <a:gd name="T4" fmla="*/ 86328 w 129"/>
                <a:gd name="T5" fmla="*/ 11249 h 210"/>
                <a:gd name="T6" fmla="*/ 86328 w 129"/>
                <a:gd name="T7" fmla="*/ 82490 h 210"/>
                <a:gd name="T8" fmla="*/ 153889 w 129"/>
                <a:gd name="T9" fmla="*/ 18748 h 210"/>
                <a:gd name="T10" fmla="*/ 247724 w 129"/>
                <a:gd name="T11" fmla="*/ 0 h 210"/>
                <a:gd name="T12" fmla="*/ 375339 w 129"/>
                <a:gd name="T13" fmla="*/ 33746 h 210"/>
                <a:gd name="T14" fmla="*/ 457914 w 129"/>
                <a:gd name="T15" fmla="*/ 138732 h 210"/>
                <a:gd name="T16" fmla="*/ 484188 w 129"/>
                <a:gd name="T17" fmla="*/ 288713 h 210"/>
                <a:gd name="T18" fmla="*/ 454161 w 129"/>
                <a:gd name="T19" fmla="*/ 442444 h 210"/>
                <a:gd name="T20" fmla="*/ 364079 w 129"/>
                <a:gd name="T21" fmla="*/ 547431 h 210"/>
                <a:gd name="T22" fmla="*/ 240217 w 129"/>
                <a:gd name="T23" fmla="*/ 584926 h 210"/>
                <a:gd name="T24" fmla="*/ 153889 w 129"/>
                <a:gd name="T25" fmla="*/ 562429 h 210"/>
                <a:gd name="T26" fmla="*/ 93835 w 129"/>
                <a:gd name="T27" fmla="*/ 513685 h 210"/>
                <a:gd name="T28" fmla="*/ 93835 w 129"/>
                <a:gd name="T29" fmla="*/ 787400 h 210"/>
                <a:gd name="T30" fmla="*/ 0 w 129"/>
                <a:gd name="T31" fmla="*/ 787400 h 210"/>
                <a:gd name="T32" fmla="*/ 82575 w 129"/>
                <a:gd name="T33" fmla="*/ 292463 h 210"/>
                <a:gd name="T34" fmla="*/ 127615 w 129"/>
                <a:gd name="T35" fmla="*/ 453692 h 210"/>
                <a:gd name="T36" fmla="*/ 232710 w 129"/>
                <a:gd name="T37" fmla="*/ 506186 h 210"/>
                <a:gd name="T38" fmla="*/ 341559 w 129"/>
                <a:gd name="T39" fmla="*/ 453692 h 210"/>
                <a:gd name="T40" fmla="*/ 386600 w 129"/>
                <a:gd name="T41" fmla="*/ 284964 h 210"/>
                <a:gd name="T42" fmla="*/ 341559 w 129"/>
                <a:gd name="T43" fmla="*/ 127484 h 210"/>
                <a:gd name="T44" fmla="*/ 236464 w 129"/>
                <a:gd name="T45" fmla="*/ 71241 h 210"/>
                <a:gd name="T46" fmla="*/ 131369 w 129"/>
                <a:gd name="T47" fmla="*/ 131233 h 210"/>
                <a:gd name="T48" fmla="*/ 82575 w 129"/>
                <a:gd name="T49" fmla="*/ 292463 h 21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29"/>
                <a:gd name="T76" fmla="*/ 0 h 210"/>
                <a:gd name="T77" fmla="*/ 129 w 129"/>
                <a:gd name="T78" fmla="*/ 210 h 210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29" h="210">
                  <a:moveTo>
                    <a:pt x="0" y="21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8" y="15"/>
                    <a:pt x="34" y="9"/>
                    <a:pt x="41" y="5"/>
                  </a:cubicBezTo>
                  <a:cubicBezTo>
                    <a:pt x="48" y="1"/>
                    <a:pt x="56" y="0"/>
                    <a:pt x="66" y="0"/>
                  </a:cubicBezTo>
                  <a:cubicBezTo>
                    <a:pt x="79" y="0"/>
                    <a:pt x="90" y="3"/>
                    <a:pt x="100" y="9"/>
                  </a:cubicBezTo>
                  <a:cubicBezTo>
                    <a:pt x="109" y="16"/>
                    <a:pt x="117" y="25"/>
                    <a:pt x="122" y="37"/>
                  </a:cubicBezTo>
                  <a:cubicBezTo>
                    <a:pt x="127" y="49"/>
                    <a:pt x="129" y="62"/>
                    <a:pt x="129" y="77"/>
                  </a:cubicBezTo>
                  <a:cubicBezTo>
                    <a:pt x="129" y="92"/>
                    <a:pt x="126" y="106"/>
                    <a:pt x="121" y="118"/>
                  </a:cubicBezTo>
                  <a:cubicBezTo>
                    <a:pt x="115" y="130"/>
                    <a:pt x="107" y="139"/>
                    <a:pt x="97" y="146"/>
                  </a:cubicBezTo>
                  <a:cubicBezTo>
                    <a:pt x="87" y="152"/>
                    <a:pt x="76" y="156"/>
                    <a:pt x="64" y="156"/>
                  </a:cubicBezTo>
                  <a:cubicBezTo>
                    <a:pt x="56" y="156"/>
                    <a:pt x="48" y="154"/>
                    <a:pt x="41" y="150"/>
                  </a:cubicBezTo>
                  <a:cubicBezTo>
                    <a:pt x="35" y="147"/>
                    <a:pt x="29" y="142"/>
                    <a:pt x="25" y="137"/>
                  </a:cubicBezTo>
                  <a:cubicBezTo>
                    <a:pt x="25" y="210"/>
                    <a:pt x="25" y="210"/>
                    <a:pt x="25" y="210"/>
                  </a:cubicBezTo>
                  <a:lnTo>
                    <a:pt x="0" y="210"/>
                  </a:lnTo>
                  <a:close/>
                  <a:moveTo>
                    <a:pt x="22" y="78"/>
                  </a:moveTo>
                  <a:cubicBezTo>
                    <a:pt x="22" y="98"/>
                    <a:pt x="26" y="112"/>
                    <a:pt x="34" y="121"/>
                  </a:cubicBezTo>
                  <a:cubicBezTo>
                    <a:pt x="42" y="130"/>
                    <a:pt x="51" y="135"/>
                    <a:pt x="62" y="135"/>
                  </a:cubicBezTo>
                  <a:cubicBezTo>
                    <a:pt x="74" y="135"/>
                    <a:pt x="83" y="130"/>
                    <a:pt x="91" y="121"/>
                  </a:cubicBezTo>
                  <a:cubicBezTo>
                    <a:pt x="99" y="111"/>
                    <a:pt x="103" y="96"/>
                    <a:pt x="103" y="76"/>
                  </a:cubicBezTo>
                  <a:cubicBezTo>
                    <a:pt x="103" y="57"/>
                    <a:pt x="99" y="43"/>
                    <a:pt x="91" y="34"/>
                  </a:cubicBezTo>
                  <a:cubicBezTo>
                    <a:pt x="84" y="24"/>
                    <a:pt x="74" y="19"/>
                    <a:pt x="63" y="19"/>
                  </a:cubicBezTo>
                  <a:cubicBezTo>
                    <a:pt x="53" y="19"/>
                    <a:pt x="43" y="24"/>
                    <a:pt x="35" y="35"/>
                  </a:cubicBezTo>
                  <a:cubicBezTo>
                    <a:pt x="27" y="45"/>
                    <a:pt x="22" y="59"/>
                    <a:pt x="22" y="7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FF66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 sz="1800"/>
            </a:p>
          </p:txBody>
        </p:sp>
      </p:grpSp>
      <p:grpSp>
        <p:nvGrpSpPr>
          <p:cNvPr id="247" name="Group 332"/>
          <p:cNvGrpSpPr>
            <a:grpSpLocks noChangeAspect="1"/>
          </p:cNvGrpSpPr>
          <p:nvPr/>
        </p:nvGrpSpPr>
        <p:grpSpPr bwMode="auto">
          <a:xfrm>
            <a:off x="5473635" y="4152951"/>
            <a:ext cx="173037" cy="173037"/>
            <a:chOff x="3714" y="1974"/>
            <a:chExt cx="144" cy="144"/>
          </a:xfrm>
        </p:grpSpPr>
        <p:sp>
          <p:nvSpPr>
            <p:cNvPr id="248" name="Oval 333"/>
            <p:cNvSpPr>
              <a:spLocks noChangeAspect="1" noChangeArrowheads="1"/>
            </p:cNvSpPr>
            <p:nvPr/>
          </p:nvSpPr>
          <p:spPr bwMode="auto">
            <a:xfrm>
              <a:off x="3714" y="1974"/>
              <a:ext cx="144" cy="144"/>
            </a:xfrm>
            <a:prstGeom prst="ellipse">
              <a:avLst/>
            </a:prstGeom>
            <a:solidFill>
              <a:srgbClr val="FF99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" name="Freeform 17"/>
            <p:cNvSpPr>
              <a:spLocks noChangeAspect="1" noEditPoints="1"/>
            </p:cNvSpPr>
            <p:nvPr/>
          </p:nvSpPr>
          <p:spPr bwMode="auto">
            <a:xfrm>
              <a:off x="3762" y="2004"/>
              <a:ext cx="59" cy="96"/>
            </a:xfrm>
            <a:custGeom>
              <a:avLst/>
              <a:gdLst>
                <a:gd name="T0" fmla="*/ 0 w 129"/>
                <a:gd name="T1" fmla="*/ 787400 h 210"/>
                <a:gd name="T2" fmla="*/ 0 w 129"/>
                <a:gd name="T3" fmla="*/ 11249 h 210"/>
                <a:gd name="T4" fmla="*/ 86328 w 129"/>
                <a:gd name="T5" fmla="*/ 11249 h 210"/>
                <a:gd name="T6" fmla="*/ 86328 w 129"/>
                <a:gd name="T7" fmla="*/ 82490 h 210"/>
                <a:gd name="T8" fmla="*/ 153889 w 129"/>
                <a:gd name="T9" fmla="*/ 18748 h 210"/>
                <a:gd name="T10" fmla="*/ 247724 w 129"/>
                <a:gd name="T11" fmla="*/ 0 h 210"/>
                <a:gd name="T12" fmla="*/ 375339 w 129"/>
                <a:gd name="T13" fmla="*/ 33746 h 210"/>
                <a:gd name="T14" fmla="*/ 457914 w 129"/>
                <a:gd name="T15" fmla="*/ 138732 h 210"/>
                <a:gd name="T16" fmla="*/ 484188 w 129"/>
                <a:gd name="T17" fmla="*/ 288713 h 210"/>
                <a:gd name="T18" fmla="*/ 454161 w 129"/>
                <a:gd name="T19" fmla="*/ 442444 h 210"/>
                <a:gd name="T20" fmla="*/ 364079 w 129"/>
                <a:gd name="T21" fmla="*/ 547431 h 210"/>
                <a:gd name="T22" fmla="*/ 240217 w 129"/>
                <a:gd name="T23" fmla="*/ 584926 h 210"/>
                <a:gd name="T24" fmla="*/ 153889 w 129"/>
                <a:gd name="T25" fmla="*/ 562429 h 210"/>
                <a:gd name="T26" fmla="*/ 93835 w 129"/>
                <a:gd name="T27" fmla="*/ 513685 h 210"/>
                <a:gd name="T28" fmla="*/ 93835 w 129"/>
                <a:gd name="T29" fmla="*/ 787400 h 210"/>
                <a:gd name="T30" fmla="*/ 0 w 129"/>
                <a:gd name="T31" fmla="*/ 787400 h 210"/>
                <a:gd name="T32" fmla="*/ 82575 w 129"/>
                <a:gd name="T33" fmla="*/ 292463 h 210"/>
                <a:gd name="T34" fmla="*/ 127615 w 129"/>
                <a:gd name="T35" fmla="*/ 453692 h 210"/>
                <a:gd name="T36" fmla="*/ 232710 w 129"/>
                <a:gd name="T37" fmla="*/ 506186 h 210"/>
                <a:gd name="T38" fmla="*/ 341559 w 129"/>
                <a:gd name="T39" fmla="*/ 453692 h 210"/>
                <a:gd name="T40" fmla="*/ 386600 w 129"/>
                <a:gd name="T41" fmla="*/ 284964 h 210"/>
                <a:gd name="T42" fmla="*/ 341559 w 129"/>
                <a:gd name="T43" fmla="*/ 127484 h 210"/>
                <a:gd name="T44" fmla="*/ 236464 w 129"/>
                <a:gd name="T45" fmla="*/ 71241 h 210"/>
                <a:gd name="T46" fmla="*/ 131369 w 129"/>
                <a:gd name="T47" fmla="*/ 131233 h 210"/>
                <a:gd name="T48" fmla="*/ 82575 w 129"/>
                <a:gd name="T49" fmla="*/ 292463 h 21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29"/>
                <a:gd name="T76" fmla="*/ 0 h 210"/>
                <a:gd name="T77" fmla="*/ 129 w 129"/>
                <a:gd name="T78" fmla="*/ 210 h 210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29" h="210">
                  <a:moveTo>
                    <a:pt x="0" y="21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8" y="15"/>
                    <a:pt x="34" y="9"/>
                    <a:pt x="41" y="5"/>
                  </a:cubicBezTo>
                  <a:cubicBezTo>
                    <a:pt x="48" y="1"/>
                    <a:pt x="56" y="0"/>
                    <a:pt x="66" y="0"/>
                  </a:cubicBezTo>
                  <a:cubicBezTo>
                    <a:pt x="79" y="0"/>
                    <a:pt x="90" y="3"/>
                    <a:pt x="100" y="9"/>
                  </a:cubicBezTo>
                  <a:cubicBezTo>
                    <a:pt x="109" y="16"/>
                    <a:pt x="117" y="25"/>
                    <a:pt x="122" y="37"/>
                  </a:cubicBezTo>
                  <a:cubicBezTo>
                    <a:pt x="127" y="49"/>
                    <a:pt x="129" y="62"/>
                    <a:pt x="129" y="77"/>
                  </a:cubicBezTo>
                  <a:cubicBezTo>
                    <a:pt x="129" y="92"/>
                    <a:pt x="126" y="106"/>
                    <a:pt x="121" y="118"/>
                  </a:cubicBezTo>
                  <a:cubicBezTo>
                    <a:pt x="115" y="130"/>
                    <a:pt x="107" y="139"/>
                    <a:pt x="97" y="146"/>
                  </a:cubicBezTo>
                  <a:cubicBezTo>
                    <a:pt x="87" y="152"/>
                    <a:pt x="76" y="156"/>
                    <a:pt x="64" y="156"/>
                  </a:cubicBezTo>
                  <a:cubicBezTo>
                    <a:pt x="56" y="156"/>
                    <a:pt x="48" y="154"/>
                    <a:pt x="41" y="150"/>
                  </a:cubicBezTo>
                  <a:cubicBezTo>
                    <a:pt x="35" y="147"/>
                    <a:pt x="29" y="142"/>
                    <a:pt x="25" y="137"/>
                  </a:cubicBezTo>
                  <a:cubicBezTo>
                    <a:pt x="25" y="210"/>
                    <a:pt x="25" y="210"/>
                    <a:pt x="25" y="210"/>
                  </a:cubicBezTo>
                  <a:lnTo>
                    <a:pt x="0" y="210"/>
                  </a:lnTo>
                  <a:close/>
                  <a:moveTo>
                    <a:pt x="22" y="78"/>
                  </a:moveTo>
                  <a:cubicBezTo>
                    <a:pt x="22" y="98"/>
                    <a:pt x="26" y="112"/>
                    <a:pt x="34" y="121"/>
                  </a:cubicBezTo>
                  <a:cubicBezTo>
                    <a:pt x="42" y="130"/>
                    <a:pt x="51" y="135"/>
                    <a:pt x="62" y="135"/>
                  </a:cubicBezTo>
                  <a:cubicBezTo>
                    <a:pt x="74" y="135"/>
                    <a:pt x="83" y="130"/>
                    <a:pt x="91" y="121"/>
                  </a:cubicBezTo>
                  <a:cubicBezTo>
                    <a:pt x="99" y="111"/>
                    <a:pt x="103" y="96"/>
                    <a:pt x="103" y="76"/>
                  </a:cubicBezTo>
                  <a:cubicBezTo>
                    <a:pt x="103" y="57"/>
                    <a:pt x="99" y="43"/>
                    <a:pt x="91" y="34"/>
                  </a:cubicBezTo>
                  <a:cubicBezTo>
                    <a:pt x="84" y="24"/>
                    <a:pt x="74" y="19"/>
                    <a:pt x="63" y="19"/>
                  </a:cubicBezTo>
                  <a:cubicBezTo>
                    <a:pt x="53" y="19"/>
                    <a:pt x="43" y="24"/>
                    <a:pt x="35" y="35"/>
                  </a:cubicBezTo>
                  <a:cubicBezTo>
                    <a:pt x="27" y="45"/>
                    <a:pt x="22" y="59"/>
                    <a:pt x="22" y="7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FF66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 sz="1800"/>
            </a:p>
          </p:txBody>
        </p:sp>
      </p:grpSp>
      <p:sp>
        <p:nvSpPr>
          <p:cNvPr id="250" name="Rectangle 344"/>
          <p:cNvSpPr>
            <a:spLocks noChangeArrowheads="1"/>
          </p:cNvSpPr>
          <p:nvPr/>
        </p:nvSpPr>
        <p:spPr bwMode="auto">
          <a:xfrm>
            <a:off x="5295835" y="4329163"/>
            <a:ext cx="152400" cy="228600"/>
          </a:xfrm>
          <a:prstGeom prst="rect">
            <a:avLst/>
          </a:prstGeom>
          <a:solidFill>
            <a:srgbClr val="FF0000"/>
          </a:solidFill>
          <a:ln w="6350">
            <a:solidFill>
              <a:srgbClr val="8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51" name="Group 326"/>
          <p:cNvGrpSpPr>
            <a:grpSpLocks noChangeAspect="1"/>
          </p:cNvGrpSpPr>
          <p:nvPr/>
        </p:nvGrpSpPr>
        <p:grpSpPr bwMode="auto">
          <a:xfrm>
            <a:off x="5140569" y="4885075"/>
            <a:ext cx="365125" cy="519112"/>
            <a:chOff x="1646" y="2640"/>
            <a:chExt cx="193" cy="274"/>
          </a:xfrm>
        </p:grpSpPr>
        <p:sp>
          <p:nvSpPr>
            <p:cNvPr id="252" name="Freeform 327"/>
            <p:cNvSpPr>
              <a:spLocks noChangeAspect="1"/>
            </p:cNvSpPr>
            <p:nvPr/>
          </p:nvSpPr>
          <p:spPr bwMode="auto">
            <a:xfrm>
              <a:off x="1646" y="2697"/>
              <a:ext cx="87" cy="217"/>
            </a:xfrm>
            <a:custGeom>
              <a:avLst/>
              <a:gdLst>
                <a:gd name="T0" fmla="*/ 25 w 37"/>
                <a:gd name="T1" fmla="*/ 56 h 92"/>
                <a:gd name="T2" fmla="*/ 25 w 37"/>
                <a:gd name="T3" fmla="*/ 36 h 92"/>
                <a:gd name="T4" fmla="*/ 37 w 37"/>
                <a:gd name="T5" fmla="*/ 19 h 92"/>
                <a:gd name="T6" fmla="*/ 18 w 37"/>
                <a:gd name="T7" fmla="*/ 0 h 92"/>
                <a:gd name="T8" fmla="*/ 0 w 37"/>
                <a:gd name="T9" fmla="*/ 19 h 92"/>
                <a:gd name="T10" fmla="*/ 12 w 37"/>
                <a:gd name="T11" fmla="*/ 36 h 92"/>
                <a:gd name="T12" fmla="*/ 12 w 37"/>
                <a:gd name="T13" fmla="*/ 56 h 92"/>
                <a:gd name="T14" fmla="*/ 0 w 37"/>
                <a:gd name="T15" fmla="*/ 73 h 92"/>
                <a:gd name="T16" fmla="*/ 18 w 37"/>
                <a:gd name="T17" fmla="*/ 92 h 92"/>
                <a:gd name="T18" fmla="*/ 37 w 37"/>
                <a:gd name="T19" fmla="*/ 73 h 92"/>
                <a:gd name="T20" fmla="*/ 25 w 37"/>
                <a:gd name="T21" fmla="*/ 56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" h="92">
                  <a:moveTo>
                    <a:pt x="25" y="56"/>
                  </a:moveTo>
                  <a:cubicBezTo>
                    <a:pt x="25" y="36"/>
                    <a:pt x="25" y="36"/>
                    <a:pt x="25" y="36"/>
                  </a:cubicBezTo>
                  <a:cubicBezTo>
                    <a:pt x="32" y="34"/>
                    <a:pt x="37" y="27"/>
                    <a:pt x="37" y="19"/>
                  </a:cubicBezTo>
                  <a:cubicBezTo>
                    <a:pt x="37" y="9"/>
                    <a:pt x="29" y="0"/>
                    <a:pt x="18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27"/>
                    <a:pt x="5" y="34"/>
                    <a:pt x="12" y="36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5" y="58"/>
                    <a:pt x="0" y="65"/>
                    <a:pt x="0" y="73"/>
                  </a:cubicBezTo>
                  <a:cubicBezTo>
                    <a:pt x="0" y="83"/>
                    <a:pt x="8" y="92"/>
                    <a:pt x="18" y="92"/>
                  </a:cubicBezTo>
                  <a:cubicBezTo>
                    <a:pt x="29" y="92"/>
                    <a:pt x="37" y="83"/>
                    <a:pt x="37" y="73"/>
                  </a:cubicBezTo>
                  <a:cubicBezTo>
                    <a:pt x="37" y="65"/>
                    <a:pt x="32" y="58"/>
                    <a:pt x="25" y="56"/>
                  </a:cubicBezTo>
                  <a:close/>
                </a:path>
              </a:pathLst>
            </a:custGeom>
            <a:solidFill>
              <a:srgbClr val="00FF00"/>
            </a:solidFill>
            <a:ln w="6350">
              <a:solidFill>
                <a:srgbClr val="3399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3" name="Freeform 328"/>
            <p:cNvSpPr>
              <a:spLocks noChangeAspect="1"/>
            </p:cNvSpPr>
            <p:nvPr/>
          </p:nvSpPr>
          <p:spPr bwMode="auto">
            <a:xfrm>
              <a:off x="1728" y="2640"/>
              <a:ext cx="111" cy="274"/>
            </a:xfrm>
            <a:custGeom>
              <a:avLst/>
              <a:gdLst>
                <a:gd name="T0" fmla="*/ 35 w 47"/>
                <a:gd name="T1" fmla="*/ 80 h 116"/>
                <a:gd name="T2" fmla="*/ 35 w 47"/>
                <a:gd name="T3" fmla="*/ 60 h 116"/>
                <a:gd name="T4" fmla="*/ 47 w 47"/>
                <a:gd name="T5" fmla="*/ 43 h 116"/>
                <a:gd name="T6" fmla="*/ 29 w 47"/>
                <a:gd name="T7" fmla="*/ 24 h 116"/>
                <a:gd name="T8" fmla="*/ 13 w 47"/>
                <a:gd name="T9" fmla="*/ 33 h 116"/>
                <a:gd name="T10" fmla="*/ 13 w 47"/>
                <a:gd name="T11" fmla="*/ 32 h 116"/>
                <a:gd name="T12" fmla="*/ 12 w 47"/>
                <a:gd name="T13" fmla="*/ 15 h 116"/>
                <a:gd name="T14" fmla="*/ 12 w 47"/>
                <a:gd name="T15" fmla="*/ 6 h 116"/>
                <a:gd name="T16" fmla="*/ 6 w 47"/>
                <a:gd name="T17" fmla="*/ 0 h 116"/>
                <a:gd name="T18" fmla="*/ 0 w 47"/>
                <a:gd name="T19" fmla="*/ 6 h 116"/>
                <a:gd name="T20" fmla="*/ 0 w 47"/>
                <a:gd name="T21" fmla="*/ 15 h 116"/>
                <a:gd name="T22" fmla="*/ 1 w 47"/>
                <a:gd name="T23" fmla="*/ 36 h 116"/>
                <a:gd name="T24" fmla="*/ 11 w 47"/>
                <a:gd name="T25" fmla="*/ 47 h 116"/>
                <a:gd name="T26" fmla="*/ 22 w 47"/>
                <a:gd name="T27" fmla="*/ 60 h 116"/>
                <a:gd name="T28" fmla="*/ 22 w 47"/>
                <a:gd name="T29" fmla="*/ 80 h 116"/>
                <a:gd name="T30" fmla="*/ 10 w 47"/>
                <a:gd name="T31" fmla="*/ 97 h 116"/>
                <a:gd name="T32" fmla="*/ 29 w 47"/>
                <a:gd name="T33" fmla="*/ 116 h 116"/>
                <a:gd name="T34" fmla="*/ 47 w 47"/>
                <a:gd name="T35" fmla="*/ 97 h 116"/>
                <a:gd name="T36" fmla="*/ 35 w 47"/>
                <a:gd name="T37" fmla="*/ 8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7" h="116">
                  <a:moveTo>
                    <a:pt x="35" y="80"/>
                  </a:moveTo>
                  <a:cubicBezTo>
                    <a:pt x="35" y="60"/>
                    <a:pt x="35" y="60"/>
                    <a:pt x="35" y="60"/>
                  </a:cubicBezTo>
                  <a:cubicBezTo>
                    <a:pt x="42" y="58"/>
                    <a:pt x="47" y="51"/>
                    <a:pt x="47" y="43"/>
                  </a:cubicBezTo>
                  <a:cubicBezTo>
                    <a:pt x="47" y="33"/>
                    <a:pt x="39" y="24"/>
                    <a:pt x="29" y="24"/>
                  </a:cubicBezTo>
                  <a:cubicBezTo>
                    <a:pt x="22" y="24"/>
                    <a:pt x="16" y="28"/>
                    <a:pt x="13" y="33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2" y="29"/>
                    <a:pt x="12" y="24"/>
                    <a:pt x="12" y="15"/>
                  </a:cubicBezTo>
                  <a:cubicBezTo>
                    <a:pt x="12" y="13"/>
                    <a:pt x="12" y="9"/>
                    <a:pt x="12" y="6"/>
                  </a:cubicBezTo>
                  <a:cubicBezTo>
                    <a:pt x="12" y="2"/>
                    <a:pt x="9" y="0"/>
                    <a:pt x="6" y="0"/>
                  </a:cubicBezTo>
                  <a:cubicBezTo>
                    <a:pt x="2" y="0"/>
                    <a:pt x="0" y="2"/>
                    <a:pt x="0" y="6"/>
                  </a:cubicBezTo>
                  <a:cubicBezTo>
                    <a:pt x="0" y="9"/>
                    <a:pt x="0" y="12"/>
                    <a:pt x="0" y="15"/>
                  </a:cubicBezTo>
                  <a:cubicBezTo>
                    <a:pt x="0" y="24"/>
                    <a:pt x="0" y="30"/>
                    <a:pt x="1" y="36"/>
                  </a:cubicBezTo>
                  <a:cubicBezTo>
                    <a:pt x="3" y="41"/>
                    <a:pt x="6" y="44"/>
                    <a:pt x="11" y="47"/>
                  </a:cubicBezTo>
                  <a:cubicBezTo>
                    <a:pt x="12" y="53"/>
                    <a:pt x="16" y="58"/>
                    <a:pt x="22" y="60"/>
                  </a:cubicBezTo>
                  <a:cubicBezTo>
                    <a:pt x="22" y="80"/>
                    <a:pt x="22" y="80"/>
                    <a:pt x="22" y="80"/>
                  </a:cubicBezTo>
                  <a:cubicBezTo>
                    <a:pt x="15" y="82"/>
                    <a:pt x="10" y="89"/>
                    <a:pt x="10" y="97"/>
                  </a:cubicBezTo>
                  <a:cubicBezTo>
                    <a:pt x="10" y="107"/>
                    <a:pt x="18" y="116"/>
                    <a:pt x="29" y="116"/>
                  </a:cubicBezTo>
                  <a:cubicBezTo>
                    <a:pt x="39" y="116"/>
                    <a:pt x="47" y="107"/>
                    <a:pt x="47" y="97"/>
                  </a:cubicBezTo>
                  <a:cubicBezTo>
                    <a:pt x="47" y="89"/>
                    <a:pt x="42" y="82"/>
                    <a:pt x="35" y="80"/>
                  </a:cubicBezTo>
                  <a:close/>
                </a:path>
              </a:pathLst>
            </a:custGeom>
            <a:solidFill>
              <a:srgbClr val="00FF00"/>
            </a:solidFill>
            <a:ln w="6350">
              <a:solidFill>
                <a:srgbClr val="3399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54" name="Group 329"/>
          <p:cNvGrpSpPr>
            <a:grpSpLocks noChangeAspect="1"/>
          </p:cNvGrpSpPr>
          <p:nvPr/>
        </p:nvGrpSpPr>
        <p:grpSpPr bwMode="auto">
          <a:xfrm>
            <a:off x="5072307" y="4893012"/>
            <a:ext cx="173037" cy="173038"/>
            <a:chOff x="3714" y="1974"/>
            <a:chExt cx="144" cy="144"/>
          </a:xfrm>
        </p:grpSpPr>
        <p:sp>
          <p:nvSpPr>
            <p:cNvPr id="255" name="Oval 330"/>
            <p:cNvSpPr>
              <a:spLocks noChangeAspect="1" noChangeArrowheads="1"/>
            </p:cNvSpPr>
            <p:nvPr/>
          </p:nvSpPr>
          <p:spPr bwMode="auto">
            <a:xfrm>
              <a:off x="3714" y="1974"/>
              <a:ext cx="144" cy="144"/>
            </a:xfrm>
            <a:prstGeom prst="ellipse">
              <a:avLst/>
            </a:prstGeom>
            <a:solidFill>
              <a:srgbClr val="FF99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" name="Freeform 17"/>
            <p:cNvSpPr>
              <a:spLocks noChangeAspect="1" noEditPoints="1"/>
            </p:cNvSpPr>
            <p:nvPr/>
          </p:nvSpPr>
          <p:spPr bwMode="auto">
            <a:xfrm>
              <a:off x="3762" y="2004"/>
              <a:ext cx="59" cy="96"/>
            </a:xfrm>
            <a:custGeom>
              <a:avLst/>
              <a:gdLst>
                <a:gd name="T0" fmla="*/ 0 w 129"/>
                <a:gd name="T1" fmla="*/ 787400 h 210"/>
                <a:gd name="T2" fmla="*/ 0 w 129"/>
                <a:gd name="T3" fmla="*/ 11249 h 210"/>
                <a:gd name="T4" fmla="*/ 86328 w 129"/>
                <a:gd name="T5" fmla="*/ 11249 h 210"/>
                <a:gd name="T6" fmla="*/ 86328 w 129"/>
                <a:gd name="T7" fmla="*/ 82490 h 210"/>
                <a:gd name="T8" fmla="*/ 153889 w 129"/>
                <a:gd name="T9" fmla="*/ 18748 h 210"/>
                <a:gd name="T10" fmla="*/ 247724 w 129"/>
                <a:gd name="T11" fmla="*/ 0 h 210"/>
                <a:gd name="T12" fmla="*/ 375339 w 129"/>
                <a:gd name="T13" fmla="*/ 33746 h 210"/>
                <a:gd name="T14" fmla="*/ 457914 w 129"/>
                <a:gd name="T15" fmla="*/ 138732 h 210"/>
                <a:gd name="T16" fmla="*/ 484188 w 129"/>
                <a:gd name="T17" fmla="*/ 288713 h 210"/>
                <a:gd name="T18" fmla="*/ 454161 w 129"/>
                <a:gd name="T19" fmla="*/ 442444 h 210"/>
                <a:gd name="T20" fmla="*/ 364079 w 129"/>
                <a:gd name="T21" fmla="*/ 547431 h 210"/>
                <a:gd name="T22" fmla="*/ 240217 w 129"/>
                <a:gd name="T23" fmla="*/ 584926 h 210"/>
                <a:gd name="T24" fmla="*/ 153889 w 129"/>
                <a:gd name="T25" fmla="*/ 562429 h 210"/>
                <a:gd name="T26" fmla="*/ 93835 w 129"/>
                <a:gd name="T27" fmla="*/ 513685 h 210"/>
                <a:gd name="T28" fmla="*/ 93835 w 129"/>
                <a:gd name="T29" fmla="*/ 787400 h 210"/>
                <a:gd name="T30" fmla="*/ 0 w 129"/>
                <a:gd name="T31" fmla="*/ 787400 h 210"/>
                <a:gd name="T32" fmla="*/ 82575 w 129"/>
                <a:gd name="T33" fmla="*/ 292463 h 210"/>
                <a:gd name="T34" fmla="*/ 127615 w 129"/>
                <a:gd name="T35" fmla="*/ 453692 h 210"/>
                <a:gd name="T36" fmla="*/ 232710 w 129"/>
                <a:gd name="T37" fmla="*/ 506186 h 210"/>
                <a:gd name="T38" fmla="*/ 341559 w 129"/>
                <a:gd name="T39" fmla="*/ 453692 h 210"/>
                <a:gd name="T40" fmla="*/ 386600 w 129"/>
                <a:gd name="T41" fmla="*/ 284964 h 210"/>
                <a:gd name="T42" fmla="*/ 341559 w 129"/>
                <a:gd name="T43" fmla="*/ 127484 h 210"/>
                <a:gd name="T44" fmla="*/ 236464 w 129"/>
                <a:gd name="T45" fmla="*/ 71241 h 210"/>
                <a:gd name="T46" fmla="*/ 131369 w 129"/>
                <a:gd name="T47" fmla="*/ 131233 h 210"/>
                <a:gd name="T48" fmla="*/ 82575 w 129"/>
                <a:gd name="T49" fmla="*/ 292463 h 21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29"/>
                <a:gd name="T76" fmla="*/ 0 h 210"/>
                <a:gd name="T77" fmla="*/ 129 w 129"/>
                <a:gd name="T78" fmla="*/ 210 h 210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29" h="210">
                  <a:moveTo>
                    <a:pt x="0" y="21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8" y="15"/>
                    <a:pt x="34" y="9"/>
                    <a:pt x="41" y="5"/>
                  </a:cubicBezTo>
                  <a:cubicBezTo>
                    <a:pt x="48" y="1"/>
                    <a:pt x="56" y="0"/>
                    <a:pt x="66" y="0"/>
                  </a:cubicBezTo>
                  <a:cubicBezTo>
                    <a:pt x="79" y="0"/>
                    <a:pt x="90" y="3"/>
                    <a:pt x="100" y="9"/>
                  </a:cubicBezTo>
                  <a:cubicBezTo>
                    <a:pt x="109" y="16"/>
                    <a:pt x="117" y="25"/>
                    <a:pt x="122" y="37"/>
                  </a:cubicBezTo>
                  <a:cubicBezTo>
                    <a:pt x="127" y="49"/>
                    <a:pt x="129" y="62"/>
                    <a:pt x="129" y="77"/>
                  </a:cubicBezTo>
                  <a:cubicBezTo>
                    <a:pt x="129" y="92"/>
                    <a:pt x="126" y="106"/>
                    <a:pt x="121" y="118"/>
                  </a:cubicBezTo>
                  <a:cubicBezTo>
                    <a:pt x="115" y="130"/>
                    <a:pt x="107" y="139"/>
                    <a:pt x="97" y="146"/>
                  </a:cubicBezTo>
                  <a:cubicBezTo>
                    <a:pt x="87" y="152"/>
                    <a:pt x="76" y="156"/>
                    <a:pt x="64" y="156"/>
                  </a:cubicBezTo>
                  <a:cubicBezTo>
                    <a:pt x="56" y="156"/>
                    <a:pt x="48" y="154"/>
                    <a:pt x="41" y="150"/>
                  </a:cubicBezTo>
                  <a:cubicBezTo>
                    <a:pt x="35" y="147"/>
                    <a:pt x="29" y="142"/>
                    <a:pt x="25" y="137"/>
                  </a:cubicBezTo>
                  <a:cubicBezTo>
                    <a:pt x="25" y="210"/>
                    <a:pt x="25" y="210"/>
                    <a:pt x="25" y="210"/>
                  </a:cubicBezTo>
                  <a:lnTo>
                    <a:pt x="0" y="210"/>
                  </a:lnTo>
                  <a:close/>
                  <a:moveTo>
                    <a:pt x="22" y="78"/>
                  </a:moveTo>
                  <a:cubicBezTo>
                    <a:pt x="22" y="98"/>
                    <a:pt x="26" y="112"/>
                    <a:pt x="34" y="121"/>
                  </a:cubicBezTo>
                  <a:cubicBezTo>
                    <a:pt x="42" y="130"/>
                    <a:pt x="51" y="135"/>
                    <a:pt x="62" y="135"/>
                  </a:cubicBezTo>
                  <a:cubicBezTo>
                    <a:pt x="74" y="135"/>
                    <a:pt x="83" y="130"/>
                    <a:pt x="91" y="121"/>
                  </a:cubicBezTo>
                  <a:cubicBezTo>
                    <a:pt x="99" y="111"/>
                    <a:pt x="103" y="96"/>
                    <a:pt x="103" y="76"/>
                  </a:cubicBezTo>
                  <a:cubicBezTo>
                    <a:pt x="103" y="57"/>
                    <a:pt x="99" y="43"/>
                    <a:pt x="91" y="34"/>
                  </a:cubicBezTo>
                  <a:cubicBezTo>
                    <a:pt x="84" y="24"/>
                    <a:pt x="74" y="19"/>
                    <a:pt x="63" y="19"/>
                  </a:cubicBezTo>
                  <a:cubicBezTo>
                    <a:pt x="53" y="19"/>
                    <a:pt x="43" y="24"/>
                    <a:pt x="35" y="35"/>
                  </a:cubicBezTo>
                  <a:cubicBezTo>
                    <a:pt x="27" y="45"/>
                    <a:pt x="22" y="59"/>
                    <a:pt x="22" y="7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FF66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 sz="1800"/>
            </a:p>
          </p:txBody>
        </p:sp>
      </p:grpSp>
      <p:grpSp>
        <p:nvGrpSpPr>
          <p:cNvPr id="257" name="Group 332"/>
          <p:cNvGrpSpPr>
            <a:grpSpLocks noChangeAspect="1"/>
          </p:cNvGrpSpPr>
          <p:nvPr/>
        </p:nvGrpSpPr>
        <p:grpSpPr bwMode="auto">
          <a:xfrm>
            <a:off x="5424732" y="4885075"/>
            <a:ext cx="173037" cy="173037"/>
            <a:chOff x="3714" y="1974"/>
            <a:chExt cx="144" cy="144"/>
          </a:xfrm>
        </p:grpSpPr>
        <p:sp>
          <p:nvSpPr>
            <p:cNvPr id="258" name="Oval 333"/>
            <p:cNvSpPr>
              <a:spLocks noChangeAspect="1" noChangeArrowheads="1"/>
            </p:cNvSpPr>
            <p:nvPr/>
          </p:nvSpPr>
          <p:spPr bwMode="auto">
            <a:xfrm>
              <a:off x="3714" y="1974"/>
              <a:ext cx="144" cy="144"/>
            </a:xfrm>
            <a:prstGeom prst="ellipse">
              <a:avLst/>
            </a:prstGeom>
            <a:solidFill>
              <a:srgbClr val="FF99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9" name="Freeform 17"/>
            <p:cNvSpPr>
              <a:spLocks noChangeAspect="1" noEditPoints="1"/>
            </p:cNvSpPr>
            <p:nvPr/>
          </p:nvSpPr>
          <p:spPr bwMode="auto">
            <a:xfrm>
              <a:off x="3762" y="2004"/>
              <a:ext cx="59" cy="96"/>
            </a:xfrm>
            <a:custGeom>
              <a:avLst/>
              <a:gdLst>
                <a:gd name="T0" fmla="*/ 0 w 129"/>
                <a:gd name="T1" fmla="*/ 787400 h 210"/>
                <a:gd name="T2" fmla="*/ 0 w 129"/>
                <a:gd name="T3" fmla="*/ 11249 h 210"/>
                <a:gd name="T4" fmla="*/ 86328 w 129"/>
                <a:gd name="T5" fmla="*/ 11249 h 210"/>
                <a:gd name="T6" fmla="*/ 86328 w 129"/>
                <a:gd name="T7" fmla="*/ 82490 h 210"/>
                <a:gd name="T8" fmla="*/ 153889 w 129"/>
                <a:gd name="T9" fmla="*/ 18748 h 210"/>
                <a:gd name="T10" fmla="*/ 247724 w 129"/>
                <a:gd name="T11" fmla="*/ 0 h 210"/>
                <a:gd name="T12" fmla="*/ 375339 w 129"/>
                <a:gd name="T13" fmla="*/ 33746 h 210"/>
                <a:gd name="T14" fmla="*/ 457914 w 129"/>
                <a:gd name="T15" fmla="*/ 138732 h 210"/>
                <a:gd name="T16" fmla="*/ 484188 w 129"/>
                <a:gd name="T17" fmla="*/ 288713 h 210"/>
                <a:gd name="T18" fmla="*/ 454161 w 129"/>
                <a:gd name="T19" fmla="*/ 442444 h 210"/>
                <a:gd name="T20" fmla="*/ 364079 w 129"/>
                <a:gd name="T21" fmla="*/ 547431 h 210"/>
                <a:gd name="T22" fmla="*/ 240217 w 129"/>
                <a:gd name="T23" fmla="*/ 584926 h 210"/>
                <a:gd name="T24" fmla="*/ 153889 w 129"/>
                <a:gd name="T25" fmla="*/ 562429 h 210"/>
                <a:gd name="T26" fmla="*/ 93835 w 129"/>
                <a:gd name="T27" fmla="*/ 513685 h 210"/>
                <a:gd name="T28" fmla="*/ 93835 w 129"/>
                <a:gd name="T29" fmla="*/ 787400 h 210"/>
                <a:gd name="T30" fmla="*/ 0 w 129"/>
                <a:gd name="T31" fmla="*/ 787400 h 210"/>
                <a:gd name="T32" fmla="*/ 82575 w 129"/>
                <a:gd name="T33" fmla="*/ 292463 h 210"/>
                <a:gd name="T34" fmla="*/ 127615 w 129"/>
                <a:gd name="T35" fmla="*/ 453692 h 210"/>
                <a:gd name="T36" fmla="*/ 232710 w 129"/>
                <a:gd name="T37" fmla="*/ 506186 h 210"/>
                <a:gd name="T38" fmla="*/ 341559 w 129"/>
                <a:gd name="T39" fmla="*/ 453692 h 210"/>
                <a:gd name="T40" fmla="*/ 386600 w 129"/>
                <a:gd name="T41" fmla="*/ 284964 h 210"/>
                <a:gd name="T42" fmla="*/ 341559 w 129"/>
                <a:gd name="T43" fmla="*/ 127484 h 210"/>
                <a:gd name="T44" fmla="*/ 236464 w 129"/>
                <a:gd name="T45" fmla="*/ 71241 h 210"/>
                <a:gd name="T46" fmla="*/ 131369 w 129"/>
                <a:gd name="T47" fmla="*/ 131233 h 210"/>
                <a:gd name="T48" fmla="*/ 82575 w 129"/>
                <a:gd name="T49" fmla="*/ 292463 h 21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29"/>
                <a:gd name="T76" fmla="*/ 0 h 210"/>
                <a:gd name="T77" fmla="*/ 129 w 129"/>
                <a:gd name="T78" fmla="*/ 210 h 210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29" h="210">
                  <a:moveTo>
                    <a:pt x="0" y="21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8" y="15"/>
                    <a:pt x="34" y="9"/>
                    <a:pt x="41" y="5"/>
                  </a:cubicBezTo>
                  <a:cubicBezTo>
                    <a:pt x="48" y="1"/>
                    <a:pt x="56" y="0"/>
                    <a:pt x="66" y="0"/>
                  </a:cubicBezTo>
                  <a:cubicBezTo>
                    <a:pt x="79" y="0"/>
                    <a:pt x="90" y="3"/>
                    <a:pt x="100" y="9"/>
                  </a:cubicBezTo>
                  <a:cubicBezTo>
                    <a:pt x="109" y="16"/>
                    <a:pt x="117" y="25"/>
                    <a:pt x="122" y="37"/>
                  </a:cubicBezTo>
                  <a:cubicBezTo>
                    <a:pt x="127" y="49"/>
                    <a:pt x="129" y="62"/>
                    <a:pt x="129" y="77"/>
                  </a:cubicBezTo>
                  <a:cubicBezTo>
                    <a:pt x="129" y="92"/>
                    <a:pt x="126" y="106"/>
                    <a:pt x="121" y="118"/>
                  </a:cubicBezTo>
                  <a:cubicBezTo>
                    <a:pt x="115" y="130"/>
                    <a:pt x="107" y="139"/>
                    <a:pt x="97" y="146"/>
                  </a:cubicBezTo>
                  <a:cubicBezTo>
                    <a:pt x="87" y="152"/>
                    <a:pt x="76" y="156"/>
                    <a:pt x="64" y="156"/>
                  </a:cubicBezTo>
                  <a:cubicBezTo>
                    <a:pt x="56" y="156"/>
                    <a:pt x="48" y="154"/>
                    <a:pt x="41" y="150"/>
                  </a:cubicBezTo>
                  <a:cubicBezTo>
                    <a:pt x="35" y="147"/>
                    <a:pt x="29" y="142"/>
                    <a:pt x="25" y="137"/>
                  </a:cubicBezTo>
                  <a:cubicBezTo>
                    <a:pt x="25" y="210"/>
                    <a:pt x="25" y="210"/>
                    <a:pt x="25" y="210"/>
                  </a:cubicBezTo>
                  <a:lnTo>
                    <a:pt x="0" y="210"/>
                  </a:lnTo>
                  <a:close/>
                  <a:moveTo>
                    <a:pt x="22" y="78"/>
                  </a:moveTo>
                  <a:cubicBezTo>
                    <a:pt x="22" y="98"/>
                    <a:pt x="26" y="112"/>
                    <a:pt x="34" y="121"/>
                  </a:cubicBezTo>
                  <a:cubicBezTo>
                    <a:pt x="42" y="130"/>
                    <a:pt x="51" y="135"/>
                    <a:pt x="62" y="135"/>
                  </a:cubicBezTo>
                  <a:cubicBezTo>
                    <a:pt x="74" y="135"/>
                    <a:pt x="83" y="130"/>
                    <a:pt x="91" y="121"/>
                  </a:cubicBezTo>
                  <a:cubicBezTo>
                    <a:pt x="99" y="111"/>
                    <a:pt x="103" y="96"/>
                    <a:pt x="103" y="76"/>
                  </a:cubicBezTo>
                  <a:cubicBezTo>
                    <a:pt x="103" y="57"/>
                    <a:pt x="99" y="43"/>
                    <a:pt x="91" y="34"/>
                  </a:cubicBezTo>
                  <a:cubicBezTo>
                    <a:pt x="84" y="24"/>
                    <a:pt x="74" y="19"/>
                    <a:pt x="63" y="19"/>
                  </a:cubicBezTo>
                  <a:cubicBezTo>
                    <a:pt x="53" y="19"/>
                    <a:pt x="43" y="24"/>
                    <a:pt x="35" y="35"/>
                  </a:cubicBezTo>
                  <a:cubicBezTo>
                    <a:pt x="27" y="45"/>
                    <a:pt x="22" y="59"/>
                    <a:pt x="22" y="7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FF66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 sz="1800"/>
            </a:p>
          </p:txBody>
        </p:sp>
      </p:grpSp>
      <p:sp>
        <p:nvSpPr>
          <p:cNvPr id="260" name="Rectangle 344"/>
          <p:cNvSpPr>
            <a:spLocks noChangeArrowheads="1"/>
          </p:cNvSpPr>
          <p:nvPr/>
        </p:nvSpPr>
        <p:spPr bwMode="auto">
          <a:xfrm>
            <a:off x="5246932" y="5061287"/>
            <a:ext cx="152400" cy="228600"/>
          </a:xfrm>
          <a:prstGeom prst="rect">
            <a:avLst/>
          </a:prstGeom>
          <a:solidFill>
            <a:srgbClr val="FF0000"/>
          </a:solidFill>
          <a:ln w="6350">
            <a:solidFill>
              <a:srgbClr val="8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61" name="Group 138"/>
          <p:cNvGrpSpPr>
            <a:grpSpLocks noChangeAspect="1"/>
          </p:cNvGrpSpPr>
          <p:nvPr/>
        </p:nvGrpSpPr>
        <p:grpSpPr bwMode="auto">
          <a:xfrm>
            <a:off x="1369845" y="4730284"/>
            <a:ext cx="794071" cy="677656"/>
            <a:chOff x="2155" y="1541"/>
            <a:chExt cx="1440" cy="1229"/>
          </a:xfrm>
        </p:grpSpPr>
        <p:sp>
          <p:nvSpPr>
            <p:cNvPr id="262" name="Freeform 6"/>
            <p:cNvSpPr>
              <a:spLocks noChangeAspect="1"/>
            </p:cNvSpPr>
            <p:nvPr/>
          </p:nvSpPr>
          <p:spPr bwMode="auto">
            <a:xfrm>
              <a:off x="2183" y="1625"/>
              <a:ext cx="1361" cy="1094"/>
            </a:xfrm>
            <a:custGeom>
              <a:avLst/>
              <a:gdLst>
                <a:gd name="T0" fmla="*/ 479 w 11341"/>
                <a:gd name="T1" fmla="*/ 6102 h 9116"/>
                <a:gd name="T2" fmla="*/ 532 w 11341"/>
                <a:gd name="T3" fmla="*/ 6475 h 9116"/>
                <a:gd name="T4" fmla="*/ 628 w 11341"/>
                <a:gd name="T5" fmla="*/ 7167 h 9116"/>
                <a:gd name="T6" fmla="*/ 1203 w 11341"/>
                <a:gd name="T7" fmla="*/ 7945 h 9116"/>
                <a:gd name="T8" fmla="*/ 3780 w 11341"/>
                <a:gd name="T9" fmla="*/ 8840 h 9116"/>
                <a:gd name="T10" fmla="*/ 8051 w 11341"/>
                <a:gd name="T11" fmla="*/ 8765 h 9116"/>
                <a:gd name="T12" fmla="*/ 10543 w 11341"/>
                <a:gd name="T13" fmla="*/ 7519 h 9116"/>
                <a:gd name="T14" fmla="*/ 10713 w 11341"/>
                <a:gd name="T15" fmla="*/ 7050 h 9116"/>
                <a:gd name="T16" fmla="*/ 10798 w 11341"/>
                <a:gd name="T17" fmla="*/ 6358 h 9116"/>
                <a:gd name="T18" fmla="*/ 10852 w 11341"/>
                <a:gd name="T19" fmla="*/ 6113 h 9116"/>
                <a:gd name="T20" fmla="*/ 11160 w 11341"/>
                <a:gd name="T21" fmla="*/ 4697 h 9116"/>
                <a:gd name="T22" fmla="*/ 11320 w 11341"/>
                <a:gd name="T23" fmla="*/ 2503 h 9116"/>
                <a:gd name="T24" fmla="*/ 10990 w 11341"/>
                <a:gd name="T25" fmla="*/ 1587 h 9116"/>
                <a:gd name="T26" fmla="*/ 10202 w 11341"/>
                <a:gd name="T27" fmla="*/ 937 h 9116"/>
                <a:gd name="T28" fmla="*/ 10734 w 11341"/>
                <a:gd name="T29" fmla="*/ 1821 h 9116"/>
                <a:gd name="T30" fmla="*/ 10330 w 11341"/>
                <a:gd name="T31" fmla="*/ 5368 h 9116"/>
                <a:gd name="T32" fmla="*/ 5665 w 11341"/>
                <a:gd name="T33" fmla="*/ 8264 h 9116"/>
                <a:gd name="T34" fmla="*/ 10330 w 11341"/>
                <a:gd name="T35" fmla="*/ 5368 h 9116"/>
                <a:gd name="T36" fmla="*/ 10734 w 11341"/>
                <a:gd name="T37" fmla="*/ 1821 h 9116"/>
                <a:gd name="T38" fmla="*/ 10181 w 11341"/>
                <a:gd name="T39" fmla="*/ 926 h 9116"/>
                <a:gd name="T40" fmla="*/ 8338 w 11341"/>
                <a:gd name="T41" fmla="*/ 277 h 9116"/>
                <a:gd name="T42" fmla="*/ 5761 w 11341"/>
                <a:gd name="T43" fmla="*/ 21 h 9116"/>
                <a:gd name="T44" fmla="*/ 1267 w 11341"/>
                <a:gd name="T45" fmla="*/ 862 h 9116"/>
                <a:gd name="T46" fmla="*/ 32 w 11341"/>
                <a:gd name="T47" fmla="*/ 2364 h 9116"/>
                <a:gd name="T48" fmla="*/ 128 w 11341"/>
                <a:gd name="T49" fmla="*/ 4303 h 9116"/>
                <a:gd name="T50" fmla="*/ 277 w 11341"/>
                <a:gd name="T51" fmla="*/ 5261 h 9116"/>
                <a:gd name="T52" fmla="*/ 373 w 11341"/>
                <a:gd name="T53" fmla="*/ 5676 h 9116"/>
                <a:gd name="T54" fmla="*/ 479 w 11341"/>
                <a:gd name="T55" fmla="*/ 6102 h 911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1341"/>
                <a:gd name="T85" fmla="*/ 0 h 9116"/>
                <a:gd name="T86" fmla="*/ 11341 w 11341"/>
                <a:gd name="T87" fmla="*/ 9116 h 911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1341" h="9116">
                  <a:moveTo>
                    <a:pt x="479" y="6102"/>
                  </a:moveTo>
                  <a:cubicBezTo>
                    <a:pt x="511" y="6198"/>
                    <a:pt x="522" y="6252"/>
                    <a:pt x="532" y="6475"/>
                  </a:cubicBezTo>
                  <a:cubicBezTo>
                    <a:pt x="554" y="6699"/>
                    <a:pt x="564" y="7008"/>
                    <a:pt x="628" y="7167"/>
                  </a:cubicBezTo>
                  <a:cubicBezTo>
                    <a:pt x="756" y="7498"/>
                    <a:pt x="841" y="7647"/>
                    <a:pt x="1203" y="7945"/>
                  </a:cubicBezTo>
                  <a:cubicBezTo>
                    <a:pt x="1555" y="8243"/>
                    <a:pt x="2449" y="8659"/>
                    <a:pt x="3780" y="8840"/>
                  </a:cubicBezTo>
                  <a:cubicBezTo>
                    <a:pt x="5729" y="9116"/>
                    <a:pt x="7295" y="8914"/>
                    <a:pt x="8051" y="8765"/>
                  </a:cubicBezTo>
                  <a:cubicBezTo>
                    <a:pt x="9755" y="8435"/>
                    <a:pt x="10340" y="7838"/>
                    <a:pt x="10543" y="7519"/>
                  </a:cubicBezTo>
                  <a:cubicBezTo>
                    <a:pt x="10649" y="7349"/>
                    <a:pt x="10671" y="7242"/>
                    <a:pt x="10713" y="7050"/>
                  </a:cubicBezTo>
                  <a:cubicBezTo>
                    <a:pt x="10766" y="6816"/>
                    <a:pt x="10756" y="6582"/>
                    <a:pt x="10798" y="6358"/>
                  </a:cubicBezTo>
                  <a:cubicBezTo>
                    <a:pt x="10809" y="6283"/>
                    <a:pt x="10830" y="6188"/>
                    <a:pt x="10852" y="6113"/>
                  </a:cubicBezTo>
                  <a:cubicBezTo>
                    <a:pt x="10926" y="5826"/>
                    <a:pt x="11065" y="5336"/>
                    <a:pt x="11160" y="4697"/>
                  </a:cubicBezTo>
                  <a:cubicBezTo>
                    <a:pt x="11341" y="3536"/>
                    <a:pt x="11320" y="2513"/>
                    <a:pt x="11320" y="2503"/>
                  </a:cubicBezTo>
                  <a:cubicBezTo>
                    <a:pt x="11299" y="2119"/>
                    <a:pt x="11224" y="1928"/>
                    <a:pt x="10990" y="1587"/>
                  </a:cubicBezTo>
                  <a:cubicBezTo>
                    <a:pt x="10777" y="1299"/>
                    <a:pt x="10415" y="1075"/>
                    <a:pt x="10202" y="937"/>
                  </a:cubicBezTo>
                  <a:cubicBezTo>
                    <a:pt x="10575" y="1150"/>
                    <a:pt x="10734" y="1470"/>
                    <a:pt x="10734" y="1821"/>
                  </a:cubicBezTo>
                  <a:cubicBezTo>
                    <a:pt x="10734" y="2780"/>
                    <a:pt x="10692" y="3919"/>
                    <a:pt x="10330" y="5368"/>
                  </a:cubicBezTo>
                  <a:cubicBezTo>
                    <a:pt x="10064" y="6496"/>
                    <a:pt x="11075" y="7444"/>
                    <a:pt x="5665" y="8264"/>
                  </a:cubicBezTo>
                  <a:cubicBezTo>
                    <a:pt x="11075" y="7444"/>
                    <a:pt x="10064" y="6496"/>
                    <a:pt x="10330" y="5368"/>
                  </a:cubicBezTo>
                  <a:cubicBezTo>
                    <a:pt x="10692" y="3919"/>
                    <a:pt x="10734" y="2780"/>
                    <a:pt x="10734" y="1821"/>
                  </a:cubicBezTo>
                  <a:cubicBezTo>
                    <a:pt x="10734" y="1470"/>
                    <a:pt x="10575" y="1150"/>
                    <a:pt x="10181" y="926"/>
                  </a:cubicBezTo>
                  <a:cubicBezTo>
                    <a:pt x="9893" y="777"/>
                    <a:pt x="9339" y="490"/>
                    <a:pt x="8338" y="277"/>
                  </a:cubicBezTo>
                  <a:cubicBezTo>
                    <a:pt x="7529" y="106"/>
                    <a:pt x="6666" y="21"/>
                    <a:pt x="5761" y="21"/>
                  </a:cubicBezTo>
                  <a:cubicBezTo>
                    <a:pt x="3961" y="0"/>
                    <a:pt x="2279" y="319"/>
                    <a:pt x="1267" y="862"/>
                  </a:cubicBezTo>
                  <a:cubicBezTo>
                    <a:pt x="170" y="1438"/>
                    <a:pt x="74" y="2087"/>
                    <a:pt x="32" y="2364"/>
                  </a:cubicBezTo>
                  <a:cubicBezTo>
                    <a:pt x="32" y="2364"/>
                    <a:pt x="0" y="3259"/>
                    <a:pt x="128" y="4303"/>
                  </a:cubicBezTo>
                  <a:cubicBezTo>
                    <a:pt x="181" y="4750"/>
                    <a:pt x="255" y="5123"/>
                    <a:pt x="277" y="5261"/>
                  </a:cubicBezTo>
                  <a:cubicBezTo>
                    <a:pt x="309" y="5389"/>
                    <a:pt x="341" y="5549"/>
                    <a:pt x="373" y="5676"/>
                  </a:cubicBezTo>
                  <a:cubicBezTo>
                    <a:pt x="404" y="5815"/>
                    <a:pt x="447" y="5953"/>
                    <a:pt x="479" y="6102"/>
                  </a:cubicBezTo>
                </a:path>
              </a:pathLst>
            </a:custGeom>
            <a:solidFill>
              <a:srgbClr val="FF8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263" name="Freeform 7"/>
            <p:cNvSpPr>
              <a:spLocks noChangeAspect="1"/>
            </p:cNvSpPr>
            <p:nvPr/>
          </p:nvSpPr>
          <p:spPr bwMode="auto">
            <a:xfrm>
              <a:off x="2187" y="1628"/>
              <a:ext cx="1354" cy="1074"/>
            </a:xfrm>
            <a:custGeom>
              <a:avLst/>
              <a:gdLst>
                <a:gd name="T0" fmla="*/ 5631 w 11283"/>
                <a:gd name="T1" fmla="*/ 8237 h 8950"/>
                <a:gd name="T2" fmla="*/ 160 w 11283"/>
                <a:gd name="T3" fmla="*/ 4023 h 8950"/>
                <a:gd name="T4" fmla="*/ 8228 w 11283"/>
                <a:gd name="T5" fmla="*/ 4289 h 8950"/>
                <a:gd name="T6" fmla="*/ 6738 w 11283"/>
                <a:gd name="T7" fmla="*/ 7949 h 8950"/>
                <a:gd name="T8" fmla="*/ 10698 w 11283"/>
                <a:gd name="T9" fmla="*/ 1798 h 8950"/>
                <a:gd name="T10" fmla="*/ 9527 w 11283"/>
                <a:gd name="T11" fmla="*/ 617 h 8950"/>
                <a:gd name="T12" fmla="*/ 8601 w 11283"/>
                <a:gd name="T13" fmla="*/ 330 h 8950"/>
                <a:gd name="T14" fmla="*/ 7632 w 11283"/>
                <a:gd name="T15" fmla="*/ 138 h 8950"/>
                <a:gd name="T16" fmla="*/ 6685 w 11283"/>
                <a:gd name="T17" fmla="*/ 32 h 8950"/>
                <a:gd name="T18" fmla="*/ 5727 w 11283"/>
                <a:gd name="T19" fmla="*/ 0 h 8950"/>
                <a:gd name="T20" fmla="*/ 4758 w 11283"/>
                <a:gd name="T21" fmla="*/ 21 h 8950"/>
                <a:gd name="T22" fmla="*/ 3758 w 11283"/>
                <a:gd name="T23" fmla="*/ 117 h 8950"/>
                <a:gd name="T24" fmla="*/ 2778 w 11283"/>
                <a:gd name="T25" fmla="*/ 287 h 8950"/>
                <a:gd name="T26" fmla="*/ 1831 w 11283"/>
                <a:gd name="T27" fmla="*/ 574 h 8950"/>
                <a:gd name="T28" fmla="*/ 1011 w 11283"/>
                <a:gd name="T29" fmla="*/ 968 h 8950"/>
                <a:gd name="T30" fmla="*/ 234 w 11283"/>
                <a:gd name="T31" fmla="*/ 1681 h 8950"/>
                <a:gd name="T32" fmla="*/ 0 w 11283"/>
                <a:gd name="T33" fmla="*/ 2618 h 8950"/>
                <a:gd name="T34" fmla="*/ 11 w 11283"/>
                <a:gd name="T35" fmla="*/ 3075 h 8950"/>
                <a:gd name="T36" fmla="*/ 32 w 11283"/>
                <a:gd name="T37" fmla="*/ 3565 h 8950"/>
                <a:gd name="T38" fmla="*/ 75 w 11283"/>
                <a:gd name="T39" fmla="*/ 4097 h 8950"/>
                <a:gd name="T40" fmla="*/ 149 w 11283"/>
                <a:gd name="T41" fmla="*/ 4650 h 8950"/>
                <a:gd name="T42" fmla="*/ 245 w 11283"/>
                <a:gd name="T43" fmla="*/ 5236 h 8950"/>
                <a:gd name="T44" fmla="*/ 394 w 11283"/>
                <a:gd name="T45" fmla="*/ 5853 h 8950"/>
                <a:gd name="T46" fmla="*/ 500 w 11283"/>
                <a:gd name="T47" fmla="*/ 6449 h 8950"/>
                <a:gd name="T48" fmla="*/ 554 w 11283"/>
                <a:gd name="T49" fmla="*/ 6960 h 8950"/>
                <a:gd name="T50" fmla="*/ 852 w 11283"/>
                <a:gd name="T51" fmla="*/ 7609 h 8950"/>
                <a:gd name="T52" fmla="*/ 1725 w 11283"/>
                <a:gd name="T53" fmla="*/ 8258 h 8950"/>
                <a:gd name="T54" fmla="*/ 2587 w 11283"/>
                <a:gd name="T55" fmla="*/ 8577 h 8950"/>
                <a:gd name="T56" fmla="*/ 3460 w 11283"/>
                <a:gd name="T57" fmla="*/ 8769 h 8950"/>
                <a:gd name="T58" fmla="*/ 4343 w 11283"/>
                <a:gd name="T59" fmla="*/ 8886 h 8950"/>
                <a:gd name="T60" fmla="*/ 5248 w 11283"/>
                <a:gd name="T61" fmla="*/ 8950 h 8950"/>
                <a:gd name="T62" fmla="*/ 6153 w 11283"/>
                <a:gd name="T63" fmla="*/ 8939 h 8950"/>
                <a:gd name="T64" fmla="*/ 7079 w 11283"/>
                <a:gd name="T65" fmla="*/ 8875 h 8950"/>
                <a:gd name="T66" fmla="*/ 8016 w 11283"/>
                <a:gd name="T67" fmla="*/ 8737 h 8950"/>
                <a:gd name="T68" fmla="*/ 8888 w 11283"/>
                <a:gd name="T69" fmla="*/ 8524 h 8950"/>
                <a:gd name="T70" fmla="*/ 9676 w 11283"/>
                <a:gd name="T71" fmla="*/ 8194 h 8950"/>
                <a:gd name="T72" fmla="*/ 10304 w 11283"/>
                <a:gd name="T73" fmla="*/ 7747 h 8950"/>
                <a:gd name="T74" fmla="*/ 10815 w 11283"/>
                <a:gd name="T75" fmla="*/ 6087 h 8950"/>
                <a:gd name="T76" fmla="*/ 10975 w 11283"/>
                <a:gd name="T77" fmla="*/ 5459 h 8950"/>
                <a:gd name="T78" fmla="*/ 11092 w 11283"/>
                <a:gd name="T79" fmla="*/ 4863 h 8950"/>
                <a:gd name="T80" fmla="*/ 11177 w 11283"/>
                <a:gd name="T81" fmla="*/ 4299 h 8950"/>
                <a:gd name="T82" fmla="*/ 11230 w 11283"/>
                <a:gd name="T83" fmla="*/ 3756 h 8950"/>
                <a:gd name="T84" fmla="*/ 11262 w 11283"/>
                <a:gd name="T85" fmla="*/ 3256 h 8950"/>
                <a:gd name="T86" fmla="*/ 11273 w 11283"/>
                <a:gd name="T87" fmla="*/ 2788 h 8950"/>
                <a:gd name="T88" fmla="*/ 11273 w 11283"/>
                <a:gd name="T89" fmla="*/ 2320 h 8950"/>
                <a:gd name="T90" fmla="*/ 11060 w 11283"/>
                <a:gd name="T91" fmla="*/ 1734 h 8950"/>
                <a:gd name="T92" fmla="*/ 10581 w 11283"/>
                <a:gd name="T93" fmla="*/ 1192 h 895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1283"/>
                <a:gd name="T142" fmla="*/ 0 h 8950"/>
                <a:gd name="T143" fmla="*/ 11283 w 11283"/>
                <a:gd name="T144" fmla="*/ 8950 h 895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1283" h="8950">
                  <a:moveTo>
                    <a:pt x="10698" y="1798"/>
                  </a:moveTo>
                  <a:cubicBezTo>
                    <a:pt x="10698" y="2756"/>
                    <a:pt x="10655" y="3895"/>
                    <a:pt x="10294" y="5342"/>
                  </a:cubicBezTo>
                  <a:cubicBezTo>
                    <a:pt x="10027" y="6470"/>
                    <a:pt x="11039" y="7417"/>
                    <a:pt x="5631" y="8237"/>
                  </a:cubicBezTo>
                  <a:cubicBezTo>
                    <a:pt x="5621" y="8237"/>
                    <a:pt x="5621" y="8237"/>
                    <a:pt x="5610" y="8237"/>
                  </a:cubicBezTo>
                  <a:cubicBezTo>
                    <a:pt x="1395" y="8279"/>
                    <a:pt x="1395" y="8279"/>
                    <a:pt x="798" y="7524"/>
                  </a:cubicBezTo>
                  <a:cubicBezTo>
                    <a:pt x="788" y="7513"/>
                    <a:pt x="181" y="4278"/>
                    <a:pt x="160" y="4023"/>
                  </a:cubicBezTo>
                  <a:cubicBezTo>
                    <a:pt x="53" y="2150"/>
                    <a:pt x="245" y="1958"/>
                    <a:pt x="458" y="1724"/>
                  </a:cubicBezTo>
                  <a:cubicBezTo>
                    <a:pt x="1565" y="564"/>
                    <a:pt x="5354" y="372"/>
                    <a:pt x="7004" y="915"/>
                  </a:cubicBezTo>
                  <a:cubicBezTo>
                    <a:pt x="8016" y="1245"/>
                    <a:pt x="8228" y="4257"/>
                    <a:pt x="8228" y="4289"/>
                  </a:cubicBezTo>
                  <a:cubicBezTo>
                    <a:pt x="8239" y="4746"/>
                    <a:pt x="7462" y="4767"/>
                    <a:pt x="7632" y="5300"/>
                  </a:cubicBezTo>
                  <a:cubicBezTo>
                    <a:pt x="7877" y="6034"/>
                    <a:pt x="9538" y="6225"/>
                    <a:pt x="8942" y="7098"/>
                  </a:cubicBezTo>
                  <a:cubicBezTo>
                    <a:pt x="8676" y="7492"/>
                    <a:pt x="7366" y="7800"/>
                    <a:pt x="6738" y="7949"/>
                  </a:cubicBezTo>
                  <a:cubicBezTo>
                    <a:pt x="6100" y="8098"/>
                    <a:pt x="5801" y="8162"/>
                    <a:pt x="5631" y="8237"/>
                  </a:cubicBezTo>
                  <a:cubicBezTo>
                    <a:pt x="11039" y="7417"/>
                    <a:pt x="10027" y="6470"/>
                    <a:pt x="10294" y="5342"/>
                  </a:cubicBezTo>
                  <a:cubicBezTo>
                    <a:pt x="10655" y="3895"/>
                    <a:pt x="10698" y="2756"/>
                    <a:pt x="10698" y="1798"/>
                  </a:cubicBezTo>
                  <a:cubicBezTo>
                    <a:pt x="10698" y="1447"/>
                    <a:pt x="10538" y="1128"/>
                    <a:pt x="10144" y="904"/>
                  </a:cubicBezTo>
                  <a:cubicBezTo>
                    <a:pt x="10144" y="904"/>
                    <a:pt x="10144" y="904"/>
                    <a:pt x="10144" y="904"/>
                  </a:cubicBezTo>
                  <a:cubicBezTo>
                    <a:pt x="9846" y="745"/>
                    <a:pt x="9804" y="723"/>
                    <a:pt x="9527" y="617"/>
                  </a:cubicBezTo>
                  <a:cubicBezTo>
                    <a:pt x="9250" y="511"/>
                    <a:pt x="9250" y="511"/>
                    <a:pt x="9250" y="511"/>
                  </a:cubicBezTo>
                  <a:cubicBezTo>
                    <a:pt x="9144" y="479"/>
                    <a:pt x="9006" y="436"/>
                    <a:pt x="8899" y="404"/>
                  </a:cubicBezTo>
                  <a:cubicBezTo>
                    <a:pt x="8601" y="330"/>
                    <a:pt x="8601" y="330"/>
                    <a:pt x="8601" y="330"/>
                  </a:cubicBezTo>
                  <a:cubicBezTo>
                    <a:pt x="8505" y="298"/>
                    <a:pt x="8367" y="266"/>
                    <a:pt x="8271" y="245"/>
                  </a:cubicBezTo>
                  <a:cubicBezTo>
                    <a:pt x="7962" y="191"/>
                    <a:pt x="7962" y="191"/>
                    <a:pt x="7962" y="191"/>
                  </a:cubicBezTo>
                  <a:cubicBezTo>
                    <a:pt x="7867" y="170"/>
                    <a:pt x="7728" y="149"/>
                    <a:pt x="7632" y="138"/>
                  </a:cubicBezTo>
                  <a:cubicBezTo>
                    <a:pt x="7324" y="96"/>
                    <a:pt x="7324" y="96"/>
                    <a:pt x="7324" y="96"/>
                  </a:cubicBezTo>
                  <a:cubicBezTo>
                    <a:pt x="7228" y="85"/>
                    <a:pt x="7100" y="74"/>
                    <a:pt x="7004" y="64"/>
                  </a:cubicBezTo>
                  <a:cubicBezTo>
                    <a:pt x="6685" y="32"/>
                    <a:pt x="6685" y="32"/>
                    <a:pt x="6685" y="32"/>
                  </a:cubicBezTo>
                  <a:cubicBezTo>
                    <a:pt x="6589" y="32"/>
                    <a:pt x="6461" y="21"/>
                    <a:pt x="6366" y="10"/>
                  </a:cubicBezTo>
                  <a:cubicBezTo>
                    <a:pt x="6046" y="0"/>
                    <a:pt x="6046" y="0"/>
                    <a:pt x="6046" y="0"/>
                  </a:cubicBezTo>
                  <a:cubicBezTo>
                    <a:pt x="5950" y="0"/>
                    <a:pt x="5823" y="0"/>
                    <a:pt x="5727" y="0"/>
                  </a:cubicBezTo>
                  <a:cubicBezTo>
                    <a:pt x="5408" y="0"/>
                    <a:pt x="5408" y="0"/>
                    <a:pt x="5408" y="0"/>
                  </a:cubicBezTo>
                  <a:cubicBezTo>
                    <a:pt x="5312" y="0"/>
                    <a:pt x="5184" y="0"/>
                    <a:pt x="5088" y="0"/>
                  </a:cubicBezTo>
                  <a:cubicBezTo>
                    <a:pt x="4758" y="21"/>
                    <a:pt x="4758" y="21"/>
                    <a:pt x="4758" y="21"/>
                  </a:cubicBezTo>
                  <a:cubicBezTo>
                    <a:pt x="4662" y="32"/>
                    <a:pt x="4524" y="32"/>
                    <a:pt x="4428" y="42"/>
                  </a:cubicBezTo>
                  <a:cubicBezTo>
                    <a:pt x="4098" y="74"/>
                    <a:pt x="4098" y="74"/>
                    <a:pt x="4098" y="74"/>
                  </a:cubicBezTo>
                  <a:cubicBezTo>
                    <a:pt x="4003" y="85"/>
                    <a:pt x="3864" y="106"/>
                    <a:pt x="3758" y="117"/>
                  </a:cubicBezTo>
                  <a:cubicBezTo>
                    <a:pt x="3428" y="159"/>
                    <a:pt x="3428" y="159"/>
                    <a:pt x="3428" y="159"/>
                  </a:cubicBezTo>
                  <a:cubicBezTo>
                    <a:pt x="3332" y="181"/>
                    <a:pt x="3194" y="202"/>
                    <a:pt x="3098" y="223"/>
                  </a:cubicBezTo>
                  <a:cubicBezTo>
                    <a:pt x="2778" y="287"/>
                    <a:pt x="2778" y="287"/>
                    <a:pt x="2778" y="287"/>
                  </a:cubicBezTo>
                  <a:cubicBezTo>
                    <a:pt x="2683" y="319"/>
                    <a:pt x="2544" y="351"/>
                    <a:pt x="2448" y="372"/>
                  </a:cubicBezTo>
                  <a:cubicBezTo>
                    <a:pt x="2161" y="457"/>
                    <a:pt x="2161" y="457"/>
                    <a:pt x="2161" y="457"/>
                  </a:cubicBezTo>
                  <a:cubicBezTo>
                    <a:pt x="2055" y="489"/>
                    <a:pt x="1927" y="532"/>
                    <a:pt x="1831" y="574"/>
                  </a:cubicBezTo>
                  <a:cubicBezTo>
                    <a:pt x="1565" y="681"/>
                    <a:pt x="1565" y="681"/>
                    <a:pt x="1565" y="681"/>
                  </a:cubicBezTo>
                  <a:cubicBezTo>
                    <a:pt x="1469" y="723"/>
                    <a:pt x="1331" y="787"/>
                    <a:pt x="1235" y="841"/>
                  </a:cubicBezTo>
                  <a:cubicBezTo>
                    <a:pt x="1011" y="968"/>
                    <a:pt x="1011" y="968"/>
                    <a:pt x="1011" y="968"/>
                  </a:cubicBezTo>
                  <a:cubicBezTo>
                    <a:pt x="916" y="1032"/>
                    <a:pt x="777" y="1117"/>
                    <a:pt x="681" y="1192"/>
                  </a:cubicBezTo>
                  <a:cubicBezTo>
                    <a:pt x="522" y="1341"/>
                    <a:pt x="522" y="1341"/>
                    <a:pt x="522" y="1341"/>
                  </a:cubicBezTo>
                  <a:cubicBezTo>
                    <a:pt x="330" y="1532"/>
                    <a:pt x="319" y="1543"/>
                    <a:pt x="234" y="1681"/>
                  </a:cubicBezTo>
                  <a:cubicBezTo>
                    <a:pt x="149" y="1841"/>
                    <a:pt x="149" y="1841"/>
                    <a:pt x="149" y="1841"/>
                  </a:cubicBezTo>
                  <a:cubicBezTo>
                    <a:pt x="43" y="2086"/>
                    <a:pt x="11" y="2171"/>
                    <a:pt x="0" y="2469"/>
                  </a:cubicBezTo>
                  <a:cubicBezTo>
                    <a:pt x="0" y="2618"/>
                    <a:pt x="0" y="2618"/>
                    <a:pt x="0" y="2618"/>
                  </a:cubicBezTo>
                  <a:cubicBezTo>
                    <a:pt x="0" y="2660"/>
                    <a:pt x="0" y="2714"/>
                    <a:pt x="0" y="2767"/>
                  </a:cubicBezTo>
                  <a:cubicBezTo>
                    <a:pt x="0" y="2916"/>
                    <a:pt x="0" y="2916"/>
                    <a:pt x="0" y="2916"/>
                  </a:cubicBezTo>
                  <a:cubicBezTo>
                    <a:pt x="0" y="2969"/>
                    <a:pt x="0" y="3033"/>
                    <a:pt x="11" y="3075"/>
                  </a:cubicBezTo>
                  <a:cubicBezTo>
                    <a:pt x="11" y="3235"/>
                    <a:pt x="11" y="3235"/>
                    <a:pt x="11" y="3235"/>
                  </a:cubicBezTo>
                  <a:cubicBezTo>
                    <a:pt x="11" y="3288"/>
                    <a:pt x="21" y="3352"/>
                    <a:pt x="21" y="3405"/>
                  </a:cubicBezTo>
                  <a:cubicBezTo>
                    <a:pt x="32" y="3565"/>
                    <a:pt x="32" y="3565"/>
                    <a:pt x="32" y="3565"/>
                  </a:cubicBezTo>
                  <a:cubicBezTo>
                    <a:pt x="32" y="3618"/>
                    <a:pt x="43" y="3693"/>
                    <a:pt x="43" y="3746"/>
                  </a:cubicBezTo>
                  <a:cubicBezTo>
                    <a:pt x="53" y="3916"/>
                    <a:pt x="53" y="3916"/>
                    <a:pt x="53" y="3916"/>
                  </a:cubicBezTo>
                  <a:cubicBezTo>
                    <a:pt x="64" y="3969"/>
                    <a:pt x="64" y="4044"/>
                    <a:pt x="75" y="4097"/>
                  </a:cubicBezTo>
                  <a:cubicBezTo>
                    <a:pt x="96" y="4278"/>
                    <a:pt x="96" y="4278"/>
                    <a:pt x="96" y="4278"/>
                  </a:cubicBezTo>
                  <a:cubicBezTo>
                    <a:pt x="96" y="4331"/>
                    <a:pt x="107" y="4406"/>
                    <a:pt x="117" y="4459"/>
                  </a:cubicBezTo>
                  <a:cubicBezTo>
                    <a:pt x="149" y="4650"/>
                    <a:pt x="149" y="4650"/>
                    <a:pt x="149" y="4650"/>
                  </a:cubicBezTo>
                  <a:cubicBezTo>
                    <a:pt x="149" y="4704"/>
                    <a:pt x="170" y="4789"/>
                    <a:pt x="181" y="4842"/>
                  </a:cubicBezTo>
                  <a:cubicBezTo>
                    <a:pt x="213" y="5034"/>
                    <a:pt x="213" y="5034"/>
                    <a:pt x="213" y="5034"/>
                  </a:cubicBezTo>
                  <a:cubicBezTo>
                    <a:pt x="224" y="5097"/>
                    <a:pt x="234" y="5172"/>
                    <a:pt x="245" y="5236"/>
                  </a:cubicBezTo>
                  <a:cubicBezTo>
                    <a:pt x="298" y="5438"/>
                    <a:pt x="298" y="5438"/>
                    <a:pt x="298" y="5438"/>
                  </a:cubicBezTo>
                  <a:cubicBezTo>
                    <a:pt x="309" y="5502"/>
                    <a:pt x="330" y="5587"/>
                    <a:pt x="341" y="5651"/>
                  </a:cubicBezTo>
                  <a:cubicBezTo>
                    <a:pt x="394" y="5853"/>
                    <a:pt x="394" y="5853"/>
                    <a:pt x="394" y="5853"/>
                  </a:cubicBezTo>
                  <a:cubicBezTo>
                    <a:pt x="415" y="5917"/>
                    <a:pt x="437" y="6013"/>
                    <a:pt x="447" y="6076"/>
                  </a:cubicBezTo>
                  <a:cubicBezTo>
                    <a:pt x="479" y="6204"/>
                    <a:pt x="479" y="6204"/>
                    <a:pt x="479" y="6204"/>
                  </a:cubicBezTo>
                  <a:cubicBezTo>
                    <a:pt x="490" y="6268"/>
                    <a:pt x="500" y="6374"/>
                    <a:pt x="500" y="6449"/>
                  </a:cubicBezTo>
                  <a:cubicBezTo>
                    <a:pt x="511" y="6609"/>
                    <a:pt x="511" y="6609"/>
                    <a:pt x="511" y="6609"/>
                  </a:cubicBezTo>
                  <a:cubicBezTo>
                    <a:pt x="522" y="6662"/>
                    <a:pt x="522" y="6726"/>
                    <a:pt x="522" y="6779"/>
                  </a:cubicBezTo>
                  <a:cubicBezTo>
                    <a:pt x="554" y="6960"/>
                    <a:pt x="554" y="6960"/>
                    <a:pt x="554" y="6960"/>
                  </a:cubicBezTo>
                  <a:cubicBezTo>
                    <a:pt x="564" y="7024"/>
                    <a:pt x="586" y="7109"/>
                    <a:pt x="607" y="7162"/>
                  </a:cubicBezTo>
                  <a:cubicBezTo>
                    <a:pt x="681" y="7343"/>
                    <a:pt x="681" y="7343"/>
                    <a:pt x="681" y="7343"/>
                  </a:cubicBezTo>
                  <a:cubicBezTo>
                    <a:pt x="724" y="7428"/>
                    <a:pt x="798" y="7534"/>
                    <a:pt x="852" y="7609"/>
                  </a:cubicBezTo>
                  <a:cubicBezTo>
                    <a:pt x="1001" y="7769"/>
                    <a:pt x="1001" y="7769"/>
                    <a:pt x="1001" y="7769"/>
                  </a:cubicBezTo>
                  <a:cubicBezTo>
                    <a:pt x="1214" y="7949"/>
                    <a:pt x="1246" y="7981"/>
                    <a:pt x="1501" y="8130"/>
                  </a:cubicBezTo>
                  <a:cubicBezTo>
                    <a:pt x="1725" y="8258"/>
                    <a:pt x="1725" y="8258"/>
                    <a:pt x="1725" y="8258"/>
                  </a:cubicBezTo>
                  <a:cubicBezTo>
                    <a:pt x="1820" y="8290"/>
                    <a:pt x="1937" y="8354"/>
                    <a:pt x="2033" y="8386"/>
                  </a:cubicBezTo>
                  <a:cubicBezTo>
                    <a:pt x="2289" y="8482"/>
                    <a:pt x="2289" y="8482"/>
                    <a:pt x="2289" y="8482"/>
                  </a:cubicBezTo>
                  <a:cubicBezTo>
                    <a:pt x="2385" y="8513"/>
                    <a:pt x="2502" y="8545"/>
                    <a:pt x="2587" y="8577"/>
                  </a:cubicBezTo>
                  <a:cubicBezTo>
                    <a:pt x="2864" y="8641"/>
                    <a:pt x="2864" y="8641"/>
                    <a:pt x="2864" y="8641"/>
                  </a:cubicBezTo>
                  <a:cubicBezTo>
                    <a:pt x="2959" y="8662"/>
                    <a:pt x="3076" y="8694"/>
                    <a:pt x="3172" y="8716"/>
                  </a:cubicBezTo>
                  <a:cubicBezTo>
                    <a:pt x="3460" y="8769"/>
                    <a:pt x="3460" y="8769"/>
                    <a:pt x="3460" y="8769"/>
                  </a:cubicBezTo>
                  <a:cubicBezTo>
                    <a:pt x="3545" y="8780"/>
                    <a:pt x="3662" y="8801"/>
                    <a:pt x="3758" y="8822"/>
                  </a:cubicBezTo>
                  <a:cubicBezTo>
                    <a:pt x="4045" y="8854"/>
                    <a:pt x="4045" y="8854"/>
                    <a:pt x="4045" y="8854"/>
                  </a:cubicBezTo>
                  <a:cubicBezTo>
                    <a:pt x="4141" y="8865"/>
                    <a:pt x="4258" y="8875"/>
                    <a:pt x="4343" y="8886"/>
                  </a:cubicBezTo>
                  <a:cubicBezTo>
                    <a:pt x="4641" y="8918"/>
                    <a:pt x="4641" y="8918"/>
                    <a:pt x="4641" y="8918"/>
                  </a:cubicBezTo>
                  <a:cubicBezTo>
                    <a:pt x="4737" y="8918"/>
                    <a:pt x="4854" y="8929"/>
                    <a:pt x="4939" y="8929"/>
                  </a:cubicBezTo>
                  <a:cubicBezTo>
                    <a:pt x="5248" y="8950"/>
                    <a:pt x="5248" y="8950"/>
                    <a:pt x="5248" y="8950"/>
                  </a:cubicBezTo>
                  <a:cubicBezTo>
                    <a:pt x="5333" y="8950"/>
                    <a:pt x="5450" y="8950"/>
                    <a:pt x="5546" y="8950"/>
                  </a:cubicBezTo>
                  <a:cubicBezTo>
                    <a:pt x="5844" y="8950"/>
                    <a:pt x="5844" y="8950"/>
                    <a:pt x="5844" y="8950"/>
                  </a:cubicBezTo>
                  <a:cubicBezTo>
                    <a:pt x="5940" y="8950"/>
                    <a:pt x="6057" y="8950"/>
                    <a:pt x="6153" y="8939"/>
                  </a:cubicBezTo>
                  <a:cubicBezTo>
                    <a:pt x="6461" y="8929"/>
                    <a:pt x="6461" y="8929"/>
                    <a:pt x="6461" y="8929"/>
                  </a:cubicBezTo>
                  <a:cubicBezTo>
                    <a:pt x="6557" y="8918"/>
                    <a:pt x="6674" y="8918"/>
                    <a:pt x="6770" y="8907"/>
                  </a:cubicBezTo>
                  <a:cubicBezTo>
                    <a:pt x="7079" y="8875"/>
                    <a:pt x="7079" y="8875"/>
                    <a:pt x="7079" y="8875"/>
                  </a:cubicBezTo>
                  <a:cubicBezTo>
                    <a:pt x="7175" y="8865"/>
                    <a:pt x="7302" y="8854"/>
                    <a:pt x="7398" y="8843"/>
                  </a:cubicBezTo>
                  <a:cubicBezTo>
                    <a:pt x="7707" y="8790"/>
                    <a:pt x="7707" y="8790"/>
                    <a:pt x="7707" y="8790"/>
                  </a:cubicBezTo>
                  <a:cubicBezTo>
                    <a:pt x="7803" y="8780"/>
                    <a:pt x="7930" y="8758"/>
                    <a:pt x="8016" y="8737"/>
                  </a:cubicBezTo>
                  <a:cubicBezTo>
                    <a:pt x="8314" y="8673"/>
                    <a:pt x="8314" y="8673"/>
                    <a:pt x="8314" y="8673"/>
                  </a:cubicBezTo>
                  <a:cubicBezTo>
                    <a:pt x="8399" y="8652"/>
                    <a:pt x="8527" y="8620"/>
                    <a:pt x="8612" y="8599"/>
                  </a:cubicBezTo>
                  <a:cubicBezTo>
                    <a:pt x="8888" y="8524"/>
                    <a:pt x="8888" y="8524"/>
                    <a:pt x="8888" y="8524"/>
                  </a:cubicBezTo>
                  <a:cubicBezTo>
                    <a:pt x="8974" y="8492"/>
                    <a:pt x="9080" y="8450"/>
                    <a:pt x="9165" y="8418"/>
                  </a:cubicBezTo>
                  <a:cubicBezTo>
                    <a:pt x="9421" y="8322"/>
                    <a:pt x="9421" y="8322"/>
                    <a:pt x="9421" y="8322"/>
                  </a:cubicBezTo>
                  <a:cubicBezTo>
                    <a:pt x="9495" y="8279"/>
                    <a:pt x="9602" y="8237"/>
                    <a:pt x="9676" y="8194"/>
                  </a:cubicBezTo>
                  <a:cubicBezTo>
                    <a:pt x="9900" y="8067"/>
                    <a:pt x="9900" y="8067"/>
                    <a:pt x="9900" y="8067"/>
                  </a:cubicBezTo>
                  <a:cubicBezTo>
                    <a:pt x="9964" y="8024"/>
                    <a:pt x="10070" y="7949"/>
                    <a:pt x="10134" y="7896"/>
                  </a:cubicBezTo>
                  <a:cubicBezTo>
                    <a:pt x="10304" y="7747"/>
                    <a:pt x="10304" y="7747"/>
                    <a:pt x="10304" y="7747"/>
                  </a:cubicBezTo>
                  <a:cubicBezTo>
                    <a:pt x="10368" y="7673"/>
                    <a:pt x="10453" y="7577"/>
                    <a:pt x="10506" y="7492"/>
                  </a:cubicBezTo>
                  <a:cubicBezTo>
                    <a:pt x="10581" y="7343"/>
                    <a:pt x="10581" y="7343"/>
                    <a:pt x="10581" y="7343"/>
                  </a:cubicBezTo>
                  <a:cubicBezTo>
                    <a:pt x="10730" y="6938"/>
                    <a:pt x="10709" y="6502"/>
                    <a:pt x="10815" y="6087"/>
                  </a:cubicBezTo>
                  <a:cubicBezTo>
                    <a:pt x="10868" y="5874"/>
                    <a:pt x="10868" y="5874"/>
                    <a:pt x="10868" y="5874"/>
                  </a:cubicBezTo>
                  <a:cubicBezTo>
                    <a:pt x="10890" y="5810"/>
                    <a:pt x="10911" y="5725"/>
                    <a:pt x="10922" y="5661"/>
                  </a:cubicBezTo>
                  <a:cubicBezTo>
                    <a:pt x="10975" y="5459"/>
                    <a:pt x="10975" y="5459"/>
                    <a:pt x="10975" y="5459"/>
                  </a:cubicBezTo>
                  <a:cubicBezTo>
                    <a:pt x="10985" y="5395"/>
                    <a:pt x="11007" y="5321"/>
                    <a:pt x="11017" y="5257"/>
                  </a:cubicBezTo>
                  <a:cubicBezTo>
                    <a:pt x="11060" y="5055"/>
                    <a:pt x="11060" y="5055"/>
                    <a:pt x="11060" y="5055"/>
                  </a:cubicBezTo>
                  <a:cubicBezTo>
                    <a:pt x="11071" y="5002"/>
                    <a:pt x="11081" y="4916"/>
                    <a:pt x="11092" y="4863"/>
                  </a:cubicBezTo>
                  <a:cubicBezTo>
                    <a:pt x="11124" y="4672"/>
                    <a:pt x="11124" y="4672"/>
                    <a:pt x="11124" y="4672"/>
                  </a:cubicBezTo>
                  <a:cubicBezTo>
                    <a:pt x="11134" y="4608"/>
                    <a:pt x="11145" y="4533"/>
                    <a:pt x="11156" y="4480"/>
                  </a:cubicBezTo>
                  <a:cubicBezTo>
                    <a:pt x="11177" y="4299"/>
                    <a:pt x="11177" y="4299"/>
                    <a:pt x="11177" y="4299"/>
                  </a:cubicBezTo>
                  <a:cubicBezTo>
                    <a:pt x="11188" y="4235"/>
                    <a:pt x="11198" y="4172"/>
                    <a:pt x="11198" y="4108"/>
                  </a:cubicBezTo>
                  <a:cubicBezTo>
                    <a:pt x="11220" y="3937"/>
                    <a:pt x="11220" y="3937"/>
                    <a:pt x="11220" y="3937"/>
                  </a:cubicBezTo>
                  <a:cubicBezTo>
                    <a:pt x="11220" y="3884"/>
                    <a:pt x="11230" y="3810"/>
                    <a:pt x="11230" y="3756"/>
                  </a:cubicBezTo>
                  <a:cubicBezTo>
                    <a:pt x="11241" y="3586"/>
                    <a:pt x="11241" y="3586"/>
                    <a:pt x="11241" y="3586"/>
                  </a:cubicBezTo>
                  <a:cubicBezTo>
                    <a:pt x="11252" y="3533"/>
                    <a:pt x="11252" y="3469"/>
                    <a:pt x="11252" y="3416"/>
                  </a:cubicBezTo>
                  <a:cubicBezTo>
                    <a:pt x="11262" y="3256"/>
                    <a:pt x="11262" y="3256"/>
                    <a:pt x="11262" y="3256"/>
                  </a:cubicBezTo>
                  <a:cubicBezTo>
                    <a:pt x="11262" y="3203"/>
                    <a:pt x="11273" y="3139"/>
                    <a:pt x="11273" y="3097"/>
                  </a:cubicBezTo>
                  <a:cubicBezTo>
                    <a:pt x="11273" y="2937"/>
                    <a:pt x="11273" y="2937"/>
                    <a:pt x="11273" y="2937"/>
                  </a:cubicBezTo>
                  <a:cubicBezTo>
                    <a:pt x="11273" y="2894"/>
                    <a:pt x="11273" y="2831"/>
                    <a:pt x="11273" y="2788"/>
                  </a:cubicBezTo>
                  <a:cubicBezTo>
                    <a:pt x="11283" y="2628"/>
                    <a:pt x="11283" y="2628"/>
                    <a:pt x="11283" y="2628"/>
                  </a:cubicBezTo>
                  <a:cubicBezTo>
                    <a:pt x="11283" y="2586"/>
                    <a:pt x="11283" y="2533"/>
                    <a:pt x="11283" y="2479"/>
                  </a:cubicBezTo>
                  <a:cubicBezTo>
                    <a:pt x="11273" y="2320"/>
                    <a:pt x="11273" y="2320"/>
                    <a:pt x="11273" y="2320"/>
                  </a:cubicBezTo>
                  <a:cubicBezTo>
                    <a:pt x="11262" y="2256"/>
                    <a:pt x="11241" y="2171"/>
                    <a:pt x="11230" y="2107"/>
                  </a:cubicBezTo>
                  <a:cubicBezTo>
                    <a:pt x="11177" y="1947"/>
                    <a:pt x="11177" y="1947"/>
                    <a:pt x="11177" y="1947"/>
                  </a:cubicBezTo>
                  <a:cubicBezTo>
                    <a:pt x="11145" y="1883"/>
                    <a:pt x="11103" y="1788"/>
                    <a:pt x="11060" y="1734"/>
                  </a:cubicBezTo>
                  <a:cubicBezTo>
                    <a:pt x="10953" y="1564"/>
                    <a:pt x="10953" y="1564"/>
                    <a:pt x="10953" y="1564"/>
                  </a:cubicBezTo>
                  <a:cubicBezTo>
                    <a:pt x="10890" y="1500"/>
                    <a:pt x="10815" y="1405"/>
                    <a:pt x="10751" y="1341"/>
                  </a:cubicBezTo>
                  <a:cubicBezTo>
                    <a:pt x="10581" y="1192"/>
                    <a:pt x="10581" y="1192"/>
                    <a:pt x="10581" y="1192"/>
                  </a:cubicBezTo>
                  <a:cubicBezTo>
                    <a:pt x="10315" y="1000"/>
                    <a:pt x="10315" y="1000"/>
                    <a:pt x="10144" y="904"/>
                  </a:cubicBezTo>
                  <a:cubicBezTo>
                    <a:pt x="10538" y="1128"/>
                    <a:pt x="10698" y="1447"/>
                    <a:pt x="10698" y="1798"/>
                  </a:cubicBezTo>
                </a:path>
              </a:pathLst>
            </a:custGeom>
            <a:solidFill>
              <a:srgbClr val="FF8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264" name="Freeform 8"/>
            <p:cNvSpPr>
              <a:spLocks noChangeAspect="1"/>
            </p:cNvSpPr>
            <p:nvPr/>
          </p:nvSpPr>
          <p:spPr bwMode="auto">
            <a:xfrm>
              <a:off x="2187" y="1611"/>
              <a:ext cx="1354" cy="1099"/>
            </a:xfrm>
            <a:custGeom>
              <a:avLst/>
              <a:gdLst>
                <a:gd name="T0" fmla="*/ 9069 w 11283"/>
                <a:gd name="T1" fmla="*/ 7561 h 9158"/>
                <a:gd name="T2" fmla="*/ 596 w 11283"/>
                <a:gd name="T3" fmla="*/ 7252 h 9158"/>
                <a:gd name="T4" fmla="*/ 7845 w 11283"/>
                <a:gd name="T5" fmla="*/ 1459 h 9158"/>
                <a:gd name="T6" fmla="*/ 7888 w 11283"/>
                <a:gd name="T7" fmla="*/ 5474 h 9158"/>
                <a:gd name="T8" fmla="*/ 10294 w 11283"/>
                <a:gd name="T9" fmla="*/ 5484 h 9158"/>
                <a:gd name="T10" fmla="*/ 10144 w 11283"/>
                <a:gd name="T11" fmla="*/ 1044 h 9158"/>
                <a:gd name="T12" fmla="*/ 8899 w 11283"/>
                <a:gd name="T13" fmla="*/ 543 h 9158"/>
                <a:gd name="T14" fmla="*/ 7962 w 11283"/>
                <a:gd name="T15" fmla="*/ 330 h 9158"/>
                <a:gd name="T16" fmla="*/ 7004 w 11283"/>
                <a:gd name="T17" fmla="*/ 202 h 9158"/>
                <a:gd name="T18" fmla="*/ 6046 w 11283"/>
                <a:gd name="T19" fmla="*/ 139 h 9158"/>
                <a:gd name="T20" fmla="*/ 5088 w 11283"/>
                <a:gd name="T21" fmla="*/ 139 h 9158"/>
                <a:gd name="T22" fmla="*/ 4098 w 11283"/>
                <a:gd name="T23" fmla="*/ 213 h 9158"/>
                <a:gd name="T24" fmla="*/ 3098 w 11283"/>
                <a:gd name="T25" fmla="*/ 362 h 9158"/>
                <a:gd name="T26" fmla="*/ 2161 w 11283"/>
                <a:gd name="T27" fmla="*/ 596 h 9158"/>
                <a:gd name="T28" fmla="*/ 1235 w 11283"/>
                <a:gd name="T29" fmla="*/ 980 h 9158"/>
                <a:gd name="T30" fmla="*/ 522 w 11283"/>
                <a:gd name="T31" fmla="*/ 1480 h 9158"/>
                <a:gd name="T32" fmla="*/ 0 w 11283"/>
                <a:gd name="T33" fmla="*/ 2609 h 9158"/>
                <a:gd name="T34" fmla="*/ 0 w 11283"/>
                <a:gd name="T35" fmla="*/ 3056 h 9158"/>
                <a:gd name="T36" fmla="*/ 21 w 11283"/>
                <a:gd name="T37" fmla="*/ 3546 h 9158"/>
                <a:gd name="T38" fmla="*/ 53 w 11283"/>
                <a:gd name="T39" fmla="*/ 4057 h 9158"/>
                <a:gd name="T40" fmla="*/ 117 w 11283"/>
                <a:gd name="T41" fmla="*/ 4601 h 9158"/>
                <a:gd name="T42" fmla="*/ 213 w 11283"/>
                <a:gd name="T43" fmla="*/ 5176 h 9158"/>
                <a:gd name="T44" fmla="*/ 341 w 11283"/>
                <a:gd name="T45" fmla="*/ 5793 h 9158"/>
                <a:gd name="T46" fmla="*/ 479 w 11283"/>
                <a:gd name="T47" fmla="*/ 6347 h 9158"/>
                <a:gd name="T48" fmla="*/ 522 w 11283"/>
                <a:gd name="T49" fmla="*/ 6922 h 9158"/>
                <a:gd name="T50" fmla="*/ 681 w 11283"/>
                <a:gd name="T51" fmla="*/ 7487 h 9158"/>
                <a:gd name="T52" fmla="*/ 1501 w 11283"/>
                <a:gd name="T53" fmla="*/ 8275 h 9158"/>
                <a:gd name="T54" fmla="*/ 2289 w 11283"/>
                <a:gd name="T55" fmla="*/ 8626 h 9158"/>
                <a:gd name="T56" fmla="*/ 3172 w 11283"/>
                <a:gd name="T57" fmla="*/ 8860 h 9158"/>
                <a:gd name="T58" fmla="*/ 4045 w 11283"/>
                <a:gd name="T59" fmla="*/ 8999 h 9158"/>
                <a:gd name="T60" fmla="*/ 4939 w 11283"/>
                <a:gd name="T61" fmla="*/ 9073 h 9158"/>
                <a:gd name="T62" fmla="*/ 5844 w 11283"/>
                <a:gd name="T63" fmla="*/ 9095 h 9158"/>
                <a:gd name="T64" fmla="*/ 6770 w 11283"/>
                <a:gd name="T65" fmla="*/ 9052 h 9158"/>
                <a:gd name="T66" fmla="*/ 7707 w 11283"/>
                <a:gd name="T67" fmla="*/ 8935 h 9158"/>
                <a:gd name="T68" fmla="*/ 8612 w 11283"/>
                <a:gd name="T69" fmla="*/ 8743 h 9158"/>
                <a:gd name="T70" fmla="*/ 9421 w 11283"/>
                <a:gd name="T71" fmla="*/ 8466 h 9158"/>
                <a:gd name="T72" fmla="*/ 10134 w 11283"/>
                <a:gd name="T73" fmla="*/ 8040 h 9158"/>
                <a:gd name="T74" fmla="*/ 10581 w 11283"/>
                <a:gd name="T75" fmla="*/ 7487 h 9158"/>
                <a:gd name="T76" fmla="*/ 10922 w 11283"/>
                <a:gd name="T77" fmla="*/ 5804 h 9158"/>
                <a:gd name="T78" fmla="*/ 11060 w 11283"/>
                <a:gd name="T79" fmla="*/ 5197 h 9158"/>
                <a:gd name="T80" fmla="*/ 11156 w 11283"/>
                <a:gd name="T81" fmla="*/ 4622 h 9158"/>
                <a:gd name="T82" fmla="*/ 11220 w 11283"/>
                <a:gd name="T83" fmla="*/ 4079 h 9158"/>
                <a:gd name="T84" fmla="*/ 11252 w 11283"/>
                <a:gd name="T85" fmla="*/ 3557 h 9158"/>
                <a:gd name="T86" fmla="*/ 11273 w 11283"/>
                <a:gd name="T87" fmla="*/ 3078 h 9158"/>
                <a:gd name="T88" fmla="*/ 11283 w 11283"/>
                <a:gd name="T89" fmla="*/ 2620 h 9158"/>
                <a:gd name="T90" fmla="*/ 11177 w 11283"/>
                <a:gd name="T91" fmla="*/ 2087 h 9158"/>
                <a:gd name="T92" fmla="*/ 10751 w 11283"/>
                <a:gd name="T93" fmla="*/ 1480 h 9158"/>
                <a:gd name="T94" fmla="*/ 10698 w 11283"/>
                <a:gd name="T95" fmla="*/ 1938 h 915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1283"/>
                <a:gd name="T145" fmla="*/ 0 h 9158"/>
                <a:gd name="T146" fmla="*/ 11283 w 11283"/>
                <a:gd name="T147" fmla="*/ 9158 h 9158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1283" h="9158">
                  <a:moveTo>
                    <a:pt x="10698" y="1938"/>
                  </a:moveTo>
                  <a:cubicBezTo>
                    <a:pt x="10698" y="2897"/>
                    <a:pt x="10655" y="4036"/>
                    <a:pt x="10294" y="5484"/>
                  </a:cubicBezTo>
                  <a:cubicBezTo>
                    <a:pt x="10113" y="6251"/>
                    <a:pt x="10528" y="6943"/>
                    <a:pt x="9069" y="7561"/>
                  </a:cubicBezTo>
                  <a:cubicBezTo>
                    <a:pt x="9048" y="7593"/>
                    <a:pt x="9006" y="7636"/>
                    <a:pt x="8974" y="7657"/>
                  </a:cubicBezTo>
                  <a:cubicBezTo>
                    <a:pt x="7515" y="8669"/>
                    <a:pt x="2970" y="9158"/>
                    <a:pt x="1416" y="8221"/>
                  </a:cubicBezTo>
                  <a:cubicBezTo>
                    <a:pt x="948" y="7944"/>
                    <a:pt x="671" y="7614"/>
                    <a:pt x="596" y="7252"/>
                  </a:cubicBezTo>
                  <a:cubicBezTo>
                    <a:pt x="586" y="7231"/>
                    <a:pt x="202" y="5112"/>
                    <a:pt x="139" y="4441"/>
                  </a:cubicBezTo>
                  <a:cubicBezTo>
                    <a:pt x="53" y="3536"/>
                    <a:pt x="85" y="2503"/>
                    <a:pt x="128" y="2343"/>
                  </a:cubicBezTo>
                  <a:cubicBezTo>
                    <a:pt x="543" y="767"/>
                    <a:pt x="7249" y="0"/>
                    <a:pt x="7845" y="1459"/>
                  </a:cubicBezTo>
                  <a:cubicBezTo>
                    <a:pt x="7867" y="1523"/>
                    <a:pt x="8420" y="3557"/>
                    <a:pt x="8463" y="4473"/>
                  </a:cubicBezTo>
                  <a:cubicBezTo>
                    <a:pt x="8484" y="4782"/>
                    <a:pt x="8484" y="4803"/>
                    <a:pt x="8026" y="5154"/>
                  </a:cubicBezTo>
                  <a:cubicBezTo>
                    <a:pt x="7962" y="5208"/>
                    <a:pt x="7835" y="5303"/>
                    <a:pt x="7888" y="5474"/>
                  </a:cubicBezTo>
                  <a:cubicBezTo>
                    <a:pt x="7909" y="5516"/>
                    <a:pt x="8005" y="5634"/>
                    <a:pt x="8367" y="5900"/>
                  </a:cubicBezTo>
                  <a:cubicBezTo>
                    <a:pt x="8888" y="6283"/>
                    <a:pt x="9772" y="6933"/>
                    <a:pt x="9069" y="7561"/>
                  </a:cubicBezTo>
                  <a:cubicBezTo>
                    <a:pt x="10528" y="6943"/>
                    <a:pt x="10113" y="6251"/>
                    <a:pt x="10294" y="5484"/>
                  </a:cubicBezTo>
                  <a:cubicBezTo>
                    <a:pt x="10655" y="4036"/>
                    <a:pt x="10698" y="2897"/>
                    <a:pt x="10698" y="1938"/>
                  </a:cubicBezTo>
                  <a:cubicBezTo>
                    <a:pt x="10698" y="1587"/>
                    <a:pt x="10538" y="1267"/>
                    <a:pt x="10144" y="1044"/>
                  </a:cubicBezTo>
                  <a:cubicBezTo>
                    <a:pt x="10144" y="1044"/>
                    <a:pt x="10144" y="1044"/>
                    <a:pt x="10144" y="1044"/>
                  </a:cubicBezTo>
                  <a:cubicBezTo>
                    <a:pt x="9846" y="884"/>
                    <a:pt x="9804" y="863"/>
                    <a:pt x="9527" y="756"/>
                  </a:cubicBezTo>
                  <a:cubicBezTo>
                    <a:pt x="9250" y="650"/>
                    <a:pt x="9250" y="650"/>
                    <a:pt x="9250" y="650"/>
                  </a:cubicBezTo>
                  <a:cubicBezTo>
                    <a:pt x="9144" y="618"/>
                    <a:pt x="9006" y="575"/>
                    <a:pt x="8899" y="543"/>
                  </a:cubicBezTo>
                  <a:cubicBezTo>
                    <a:pt x="8601" y="469"/>
                    <a:pt x="8601" y="469"/>
                    <a:pt x="8601" y="469"/>
                  </a:cubicBezTo>
                  <a:cubicBezTo>
                    <a:pt x="8505" y="437"/>
                    <a:pt x="8367" y="405"/>
                    <a:pt x="8271" y="384"/>
                  </a:cubicBezTo>
                  <a:cubicBezTo>
                    <a:pt x="7962" y="330"/>
                    <a:pt x="7962" y="330"/>
                    <a:pt x="7962" y="330"/>
                  </a:cubicBezTo>
                  <a:cubicBezTo>
                    <a:pt x="7867" y="309"/>
                    <a:pt x="7728" y="288"/>
                    <a:pt x="7632" y="277"/>
                  </a:cubicBezTo>
                  <a:cubicBezTo>
                    <a:pt x="7324" y="234"/>
                    <a:pt x="7324" y="234"/>
                    <a:pt x="7324" y="234"/>
                  </a:cubicBezTo>
                  <a:cubicBezTo>
                    <a:pt x="7228" y="224"/>
                    <a:pt x="7100" y="213"/>
                    <a:pt x="7004" y="202"/>
                  </a:cubicBezTo>
                  <a:cubicBezTo>
                    <a:pt x="6685" y="171"/>
                    <a:pt x="6685" y="171"/>
                    <a:pt x="6685" y="171"/>
                  </a:cubicBezTo>
                  <a:cubicBezTo>
                    <a:pt x="6589" y="171"/>
                    <a:pt x="6461" y="160"/>
                    <a:pt x="6366" y="149"/>
                  </a:cubicBezTo>
                  <a:cubicBezTo>
                    <a:pt x="6046" y="139"/>
                    <a:pt x="6046" y="139"/>
                    <a:pt x="6046" y="139"/>
                  </a:cubicBezTo>
                  <a:cubicBezTo>
                    <a:pt x="5950" y="139"/>
                    <a:pt x="5823" y="139"/>
                    <a:pt x="5727" y="139"/>
                  </a:cubicBezTo>
                  <a:cubicBezTo>
                    <a:pt x="5408" y="139"/>
                    <a:pt x="5408" y="139"/>
                    <a:pt x="5408" y="139"/>
                  </a:cubicBezTo>
                  <a:cubicBezTo>
                    <a:pt x="5312" y="139"/>
                    <a:pt x="5184" y="139"/>
                    <a:pt x="5088" y="139"/>
                  </a:cubicBezTo>
                  <a:cubicBezTo>
                    <a:pt x="4758" y="160"/>
                    <a:pt x="4758" y="160"/>
                    <a:pt x="4758" y="160"/>
                  </a:cubicBezTo>
                  <a:cubicBezTo>
                    <a:pt x="4662" y="171"/>
                    <a:pt x="4524" y="171"/>
                    <a:pt x="4428" y="181"/>
                  </a:cubicBezTo>
                  <a:cubicBezTo>
                    <a:pt x="4098" y="213"/>
                    <a:pt x="4098" y="213"/>
                    <a:pt x="4098" y="213"/>
                  </a:cubicBezTo>
                  <a:cubicBezTo>
                    <a:pt x="4003" y="224"/>
                    <a:pt x="3864" y="245"/>
                    <a:pt x="3758" y="256"/>
                  </a:cubicBezTo>
                  <a:cubicBezTo>
                    <a:pt x="3428" y="298"/>
                    <a:pt x="3428" y="298"/>
                    <a:pt x="3428" y="298"/>
                  </a:cubicBezTo>
                  <a:cubicBezTo>
                    <a:pt x="3332" y="320"/>
                    <a:pt x="3194" y="341"/>
                    <a:pt x="3098" y="362"/>
                  </a:cubicBezTo>
                  <a:cubicBezTo>
                    <a:pt x="2778" y="426"/>
                    <a:pt x="2778" y="426"/>
                    <a:pt x="2778" y="426"/>
                  </a:cubicBezTo>
                  <a:cubicBezTo>
                    <a:pt x="2683" y="458"/>
                    <a:pt x="2544" y="490"/>
                    <a:pt x="2448" y="511"/>
                  </a:cubicBezTo>
                  <a:cubicBezTo>
                    <a:pt x="2161" y="596"/>
                    <a:pt x="2161" y="596"/>
                    <a:pt x="2161" y="596"/>
                  </a:cubicBezTo>
                  <a:cubicBezTo>
                    <a:pt x="2055" y="628"/>
                    <a:pt x="1927" y="671"/>
                    <a:pt x="1831" y="714"/>
                  </a:cubicBezTo>
                  <a:cubicBezTo>
                    <a:pt x="1565" y="820"/>
                    <a:pt x="1565" y="820"/>
                    <a:pt x="1565" y="820"/>
                  </a:cubicBezTo>
                  <a:cubicBezTo>
                    <a:pt x="1469" y="863"/>
                    <a:pt x="1331" y="927"/>
                    <a:pt x="1235" y="980"/>
                  </a:cubicBezTo>
                  <a:cubicBezTo>
                    <a:pt x="1011" y="1108"/>
                    <a:pt x="1011" y="1108"/>
                    <a:pt x="1011" y="1108"/>
                  </a:cubicBezTo>
                  <a:cubicBezTo>
                    <a:pt x="916" y="1172"/>
                    <a:pt x="777" y="1257"/>
                    <a:pt x="681" y="1331"/>
                  </a:cubicBezTo>
                  <a:cubicBezTo>
                    <a:pt x="522" y="1480"/>
                    <a:pt x="522" y="1480"/>
                    <a:pt x="522" y="1480"/>
                  </a:cubicBezTo>
                  <a:cubicBezTo>
                    <a:pt x="330" y="1672"/>
                    <a:pt x="319" y="1683"/>
                    <a:pt x="234" y="1821"/>
                  </a:cubicBezTo>
                  <a:cubicBezTo>
                    <a:pt x="149" y="1981"/>
                    <a:pt x="149" y="1981"/>
                    <a:pt x="149" y="1981"/>
                  </a:cubicBezTo>
                  <a:cubicBezTo>
                    <a:pt x="43" y="2226"/>
                    <a:pt x="11" y="2311"/>
                    <a:pt x="0" y="2609"/>
                  </a:cubicBezTo>
                  <a:cubicBezTo>
                    <a:pt x="0" y="2758"/>
                    <a:pt x="0" y="2758"/>
                    <a:pt x="0" y="2758"/>
                  </a:cubicBezTo>
                  <a:cubicBezTo>
                    <a:pt x="0" y="2801"/>
                    <a:pt x="0" y="2854"/>
                    <a:pt x="0" y="2907"/>
                  </a:cubicBezTo>
                  <a:cubicBezTo>
                    <a:pt x="0" y="3056"/>
                    <a:pt x="0" y="3056"/>
                    <a:pt x="0" y="3056"/>
                  </a:cubicBezTo>
                  <a:cubicBezTo>
                    <a:pt x="0" y="3110"/>
                    <a:pt x="0" y="3174"/>
                    <a:pt x="11" y="3216"/>
                  </a:cubicBezTo>
                  <a:cubicBezTo>
                    <a:pt x="11" y="3376"/>
                    <a:pt x="11" y="3376"/>
                    <a:pt x="11" y="3376"/>
                  </a:cubicBezTo>
                  <a:cubicBezTo>
                    <a:pt x="11" y="3429"/>
                    <a:pt x="21" y="3493"/>
                    <a:pt x="21" y="3546"/>
                  </a:cubicBezTo>
                  <a:cubicBezTo>
                    <a:pt x="32" y="3706"/>
                    <a:pt x="32" y="3706"/>
                    <a:pt x="32" y="3706"/>
                  </a:cubicBezTo>
                  <a:cubicBezTo>
                    <a:pt x="32" y="3759"/>
                    <a:pt x="43" y="3834"/>
                    <a:pt x="43" y="3887"/>
                  </a:cubicBezTo>
                  <a:cubicBezTo>
                    <a:pt x="53" y="4057"/>
                    <a:pt x="53" y="4057"/>
                    <a:pt x="53" y="4057"/>
                  </a:cubicBezTo>
                  <a:cubicBezTo>
                    <a:pt x="64" y="4111"/>
                    <a:pt x="64" y="4185"/>
                    <a:pt x="75" y="4239"/>
                  </a:cubicBezTo>
                  <a:cubicBezTo>
                    <a:pt x="96" y="4420"/>
                    <a:pt x="96" y="4420"/>
                    <a:pt x="96" y="4420"/>
                  </a:cubicBezTo>
                  <a:cubicBezTo>
                    <a:pt x="96" y="4473"/>
                    <a:pt x="107" y="4547"/>
                    <a:pt x="117" y="4601"/>
                  </a:cubicBezTo>
                  <a:cubicBezTo>
                    <a:pt x="149" y="4792"/>
                    <a:pt x="149" y="4792"/>
                    <a:pt x="149" y="4792"/>
                  </a:cubicBezTo>
                  <a:cubicBezTo>
                    <a:pt x="149" y="4846"/>
                    <a:pt x="170" y="4931"/>
                    <a:pt x="181" y="4984"/>
                  </a:cubicBezTo>
                  <a:cubicBezTo>
                    <a:pt x="213" y="5176"/>
                    <a:pt x="213" y="5176"/>
                    <a:pt x="213" y="5176"/>
                  </a:cubicBezTo>
                  <a:cubicBezTo>
                    <a:pt x="224" y="5240"/>
                    <a:pt x="234" y="5314"/>
                    <a:pt x="245" y="5378"/>
                  </a:cubicBezTo>
                  <a:cubicBezTo>
                    <a:pt x="298" y="5580"/>
                    <a:pt x="298" y="5580"/>
                    <a:pt x="298" y="5580"/>
                  </a:cubicBezTo>
                  <a:cubicBezTo>
                    <a:pt x="309" y="5644"/>
                    <a:pt x="330" y="5729"/>
                    <a:pt x="341" y="5793"/>
                  </a:cubicBezTo>
                  <a:cubicBezTo>
                    <a:pt x="394" y="5996"/>
                    <a:pt x="394" y="5996"/>
                    <a:pt x="394" y="5996"/>
                  </a:cubicBezTo>
                  <a:cubicBezTo>
                    <a:pt x="415" y="6060"/>
                    <a:pt x="437" y="6155"/>
                    <a:pt x="447" y="6219"/>
                  </a:cubicBezTo>
                  <a:cubicBezTo>
                    <a:pt x="479" y="6347"/>
                    <a:pt x="479" y="6347"/>
                    <a:pt x="479" y="6347"/>
                  </a:cubicBezTo>
                  <a:cubicBezTo>
                    <a:pt x="490" y="6411"/>
                    <a:pt x="500" y="6517"/>
                    <a:pt x="500" y="6592"/>
                  </a:cubicBezTo>
                  <a:cubicBezTo>
                    <a:pt x="511" y="6752"/>
                    <a:pt x="511" y="6752"/>
                    <a:pt x="511" y="6752"/>
                  </a:cubicBezTo>
                  <a:cubicBezTo>
                    <a:pt x="522" y="6805"/>
                    <a:pt x="522" y="6869"/>
                    <a:pt x="522" y="6922"/>
                  </a:cubicBezTo>
                  <a:cubicBezTo>
                    <a:pt x="554" y="7103"/>
                    <a:pt x="554" y="7103"/>
                    <a:pt x="554" y="7103"/>
                  </a:cubicBezTo>
                  <a:cubicBezTo>
                    <a:pt x="564" y="7167"/>
                    <a:pt x="586" y="7252"/>
                    <a:pt x="607" y="7306"/>
                  </a:cubicBezTo>
                  <a:cubicBezTo>
                    <a:pt x="681" y="7487"/>
                    <a:pt x="681" y="7487"/>
                    <a:pt x="681" y="7487"/>
                  </a:cubicBezTo>
                  <a:cubicBezTo>
                    <a:pt x="724" y="7572"/>
                    <a:pt x="798" y="7678"/>
                    <a:pt x="852" y="7753"/>
                  </a:cubicBezTo>
                  <a:cubicBezTo>
                    <a:pt x="1001" y="7913"/>
                    <a:pt x="1001" y="7913"/>
                    <a:pt x="1001" y="7913"/>
                  </a:cubicBezTo>
                  <a:cubicBezTo>
                    <a:pt x="1214" y="8094"/>
                    <a:pt x="1246" y="8125"/>
                    <a:pt x="1501" y="8275"/>
                  </a:cubicBezTo>
                  <a:cubicBezTo>
                    <a:pt x="1725" y="8402"/>
                    <a:pt x="1725" y="8402"/>
                    <a:pt x="1725" y="8402"/>
                  </a:cubicBezTo>
                  <a:cubicBezTo>
                    <a:pt x="1820" y="8434"/>
                    <a:pt x="1937" y="8498"/>
                    <a:pt x="2033" y="8530"/>
                  </a:cubicBezTo>
                  <a:cubicBezTo>
                    <a:pt x="2289" y="8626"/>
                    <a:pt x="2289" y="8626"/>
                    <a:pt x="2289" y="8626"/>
                  </a:cubicBezTo>
                  <a:cubicBezTo>
                    <a:pt x="2385" y="8658"/>
                    <a:pt x="2502" y="8690"/>
                    <a:pt x="2587" y="8722"/>
                  </a:cubicBezTo>
                  <a:cubicBezTo>
                    <a:pt x="2864" y="8786"/>
                    <a:pt x="2864" y="8786"/>
                    <a:pt x="2864" y="8786"/>
                  </a:cubicBezTo>
                  <a:cubicBezTo>
                    <a:pt x="2959" y="8807"/>
                    <a:pt x="3076" y="8839"/>
                    <a:pt x="3172" y="8860"/>
                  </a:cubicBezTo>
                  <a:cubicBezTo>
                    <a:pt x="3460" y="8914"/>
                    <a:pt x="3460" y="8914"/>
                    <a:pt x="3460" y="8914"/>
                  </a:cubicBezTo>
                  <a:cubicBezTo>
                    <a:pt x="3545" y="8924"/>
                    <a:pt x="3662" y="8945"/>
                    <a:pt x="3758" y="8967"/>
                  </a:cubicBezTo>
                  <a:cubicBezTo>
                    <a:pt x="4045" y="8999"/>
                    <a:pt x="4045" y="8999"/>
                    <a:pt x="4045" y="8999"/>
                  </a:cubicBezTo>
                  <a:cubicBezTo>
                    <a:pt x="4141" y="9009"/>
                    <a:pt x="4258" y="9020"/>
                    <a:pt x="4343" y="9031"/>
                  </a:cubicBezTo>
                  <a:cubicBezTo>
                    <a:pt x="4641" y="9063"/>
                    <a:pt x="4641" y="9063"/>
                    <a:pt x="4641" y="9063"/>
                  </a:cubicBezTo>
                  <a:cubicBezTo>
                    <a:pt x="4737" y="9063"/>
                    <a:pt x="4854" y="9073"/>
                    <a:pt x="4939" y="9073"/>
                  </a:cubicBezTo>
                  <a:cubicBezTo>
                    <a:pt x="5248" y="9095"/>
                    <a:pt x="5248" y="9095"/>
                    <a:pt x="5248" y="9095"/>
                  </a:cubicBezTo>
                  <a:cubicBezTo>
                    <a:pt x="5333" y="9095"/>
                    <a:pt x="5450" y="9095"/>
                    <a:pt x="5546" y="9095"/>
                  </a:cubicBezTo>
                  <a:cubicBezTo>
                    <a:pt x="5844" y="9095"/>
                    <a:pt x="5844" y="9095"/>
                    <a:pt x="5844" y="9095"/>
                  </a:cubicBezTo>
                  <a:cubicBezTo>
                    <a:pt x="5940" y="9095"/>
                    <a:pt x="6057" y="9095"/>
                    <a:pt x="6153" y="9084"/>
                  </a:cubicBezTo>
                  <a:cubicBezTo>
                    <a:pt x="6461" y="9073"/>
                    <a:pt x="6461" y="9073"/>
                    <a:pt x="6461" y="9073"/>
                  </a:cubicBezTo>
                  <a:cubicBezTo>
                    <a:pt x="6557" y="9063"/>
                    <a:pt x="6674" y="9063"/>
                    <a:pt x="6770" y="9052"/>
                  </a:cubicBezTo>
                  <a:cubicBezTo>
                    <a:pt x="7079" y="9020"/>
                    <a:pt x="7079" y="9020"/>
                    <a:pt x="7079" y="9020"/>
                  </a:cubicBezTo>
                  <a:cubicBezTo>
                    <a:pt x="7175" y="9009"/>
                    <a:pt x="7302" y="8999"/>
                    <a:pt x="7398" y="8988"/>
                  </a:cubicBezTo>
                  <a:cubicBezTo>
                    <a:pt x="7707" y="8935"/>
                    <a:pt x="7707" y="8935"/>
                    <a:pt x="7707" y="8935"/>
                  </a:cubicBezTo>
                  <a:cubicBezTo>
                    <a:pt x="7803" y="8924"/>
                    <a:pt x="7930" y="8903"/>
                    <a:pt x="8016" y="8882"/>
                  </a:cubicBezTo>
                  <a:cubicBezTo>
                    <a:pt x="8314" y="8818"/>
                    <a:pt x="8314" y="8818"/>
                    <a:pt x="8314" y="8818"/>
                  </a:cubicBezTo>
                  <a:cubicBezTo>
                    <a:pt x="8399" y="8796"/>
                    <a:pt x="8527" y="8764"/>
                    <a:pt x="8612" y="8743"/>
                  </a:cubicBezTo>
                  <a:cubicBezTo>
                    <a:pt x="8888" y="8669"/>
                    <a:pt x="8888" y="8669"/>
                    <a:pt x="8888" y="8669"/>
                  </a:cubicBezTo>
                  <a:cubicBezTo>
                    <a:pt x="8974" y="8637"/>
                    <a:pt x="9080" y="8594"/>
                    <a:pt x="9165" y="8562"/>
                  </a:cubicBezTo>
                  <a:cubicBezTo>
                    <a:pt x="9421" y="8466"/>
                    <a:pt x="9421" y="8466"/>
                    <a:pt x="9421" y="8466"/>
                  </a:cubicBezTo>
                  <a:cubicBezTo>
                    <a:pt x="9495" y="8424"/>
                    <a:pt x="9602" y="8381"/>
                    <a:pt x="9676" y="8338"/>
                  </a:cubicBezTo>
                  <a:cubicBezTo>
                    <a:pt x="9900" y="8211"/>
                    <a:pt x="9900" y="8211"/>
                    <a:pt x="9900" y="8211"/>
                  </a:cubicBezTo>
                  <a:cubicBezTo>
                    <a:pt x="9964" y="8168"/>
                    <a:pt x="10070" y="8094"/>
                    <a:pt x="10134" y="8040"/>
                  </a:cubicBezTo>
                  <a:cubicBezTo>
                    <a:pt x="10304" y="7891"/>
                    <a:pt x="10304" y="7891"/>
                    <a:pt x="10304" y="7891"/>
                  </a:cubicBezTo>
                  <a:cubicBezTo>
                    <a:pt x="10368" y="7817"/>
                    <a:pt x="10453" y="7721"/>
                    <a:pt x="10506" y="7636"/>
                  </a:cubicBezTo>
                  <a:cubicBezTo>
                    <a:pt x="10581" y="7487"/>
                    <a:pt x="10581" y="7487"/>
                    <a:pt x="10581" y="7487"/>
                  </a:cubicBezTo>
                  <a:cubicBezTo>
                    <a:pt x="10730" y="7082"/>
                    <a:pt x="10709" y="6645"/>
                    <a:pt x="10815" y="6230"/>
                  </a:cubicBezTo>
                  <a:cubicBezTo>
                    <a:pt x="10868" y="6017"/>
                    <a:pt x="10868" y="6017"/>
                    <a:pt x="10868" y="6017"/>
                  </a:cubicBezTo>
                  <a:cubicBezTo>
                    <a:pt x="10890" y="5953"/>
                    <a:pt x="10911" y="5868"/>
                    <a:pt x="10922" y="5804"/>
                  </a:cubicBezTo>
                  <a:cubicBezTo>
                    <a:pt x="10975" y="5602"/>
                    <a:pt x="10975" y="5602"/>
                    <a:pt x="10975" y="5602"/>
                  </a:cubicBezTo>
                  <a:cubicBezTo>
                    <a:pt x="10985" y="5538"/>
                    <a:pt x="11007" y="5463"/>
                    <a:pt x="11017" y="5399"/>
                  </a:cubicBezTo>
                  <a:cubicBezTo>
                    <a:pt x="11060" y="5197"/>
                    <a:pt x="11060" y="5197"/>
                    <a:pt x="11060" y="5197"/>
                  </a:cubicBezTo>
                  <a:cubicBezTo>
                    <a:pt x="11071" y="5144"/>
                    <a:pt x="11081" y="5059"/>
                    <a:pt x="11092" y="5005"/>
                  </a:cubicBezTo>
                  <a:cubicBezTo>
                    <a:pt x="11124" y="4814"/>
                    <a:pt x="11124" y="4814"/>
                    <a:pt x="11124" y="4814"/>
                  </a:cubicBezTo>
                  <a:cubicBezTo>
                    <a:pt x="11134" y="4750"/>
                    <a:pt x="11145" y="4675"/>
                    <a:pt x="11156" y="4622"/>
                  </a:cubicBezTo>
                  <a:cubicBezTo>
                    <a:pt x="11177" y="4441"/>
                    <a:pt x="11177" y="4441"/>
                    <a:pt x="11177" y="4441"/>
                  </a:cubicBezTo>
                  <a:cubicBezTo>
                    <a:pt x="11188" y="4377"/>
                    <a:pt x="11198" y="4313"/>
                    <a:pt x="11198" y="4249"/>
                  </a:cubicBezTo>
                  <a:cubicBezTo>
                    <a:pt x="11220" y="4079"/>
                    <a:pt x="11220" y="4079"/>
                    <a:pt x="11220" y="4079"/>
                  </a:cubicBezTo>
                  <a:cubicBezTo>
                    <a:pt x="11220" y="4026"/>
                    <a:pt x="11230" y="3951"/>
                    <a:pt x="11230" y="3898"/>
                  </a:cubicBezTo>
                  <a:cubicBezTo>
                    <a:pt x="11241" y="3727"/>
                    <a:pt x="11241" y="3727"/>
                    <a:pt x="11241" y="3727"/>
                  </a:cubicBezTo>
                  <a:cubicBezTo>
                    <a:pt x="11252" y="3674"/>
                    <a:pt x="11252" y="3610"/>
                    <a:pt x="11252" y="3557"/>
                  </a:cubicBezTo>
                  <a:cubicBezTo>
                    <a:pt x="11262" y="3397"/>
                    <a:pt x="11262" y="3397"/>
                    <a:pt x="11262" y="3397"/>
                  </a:cubicBezTo>
                  <a:cubicBezTo>
                    <a:pt x="11262" y="3344"/>
                    <a:pt x="11273" y="3280"/>
                    <a:pt x="11273" y="3238"/>
                  </a:cubicBezTo>
                  <a:cubicBezTo>
                    <a:pt x="11273" y="3078"/>
                    <a:pt x="11273" y="3078"/>
                    <a:pt x="11273" y="3078"/>
                  </a:cubicBezTo>
                  <a:cubicBezTo>
                    <a:pt x="11273" y="3035"/>
                    <a:pt x="11273" y="2971"/>
                    <a:pt x="11273" y="2929"/>
                  </a:cubicBezTo>
                  <a:cubicBezTo>
                    <a:pt x="11283" y="2769"/>
                    <a:pt x="11283" y="2769"/>
                    <a:pt x="11283" y="2769"/>
                  </a:cubicBezTo>
                  <a:cubicBezTo>
                    <a:pt x="11283" y="2726"/>
                    <a:pt x="11283" y="2673"/>
                    <a:pt x="11283" y="2620"/>
                  </a:cubicBezTo>
                  <a:cubicBezTo>
                    <a:pt x="11273" y="2460"/>
                    <a:pt x="11273" y="2460"/>
                    <a:pt x="11273" y="2460"/>
                  </a:cubicBezTo>
                  <a:cubicBezTo>
                    <a:pt x="11262" y="2396"/>
                    <a:pt x="11241" y="2311"/>
                    <a:pt x="11230" y="2247"/>
                  </a:cubicBezTo>
                  <a:cubicBezTo>
                    <a:pt x="11177" y="2087"/>
                    <a:pt x="11177" y="2087"/>
                    <a:pt x="11177" y="2087"/>
                  </a:cubicBezTo>
                  <a:cubicBezTo>
                    <a:pt x="11145" y="2023"/>
                    <a:pt x="11103" y="1928"/>
                    <a:pt x="11060" y="1874"/>
                  </a:cubicBezTo>
                  <a:cubicBezTo>
                    <a:pt x="10953" y="1704"/>
                    <a:pt x="10953" y="1704"/>
                    <a:pt x="10953" y="1704"/>
                  </a:cubicBezTo>
                  <a:cubicBezTo>
                    <a:pt x="10890" y="1640"/>
                    <a:pt x="10815" y="1544"/>
                    <a:pt x="10751" y="1480"/>
                  </a:cubicBezTo>
                  <a:cubicBezTo>
                    <a:pt x="10581" y="1331"/>
                    <a:pt x="10581" y="1331"/>
                    <a:pt x="10581" y="1331"/>
                  </a:cubicBezTo>
                  <a:cubicBezTo>
                    <a:pt x="10315" y="1140"/>
                    <a:pt x="10315" y="1140"/>
                    <a:pt x="10144" y="1044"/>
                  </a:cubicBezTo>
                  <a:cubicBezTo>
                    <a:pt x="10538" y="1267"/>
                    <a:pt x="10698" y="1587"/>
                    <a:pt x="10698" y="1938"/>
                  </a:cubicBezTo>
                </a:path>
              </a:pathLst>
            </a:custGeom>
            <a:solidFill>
              <a:srgbClr val="FF9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265" name="Freeform 9"/>
            <p:cNvSpPr>
              <a:spLocks noChangeAspect="1"/>
            </p:cNvSpPr>
            <p:nvPr/>
          </p:nvSpPr>
          <p:spPr bwMode="auto">
            <a:xfrm>
              <a:off x="2187" y="1628"/>
              <a:ext cx="1284" cy="861"/>
            </a:xfrm>
            <a:custGeom>
              <a:avLst/>
              <a:gdLst>
                <a:gd name="T0" fmla="*/ 43 w 10700"/>
                <a:gd name="T1" fmla="*/ 2874 h 7175"/>
                <a:gd name="T2" fmla="*/ 8007 w 10700"/>
                <a:gd name="T3" fmla="*/ 1128 h 7175"/>
                <a:gd name="T4" fmla="*/ 8294 w 10700"/>
                <a:gd name="T5" fmla="*/ 5056 h 7175"/>
                <a:gd name="T6" fmla="*/ 9550 w 10700"/>
                <a:gd name="T7" fmla="*/ 7175 h 7175"/>
                <a:gd name="T8" fmla="*/ 10700 w 10700"/>
                <a:gd name="T9" fmla="*/ 1799 h 7175"/>
                <a:gd name="T10" fmla="*/ 10147 w 10700"/>
                <a:gd name="T11" fmla="*/ 905 h 7175"/>
                <a:gd name="T12" fmla="*/ 9252 w 10700"/>
                <a:gd name="T13" fmla="*/ 511 h 7175"/>
                <a:gd name="T14" fmla="*/ 8603 w 10700"/>
                <a:gd name="T15" fmla="*/ 330 h 7175"/>
                <a:gd name="T16" fmla="*/ 7964 w 10700"/>
                <a:gd name="T17" fmla="*/ 191 h 7175"/>
                <a:gd name="T18" fmla="*/ 7325 w 10700"/>
                <a:gd name="T19" fmla="*/ 96 h 7175"/>
                <a:gd name="T20" fmla="*/ 6686 w 10700"/>
                <a:gd name="T21" fmla="*/ 32 h 7175"/>
                <a:gd name="T22" fmla="*/ 6047 w 10700"/>
                <a:gd name="T23" fmla="*/ 0 h 7175"/>
                <a:gd name="T24" fmla="*/ 5409 w 10700"/>
                <a:gd name="T25" fmla="*/ 0 h 7175"/>
                <a:gd name="T26" fmla="*/ 4759 w 10700"/>
                <a:gd name="T27" fmla="*/ 21 h 7175"/>
                <a:gd name="T28" fmla="*/ 4099 w 10700"/>
                <a:gd name="T29" fmla="*/ 74 h 7175"/>
                <a:gd name="T30" fmla="*/ 3428 w 10700"/>
                <a:gd name="T31" fmla="*/ 159 h 7175"/>
                <a:gd name="T32" fmla="*/ 2779 w 10700"/>
                <a:gd name="T33" fmla="*/ 287 h 7175"/>
                <a:gd name="T34" fmla="*/ 2161 w 10700"/>
                <a:gd name="T35" fmla="*/ 458 h 7175"/>
                <a:gd name="T36" fmla="*/ 1565 w 10700"/>
                <a:gd name="T37" fmla="*/ 681 h 7175"/>
                <a:gd name="T38" fmla="*/ 1012 w 10700"/>
                <a:gd name="T39" fmla="*/ 969 h 7175"/>
                <a:gd name="T40" fmla="*/ 522 w 10700"/>
                <a:gd name="T41" fmla="*/ 1341 h 7175"/>
                <a:gd name="T42" fmla="*/ 149 w 10700"/>
                <a:gd name="T43" fmla="*/ 1841 h 7175"/>
                <a:gd name="T44" fmla="*/ 0 w 10700"/>
                <a:gd name="T45" fmla="*/ 2619 h 7175"/>
                <a:gd name="T46" fmla="*/ 0 w 10700"/>
                <a:gd name="T47" fmla="*/ 2917 h 7175"/>
                <a:gd name="T48" fmla="*/ 11 w 10700"/>
                <a:gd name="T49" fmla="*/ 3236 h 7175"/>
                <a:gd name="T50" fmla="*/ 32 w 10700"/>
                <a:gd name="T51" fmla="*/ 3566 h 7175"/>
                <a:gd name="T52" fmla="*/ 53 w 10700"/>
                <a:gd name="T53" fmla="*/ 3917 h 7175"/>
                <a:gd name="T54" fmla="*/ 96 w 10700"/>
                <a:gd name="T55" fmla="*/ 4279 h 7175"/>
                <a:gd name="T56" fmla="*/ 149 w 10700"/>
                <a:gd name="T57" fmla="*/ 4652 h 7175"/>
                <a:gd name="T58" fmla="*/ 213 w 10700"/>
                <a:gd name="T59" fmla="*/ 5035 h 7175"/>
                <a:gd name="T60" fmla="*/ 298 w 10700"/>
                <a:gd name="T61" fmla="*/ 5440 h 7175"/>
                <a:gd name="T62" fmla="*/ 394 w 10700"/>
                <a:gd name="T63" fmla="*/ 5855 h 7175"/>
                <a:gd name="T64" fmla="*/ 479 w 10700"/>
                <a:gd name="T65" fmla="*/ 6206 h 7175"/>
                <a:gd name="T66" fmla="*/ 511 w 10700"/>
                <a:gd name="T67" fmla="*/ 6611 h 7175"/>
                <a:gd name="T68" fmla="*/ 554 w 10700"/>
                <a:gd name="T69" fmla="*/ 6962 h 7175"/>
                <a:gd name="T70" fmla="*/ 607 w 10700"/>
                <a:gd name="T71" fmla="*/ 7164 h 717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0700"/>
                <a:gd name="T109" fmla="*/ 0 h 7175"/>
                <a:gd name="T110" fmla="*/ 10700 w 10700"/>
                <a:gd name="T111" fmla="*/ 7175 h 7175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0700" h="7175">
                  <a:moveTo>
                    <a:pt x="607" y="7164"/>
                  </a:moveTo>
                  <a:cubicBezTo>
                    <a:pt x="596" y="7143"/>
                    <a:pt x="43" y="4939"/>
                    <a:pt x="43" y="2874"/>
                  </a:cubicBezTo>
                  <a:cubicBezTo>
                    <a:pt x="43" y="2246"/>
                    <a:pt x="64" y="1948"/>
                    <a:pt x="596" y="1511"/>
                  </a:cubicBezTo>
                  <a:cubicBezTo>
                    <a:pt x="2247" y="170"/>
                    <a:pt x="7208" y="426"/>
                    <a:pt x="8007" y="1128"/>
                  </a:cubicBezTo>
                  <a:cubicBezTo>
                    <a:pt x="8283" y="1362"/>
                    <a:pt x="8688" y="3949"/>
                    <a:pt x="8709" y="4375"/>
                  </a:cubicBezTo>
                  <a:cubicBezTo>
                    <a:pt x="8741" y="4684"/>
                    <a:pt x="8741" y="4684"/>
                    <a:pt x="8294" y="5056"/>
                  </a:cubicBezTo>
                  <a:cubicBezTo>
                    <a:pt x="8230" y="5110"/>
                    <a:pt x="8113" y="5205"/>
                    <a:pt x="8166" y="5365"/>
                  </a:cubicBezTo>
                  <a:cubicBezTo>
                    <a:pt x="8390" y="6153"/>
                    <a:pt x="9742" y="6121"/>
                    <a:pt x="9550" y="7175"/>
                  </a:cubicBezTo>
                  <a:cubicBezTo>
                    <a:pt x="10434" y="6621"/>
                    <a:pt x="10136" y="6014"/>
                    <a:pt x="10296" y="5344"/>
                  </a:cubicBezTo>
                  <a:cubicBezTo>
                    <a:pt x="10658" y="3896"/>
                    <a:pt x="10700" y="2757"/>
                    <a:pt x="10700" y="1799"/>
                  </a:cubicBezTo>
                  <a:cubicBezTo>
                    <a:pt x="10700" y="1448"/>
                    <a:pt x="10540" y="1128"/>
                    <a:pt x="10147" y="905"/>
                  </a:cubicBezTo>
                  <a:cubicBezTo>
                    <a:pt x="10147" y="905"/>
                    <a:pt x="10147" y="905"/>
                    <a:pt x="10147" y="905"/>
                  </a:cubicBezTo>
                  <a:cubicBezTo>
                    <a:pt x="9848" y="745"/>
                    <a:pt x="9806" y="724"/>
                    <a:pt x="9529" y="617"/>
                  </a:cubicBezTo>
                  <a:cubicBezTo>
                    <a:pt x="9252" y="511"/>
                    <a:pt x="9252" y="511"/>
                    <a:pt x="9252" y="511"/>
                  </a:cubicBezTo>
                  <a:cubicBezTo>
                    <a:pt x="9146" y="479"/>
                    <a:pt x="9007" y="436"/>
                    <a:pt x="8901" y="404"/>
                  </a:cubicBezTo>
                  <a:cubicBezTo>
                    <a:pt x="8603" y="330"/>
                    <a:pt x="8603" y="330"/>
                    <a:pt x="8603" y="330"/>
                  </a:cubicBezTo>
                  <a:cubicBezTo>
                    <a:pt x="8507" y="298"/>
                    <a:pt x="8368" y="266"/>
                    <a:pt x="8273" y="245"/>
                  </a:cubicBezTo>
                  <a:cubicBezTo>
                    <a:pt x="7964" y="191"/>
                    <a:pt x="7964" y="191"/>
                    <a:pt x="7964" y="191"/>
                  </a:cubicBezTo>
                  <a:cubicBezTo>
                    <a:pt x="7868" y="170"/>
                    <a:pt x="7730" y="149"/>
                    <a:pt x="7634" y="138"/>
                  </a:cubicBezTo>
                  <a:cubicBezTo>
                    <a:pt x="7325" y="96"/>
                    <a:pt x="7325" y="96"/>
                    <a:pt x="7325" y="96"/>
                  </a:cubicBezTo>
                  <a:cubicBezTo>
                    <a:pt x="7229" y="85"/>
                    <a:pt x="7102" y="74"/>
                    <a:pt x="7006" y="64"/>
                  </a:cubicBezTo>
                  <a:cubicBezTo>
                    <a:pt x="6686" y="32"/>
                    <a:pt x="6686" y="32"/>
                    <a:pt x="6686" y="32"/>
                  </a:cubicBezTo>
                  <a:cubicBezTo>
                    <a:pt x="6590" y="32"/>
                    <a:pt x="6463" y="21"/>
                    <a:pt x="6367" y="10"/>
                  </a:cubicBezTo>
                  <a:cubicBezTo>
                    <a:pt x="6047" y="0"/>
                    <a:pt x="6047" y="0"/>
                    <a:pt x="6047" y="0"/>
                  </a:cubicBezTo>
                  <a:cubicBezTo>
                    <a:pt x="5952" y="0"/>
                    <a:pt x="5824" y="0"/>
                    <a:pt x="5728" y="0"/>
                  </a:cubicBezTo>
                  <a:cubicBezTo>
                    <a:pt x="5409" y="0"/>
                    <a:pt x="5409" y="0"/>
                    <a:pt x="5409" y="0"/>
                  </a:cubicBezTo>
                  <a:cubicBezTo>
                    <a:pt x="5313" y="0"/>
                    <a:pt x="5185" y="0"/>
                    <a:pt x="5089" y="0"/>
                  </a:cubicBezTo>
                  <a:cubicBezTo>
                    <a:pt x="4759" y="21"/>
                    <a:pt x="4759" y="21"/>
                    <a:pt x="4759" y="21"/>
                  </a:cubicBezTo>
                  <a:cubicBezTo>
                    <a:pt x="4663" y="32"/>
                    <a:pt x="4525" y="32"/>
                    <a:pt x="4429" y="42"/>
                  </a:cubicBezTo>
                  <a:cubicBezTo>
                    <a:pt x="4099" y="74"/>
                    <a:pt x="4099" y="74"/>
                    <a:pt x="4099" y="74"/>
                  </a:cubicBezTo>
                  <a:cubicBezTo>
                    <a:pt x="4003" y="85"/>
                    <a:pt x="3865" y="106"/>
                    <a:pt x="3758" y="117"/>
                  </a:cubicBezTo>
                  <a:cubicBezTo>
                    <a:pt x="3428" y="159"/>
                    <a:pt x="3428" y="159"/>
                    <a:pt x="3428" y="159"/>
                  </a:cubicBezTo>
                  <a:cubicBezTo>
                    <a:pt x="3333" y="181"/>
                    <a:pt x="3194" y="202"/>
                    <a:pt x="3098" y="223"/>
                  </a:cubicBezTo>
                  <a:cubicBezTo>
                    <a:pt x="2779" y="287"/>
                    <a:pt x="2779" y="287"/>
                    <a:pt x="2779" y="287"/>
                  </a:cubicBezTo>
                  <a:cubicBezTo>
                    <a:pt x="2683" y="319"/>
                    <a:pt x="2545" y="351"/>
                    <a:pt x="2449" y="372"/>
                  </a:cubicBezTo>
                  <a:cubicBezTo>
                    <a:pt x="2161" y="458"/>
                    <a:pt x="2161" y="458"/>
                    <a:pt x="2161" y="458"/>
                  </a:cubicBezTo>
                  <a:cubicBezTo>
                    <a:pt x="2055" y="489"/>
                    <a:pt x="1927" y="532"/>
                    <a:pt x="1831" y="575"/>
                  </a:cubicBezTo>
                  <a:cubicBezTo>
                    <a:pt x="1565" y="681"/>
                    <a:pt x="1565" y="681"/>
                    <a:pt x="1565" y="681"/>
                  </a:cubicBezTo>
                  <a:cubicBezTo>
                    <a:pt x="1469" y="724"/>
                    <a:pt x="1331" y="788"/>
                    <a:pt x="1235" y="841"/>
                  </a:cubicBezTo>
                  <a:cubicBezTo>
                    <a:pt x="1012" y="969"/>
                    <a:pt x="1012" y="969"/>
                    <a:pt x="1012" y="969"/>
                  </a:cubicBezTo>
                  <a:cubicBezTo>
                    <a:pt x="916" y="1032"/>
                    <a:pt x="777" y="1118"/>
                    <a:pt x="682" y="1192"/>
                  </a:cubicBezTo>
                  <a:cubicBezTo>
                    <a:pt x="522" y="1341"/>
                    <a:pt x="522" y="1341"/>
                    <a:pt x="522" y="1341"/>
                  </a:cubicBezTo>
                  <a:cubicBezTo>
                    <a:pt x="330" y="1533"/>
                    <a:pt x="320" y="1543"/>
                    <a:pt x="234" y="1682"/>
                  </a:cubicBezTo>
                  <a:cubicBezTo>
                    <a:pt x="149" y="1841"/>
                    <a:pt x="149" y="1841"/>
                    <a:pt x="149" y="1841"/>
                  </a:cubicBezTo>
                  <a:cubicBezTo>
                    <a:pt x="43" y="2086"/>
                    <a:pt x="11" y="2171"/>
                    <a:pt x="0" y="2470"/>
                  </a:cubicBezTo>
                  <a:cubicBezTo>
                    <a:pt x="0" y="2619"/>
                    <a:pt x="0" y="2619"/>
                    <a:pt x="0" y="2619"/>
                  </a:cubicBezTo>
                  <a:cubicBezTo>
                    <a:pt x="0" y="2661"/>
                    <a:pt x="0" y="2714"/>
                    <a:pt x="0" y="2768"/>
                  </a:cubicBezTo>
                  <a:cubicBezTo>
                    <a:pt x="0" y="2917"/>
                    <a:pt x="0" y="2917"/>
                    <a:pt x="0" y="2917"/>
                  </a:cubicBezTo>
                  <a:cubicBezTo>
                    <a:pt x="0" y="2970"/>
                    <a:pt x="0" y="3034"/>
                    <a:pt x="11" y="3076"/>
                  </a:cubicBezTo>
                  <a:cubicBezTo>
                    <a:pt x="11" y="3236"/>
                    <a:pt x="11" y="3236"/>
                    <a:pt x="11" y="3236"/>
                  </a:cubicBezTo>
                  <a:cubicBezTo>
                    <a:pt x="11" y="3289"/>
                    <a:pt x="21" y="3353"/>
                    <a:pt x="21" y="3406"/>
                  </a:cubicBezTo>
                  <a:cubicBezTo>
                    <a:pt x="32" y="3566"/>
                    <a:pt x="32" y="3566"/>
                    <a:pt x="32" y="3566"/>
                  </a:cubicBezTo>
                  <a:cubicBezTo>
                    <a:pt x="32" y="3619"/>
                    <a:pt x="43" y="3694"/>
                    <a:pt x="43" y="3747"/>
                  </a:cubicBezTo>
                  <a:cubicBezTo>
                    <a:pt x="53" y="3917"/>
                    <a:pt x="53" y="3917"/>
                    <a:pt x="53" y="3917"/>
                  </a:cubicBezTo>
                  <a:cubicBezTo>
                    <a:pt x="64" y="3971"/>
                    <a:pt x="64" y="4045"/>
                    <a:pt x="75" y="4098"/>
                  </a:cubicBezTo>
                  <a:cubicBezTo>
                    <a:pt x="96" y="4279"/>
                    <a:pt x="96" y="4279"/>
                    <a:pt x="96" y="4279"/>
                  </a:cubicBezTo>
                  <a:cubicBezTo>
                    <a:pt x="96" y="4332"/>
                    <a:pt x="107" y="4407"/>
                    <a:pt x="117" y="4460"/>
                  </a:cubicBezTo>
                  <a:cubicBezTo>
                    <a:pt x="149" y="4652"/>
                    <a:pt x="149" y="4652"/>
                    <a:pt x="149" y="4652"/>
                  </a:cubicBezTo>
                  <a:cubicBezTo>
                    <a:pt x="149" y="4705"/>
                    <a:pt x="170" y="4790"/>
                    <a:pt x="181" y="4843"/>
                  </a:cubicBezTo>
                  <a:cubicBezTo>
                    <a:pt x="213" y="5035"/>
                    <a:pt x="213" y="5035"/>
                    <a:pt x="213" y="5035"/>
                  </a:cubicBezTo>
                  <a:cubicBezTo>
                    <a:pt x="224" y="5099"/>
                    <a:pt x="234" y="5173"/>
                    <a:pt x="245" y="5237"/>
                  </a:cubicBezTo>
                  <a:cubicBezTo>
                    <a:pt x="298" y="5440"/>
                    <a:pt x="298" y="5440"/>
                    <a:pt x="298" y="5440"/>
                  </a:cubicBezTo>
                  <a:cubicBezTo>
                    <a:pt x="309" y="5503"/>
                    <a:pt x="330" y="5589"/>
                    <a:pt x="341" y="5653"/>
                  </a:cubicBezTo>
                  <a:cubicBezTo>
                    <a:pt x="394" y="5855"/>
                    <a:pt x="394" y="5855"/>
                    <a:pt x="394" y="5855"/>
                  </a:cubicBezTo>
                  <a:cubicBezTo>
                    <a:pt x="415" y="5919"/>
                    <a:pt x="437" y="6014"/>
                    <a:pt x="447" y="6078"/>
                  </a:cubicBezTo>
                  <a:cubicBezTo>
                    <a:pt x="479" y="6206"/>
                    <a:pt x="479" y="6206"/>
                    <a:pt x="479" y="6206"/>
                  </a:cubicBezTo>
                  <a:cubicBezTo>
                    <a:pt x="490" y="6270"/>
                    <a:pt x="501" y="6376"/>
                    <a:pt x="501" y="6451"/>
                  </a:cubicBezTo>
                  <a:cubicBezTo>
                    <a:pt x="511" y="6611"/>
                    <a:pt x="511" y="6611"/>
                    <a:pt x="511" y="6611"/>
                  </a:cubicBezTo>
                  <a:cubicBezTo>
                    <a:pt x="522" y="6664"/>
                    <a:pt x="522" y="6728"/>
                    <a:pt x="522" y="6781"/>
                  </a:cubicBezTo>
                  <a:cubicBezTo>
                    <a:pt x="554" y="6962"/>
                    <a:pt x="554" y="6962"/>
                    <a:pt x="554" y="6962"/>
                  </a:cubicBezTo>
                  <a:cubicBezTo>
                    <a:pt x="564" y="7026"/>
                    <a:pt x="586" y="7111"/>
                    <a:pt x="607" y="7164"/>
                  </a:cubicBezTo>
                  <a:cubicBezTo>
                    <a:pt x="607" y="7164"/>
                    <a:pt x="607" y="7164"/>
                    <a:pt x="607" y="7164"/>
                  </a:cubicBezTo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266" name="Freeform 10"/>
            <p:cNvSpPr>
              <a:spLocks noChangeAspect="1"/>
            </p:cNvSpPr>
            <p:nvPr/>
          </p:nvSpPr>
          <p:spPr bwMode="auto">
            <a:xfrm>
              <a:off x="2331" y="1736"/>
              <a:ext cx="1210" cy="998"/>
            </a:xfrm>
            <a:custGeom>
              <a:avLst/>
              <a:gdLst>
                <a:gd name="T0" fmla="*/ 9093 w 10083"/>
                <a:gd name="T1" fmla="*/ 4440 h 8316"/>
                <a:gd name="T2" fmla="*/ 8316 w 10083"/>
                <a:gd name="T3" fmla="*/ 6432 h 8316"/>
                <a:gd name="T4" fmla="*/ 202 w 10083"/>
                <a:gd name="T5" fmla="*/ 7188 h 8316"/>
                <a:gd name="T6" fmla="*/ 522 w 10083"/>
                <a:gd name="T7" fmla="*/ 7358 h 8316"/>
                <a:gd name="T8" fmla="*/ 1086 w 10083"/>
                <a:gd name="T9" fmla="*/ 7582 h 8316"/>
                <a:gd name="T10" fmla="*/ 1661 w 10083"/>
                <a:gd name="T11" fmla="*/ 7741 h 8316"/>
                <a:gd name="T12" fmla="*/ 2257 w 10083"/>
                <a:gd name="T13" fmla="*/ 7869 h 8316"/>
                <a:gd name="T14" fmla="*/ 2843 w 10083"/>
                <a:gd name="T15" fmla="*/ 7954 h 8316"/>
                <a:gd name="T16" fmla="*/ 3439 w 10083"/>
                <a:gd name="T17" fmla="*/ 8018 h 8316"/>
                <a:gd name="T18" fmla="*/ 4046 w 10083"/>
                <a:gd name="T19" fmla="*/ 8050 h 8316"/>
                <a:gd name="T20" fmla="*/ 4643 w 10083"/>
                <a:gd name="T21" fmla="*/ 8050 h 8316"/>
                <a:gd name="T22" fmla="*/ 5260 w 10083"/>
                <a:gd name="T23" fmla="*/ 8029 h 8316"/>
                <a:gd name="T24" fmla="*/ 5878 w 10083"/>
                <a:gd name="T25" fmla="*/ 7976 h 8316"/>
                <a:gd name="T26" fmla="*/ 6506 w 10083"/>
                <a:gd name="T27" fmla="*/ 7891 h 8316"/>
                <a:gd name="T28" fmla="*/ 7113 w 10083"/>
                <a:gd name="T29" fmla="*/ 7773 h 8316"/>
                <a:gd name="T30" fmla="*/ 7688 w 10083"/>
                <a:gd name="T31" fmla="*/ 7624 h 8316"/>
                <a:gd name="T32" fmla="*/ 8220 w 10083"/>
                <a:gd name="T33" fmla="*/ 7422 h 8316"/>
                <a:gd name="T34" fmla="*/ 8699 w 10083"/>
                <a:gd name="T35" fmla="*/ 7166 h 8316"/>
                <a:gd name="T36" fmla="*/ 9104 w 10083"/>
                <a:gd name="T37" fmla="*/ 6847 h 8316"/>
                <a:gd name="T38" fmla="*/ 9381 w 10083"/>
                <a:gd name="T39" fmla="*/ 6442 h 8316"/>
                <a:gd name="T40" fmla="*/ 9668 w 10083"/>
                <a:gd name="T41" fmla="*/ 4973 h 8316"/>
                <a:gd name="T42" fmla="*/ 9775 w 10083"/>
                <a:gd name="T43" fmla="*/ 4557 h 8316"/>
                <a:gd name="T44" fmla="*/ 9860 w 10083"/>
                <a:gd name="T45" fmla="*/ 4153 h 8316"/>
                <a:gd name="T46" fmla="*/ 9924 w 10083"/>
                <a:gd name="T47" fmla="*/ 3769 h 8316"/>
                <a:gd name="T48" fmla="*/ 9977 w 10083"/>
                <a:gd name="T49" fmla="*/ 3397 h 8316"/>
                <a:gd name="T50" fmla="*/ 10020 w 10083"/>
                <a:gd name="T51" fmla="*/ 3035 h 8316"/>
                <a:gd name="T52" fmla="*/ 10041 w 10083"/>
                <a:gd name="T53" fmla="*/ 2683 h 8316"/>
                <a:gd name="T54" fmla="*/ 10062 w 10083"/>
                <a:gd name="T55" fmla="*/ 2353 h 8316"/>
                <a:gd name="T56" fmla="*/ 10073 w 10083"/>
                <a:gd name="T57" fmla="*/ 2034 h 8316"/>
                <a:gd name="T58" fmla="*/ 10083 w 10083"/>
                <a:gd name="T59" fmla="*/ 1725 h 8316"/>
                <a:gd name="T60" fmla="*/ 10073 w 10083"/>
                <a:gd name="T61" fmla="*/ 1416 h 8316"/>
                <a:gd name="T62" fmla="*/ 9977 w 10083"/>
                <a:gd name="T63" fmla="*/ 1043 h 8316"/>
                <a:gd name="T64" fmla="*/ 9753 w 10083"/>
                <a:gd name="T65" fmla="*/ 660 h 8316"/>
                <a:gd name="T66" fmla="*/ 9381 w 10083"/>
                <a:gd name="T67" fmla="*/ 287 h 8316"/>
                <a:gd name="T68" fmla="*/ 9498 w 10083"/>
                <a:gd name="T69" fmla="*/ 894 h 831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0083"/>
                <a:gd name="T106" fmla="*/ 0 h 8316"/>
                <a:gd name="T107" fmla="*/ 10083 w 10083"/>
                <a:gd name="T108" fmla="*/ 8316 h 831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0083" h="8316">
                  <a:moveTo>
                    <a:pt x="9498" y="894"/>
                  </a:moveTo>
                  <a:cubicBezTo>
                    <a:pt x="9498" y="1853"/>
                    <a:pt x="9455" y="2992"/>
                    <a:pt x="9093" y="4440"/>
                  </a:cubicBezTo>
                  <a:cubicBezTo>
                    <a:pt x="8934" y="5111"/>
                    <a:pt x="9232" y="5718"/>
                    <a:pt x="8348" y="6272"/>
                  </a:cubicBezTo>
                  <a:cubicBezTo>
                    <a:pt x="8337" y="6325"/>
                    <a:pt x="8327" y="6389"/>
                    <a:pt x="8316" y="6432"/>
                  </a:cubicBezTo>
                  <a:cubicBezTo>
                    <a:pt x="7145" y="8157"/>
                    <a:pt x="1714" y="8316"/>
                    <a:pt x="0" y="7039"/>
                  </a:cubicBezTo>
                  <a:cubicBezTo>
                    <a:pt x="202" y="7188"/>
                    <a:pt x="202" y="7188"/>
                    <a:pt x="202" y="7188"/>
                  </a:cubicBezTo>
                  <a:cubicBezTo>
                    <a:pt x="298" y="7230"/>
                    <a:pt x="298" y="7230"/>
                    <a:pt x="298" y="7230"/>
                  </a:cubicBezTo>
                  <a:cubicBezTo>
                    <a:pt x="522" y="7358"/>
                    <a:pt x="522" y="7358"/>
                    <a:pt x="522" y="7358"/>
                  </a:cubicBezTo>
                  <a:cubicBezTo>
                    <a:pt x="618" y="7390"/>
                    <a:pt x="735" y="7454"/>
                    <a:pt x="831" y="7486"/>
                  </a:cubicBezTo>
                  <a:cubicBezTo>
                    <a:pt x="1086" y="7582"/>
                    <a:pt x="1086" y="7582"/>
                    <a:pt x="1086" y="7582"/>
                  </a:cubicBezTo>
                  <a:cubicBezTo>
                    <a:pt x="1182" y="7614"/>
                    <a:pt x="1299" y="7646"/>
                    <a:pt x="1384" y="7678"/>
                  </a:cubicBezTo>
                  <a:cubicBezTo>
                    <a:pt x="1661" y="7741"/>
                    <a:pt x="1661" y="7741"/>
                    <a:pt x="1661" y="7741"/>
                  </a:cubicBezTo>
                  <a:cubicBezTo>
                    <a:pt x="1757" y="7763"/>
                    <a:pt x="1874" y="7795"/>
                    <a:pt x="1970" y="7816"/>
                  </a:cubicBezTo>
                  <a:cubicBezTo>
                    <a:pt x="2257" y="7869"/>
                    <a:pt x="2257" y="7869"/>
                    <a:pt x="2257" y="7869"/>
                  </a:cubicBezTo>
                  <a:cubicBezTo>
                    <a:pt x="2343" y="7880"/>
                    <a:pt x="2460" y="7901"/>
                    <a:pt x="2556" y="7922"/>
                  </a:cubicBezTo>
                  <a:cubicBezTo>
                    <a:pt x="2843" y="7954"/>
                    <a:pt x="2843" y="7954"/>
                    <a:pt x="2843" y="7954"/>
                  </a:cubicBezTo>
                  <a:cubicBezTo>
                    <a:pt x="2939" y="7965"/>
                    <a:pt x="3056" y="7976"/>
                    <a:pt x="3141" y="7986"/>
                  </a:cubicBezTo>
                  <a:cubicBezTo>
                    <a:pt x="3439" y="8018"/>
                    <a:pt x="3439" y="8018"/>
                    <a:pt x="3439" y="8018"/>
                  </a:cubicBezTo>
                  <a:cubicBezTo>
                    <a:pt x="3535" y="8018"/>
                    <a:pt x="3652" y="8029"/>
                    <a:pt x="3737" y="8029"/>
                  </a:cubicBezTo>
                  <a:cubicBezTo>
                    <a:pt x="4046" y="8050"/>
                    <a:pt x="4046" y="8050"/>
                    <a:pt x="4046" y="8050"/>
                  </a:cubicBezTo>
                  <a:cubicBezTo>
                    <a:pt x="4131" y="8050"/>
                    <a:pt x="4249" y="8050"/>
                    <a:pt x="4344" y="8050"/>
                  </a:cubicBezTo>
                  <a:cubicBezTo>
                    <a:pt x="4643" y="8050"/>
                    <a:pt x="4643" y="8050"/>
                    <a:pt x="4643" y="8050"/>
                  </a:cubicBezTo>
                  <a:cubicBezTo>
                    <a:pt x="4738" y="8050"/>
                    <a:pt x="4855" y="8050"/>
                    <a:pt x="4951" y="8040"/>
                  </a:cubicBezTo>
                  <a:cubicBezTo>
                    <a:pt x="5260" y="8029"/>
                    <a:pt x="5260" y="8029"/>
                    <a:pt x="5260" y="8029"/>
                  </a:cubicBezTo>
                  <a:cubicBezTo>
                    <a:pt x="5356" y="8018"/>
                    <a:pt x="5473" y="8018"/>
                    <a:pt x="5569" y="8008"/>
                  </a:cubicBezTo>
                  <a:cubicBezTo>
                    <a:pt x="5878" y="7976"/>
                    <a:pt x="5878" y="7976"/>
                    <a:pt x="5878" y="7976"/>
                  </a:cubicBezTo>
                  <a:cubicBezTo>
                    <a:pt x="5973" y="7965"/>
                    <a:pt x="6101" y="7954"/>
                    <a:pt x="6197" y="7944"/>
                  </a:cubicBezTo>
                  <a:cubicBezTo>
                    <a:pt x="6506" y="7891"/>
                    <a:pt x="6506" y="7891"/>
                    <a:pt x="6506" y="7891"/>
                  </a:cubicBezTo>
                  <a:cubicBezTo>
                    <a:pt x="6602" y="7880"/>
                    <a:pt x="6729" y="7859"/>
                    <a:pt x="6815" y="7837"/>
                  </a:cubicBezTo>
                  <a:cubicBezTo>
                    <a:pt x="7113" y="7773"/>
                    <a:pt x="7113" y="7773"/>
                    <a:pt x="7113" y="7773"/>
                  </a:cubicBezTo>
                  <a:cubicBezTo>
                    <a:pt x="7198" y="7752"/>
                    <a:pt x="7326" y="7720"/>
                    <a:pt x="7411" y="7699"/>
                  </a:cubicBezTo>
                  <a:cubicBezTo>
                    <a:pt x="7688" y="7624"/>
                    <a:pt x="7688" y="7624"/>
                    <a:pt x="7688" y="7624"/>
                  </a:cubicBezTo>
                  <a:cubicBezTo>
                    <a:pt x="7773" y="7592"/>
                    <a:pt x="7879" y="7550"/>
                    <a:pt x="7965" y="7518"/>
                  </a:cubicBezTo>
                  <a:cubicBezTo>
                    <a:pt x="8220" y="7422"/>
                    <a:pt x="8220" y="7422"/>
                    <a:pt x="8220" y="7422"/>
                  </a:cubicBezTo>
                  <a:cubicBezTo>
                    <a:pt x="8295" y="7379"/>
                    <a:pt x="8401" y="7337"/>
                    <a:pt x="8476" y="7294"/>
                  </a:cubicBezTo>
                  <a:cubicBezTo>
                    <a:pt x="8699" y="7166"/>
                    <a:pt x="8699" y="7166"/>
                    <a:pt x="8699" y="7166"/>
                  </a:cubicBezTo>
                  <a:cubicBezTo>
                    <a:pt x="8763" y="7124"/>
                    <a:pt x="8870" y="7049"/>
                    <a:pt x="8934" y="6996"/>
                  </a:cubicBezTo>
                  <a:cubicBezTo>
                    <a:pt x="9104" y="6847"/>
                    <a:pt x="9104" y="6847"/>
                    <a:pt x="9104" y="6847"/>
                  </a:cubicBezTo>
                  <a:cubicBezTo>
                    <a:pt x="9168" y="6772"/>
                    <a:pt x="9253" y="6677"/>
                    <a:pt x="9306" y="6591"/>
                  </a:cubicBezTo>
                  <a:cubicBezTo>
                    <a:pt x="9381" y="6442"/>
                    <a:pt x="9381" y="6442"/>
                    <a:pt x="9381" y="6442"/>
                  </a:cubicBezTo>
                  <a:cubicBezTo>
                    <a:pt x="9530" y="6038"/>
                    <a:pt x="9508" y="5601"/>
                    <a:pt x="9615" y="5186"/>
                  </a:cubicBezTo>
                  <a:cubicBezTo>
                    <a:pt x="9668" y="4973"/>
                    <a:pt x="9668" y="4973"/>
                    <a:pt x="9668" y="4973"/>
                  </a:cubicBezTo>
                  <a:cubicBezTo>
                    <a:pt x="9690" y="4909"/>
                    <a:pt x="9711" y="4824"/>
                    <a:pt x="9721" y="4760"/>
                  </a:cubicBezTo>
                  <a:cubicBezTo>
                    <a:pt x="9775" y="4557"/>
                    <a:pt x="9775" y="4557"/>
                    <a:pt x="9775" y="4557"/>
                  </a:cubicBezTo>
                  <a:cubicBezTo>
                    <a:pt x="9785" y="4494"/>
                    <a:pt x="9807" y="4419"/>
                    <a:pt x="9817" y="4355"/>
                  </a:cubicBezTo>
                  <a:cubicBezTo>
                    <a:pt x="9860" y="4153"/>
                    <a:pt x="9860" y="4153"/>
                    <a:pt x="9860" y="4153"/>
                  </a:cubicBezTo>
                  <a:cubicBezTo>
                    <a:pt x="9871" y="4100"/>
                    <a:pt x="9881" y="4014"/>
                    <a:pt x="9892" y="3961"/>
                  </a:cubicBezTo>
                  <a:cubicBezTo>
                    <a:pt x="9924" y="3769"/>
                    <a:pt x="9924" y="3769"/>
                    <a:pt x="9924" y="3769"/>
                  </a:cubicBezTo>
                  <a:cubicBezTo>
                    <a:pt x="9934" y="3706"/>
                    <a:pt x="9945" y="3631"/>
                    <a:pt x="9956" y="3578"/>
                  </a:cubicBezTo>
                  <a:cubicBezTo>
                    <a:pt x="9977" y="3397"/>
                    <a:pt x="9977" y="3397"/>
                    <a:pt x="9977" y="3397"/>
                  </a:cubicBezTo>
                  <a:cubicBezTo>
                    <a:pt x="9988" y="3333"/>
                    <a:pt x="9998" y="3269"/>
                    <a:pt x="9998" y="3205"/>
                  </a:cubicBezTo>
                  <a:cubicBezTo>
                    <a:pt x="10020" y="3035"/>
                    <a:pt x="10020" y="3035"/>
                    <a:pt x="10020" y="3035"/>
                  </a:cubicBezTo>
                  <a:cubicBezTo>
                    <a:pt x="10020" y="2981"/>
                    <a:pt x="10030" y="2907"/>
                    <a:pt x="10030" y="2854"/>
                  </a:cubicBezTo>
                  <a:cubicBezTo>
                    <a:pt x="10041" y="2683"/>
                    <a:pt x="10041" y="2683"/>
                    <a:pt x="10041" y="2683"/>
                  </a:cubicBezTo>
                  <a:cubicBezTo>
                    <a:pt x="10052" y="2630"/>
                    <a:pt x="10052" y="2566"/>
                    <a:pt x="10052" y="2513"/>
                  </a:cubicBezTo>
                  <a:cubicBezTo>
                    <a:pt x="10062" y="2353"/>
                    <a:pt x="10062" y="2353"/>
                    <a:pt x="10062" y="2353"/>
                  </a:cubicBezTo>
                  <a:cubicBezTo>
                    <a:pt x="10062" y="2300"/>
                    <a:pt x="10073" y="2236"/>
                    <a:pt x="10073" y="2193"/>
                  </a:cubicBezTo>
                  <a:cubicBezTo>
                    <a:pt x="10073" y="2034"/>
                    <a:pt x="10073" y="2034"/>
                    <a:pt x="10073" y="2034"/>
                  </a:cubicBezTo>
                  <a:cubicBezTo>
                    <a:pt x="10073" y="1991"/>
                    <a:pt x="10073" y="1927"/>
                    <a:pt x="10073" y="1885"/>
                  </a:cubicBezTo>
                  <a:cubicBezTo>
                    <a:pt x="10083" y="1725"/>
                    <a:pt x="10083" y="1725"/>
                    <a:pt x="10083" y="1725"/>
                  </a:cubicBezTo>
                  <a:cubicBezTo>
                    <a:pt x="10083" y="1682"/>
                    <a:pt x="10083" y="1629"/>
                    <a:pt x="10083" y="1576"/>
                  </a:cubicBezTo>
                  <a:cubicBezTo>
                    <a:pt x="10073" y="1416"/>
                    <a:pt x="10073" y="1416"/>
                    <a:pt x="10073" y="1416"/>
                  </a:cubicBezTo>
                  <a:cubicBezTo>
                    <a:pt x="10062" y="1352"/>
                    <a:pt x="10041" y="1267"/>
                    <a:pt x="10030" y="1203"/>
                  </a:cubicBezTo>
                  <a:cubicBezTo>
                    <a:pt x="9977" y="1043"/>
                    <a:pt x="9977" y="1043"/>
                    <a:pt x="9977" y="1043"/>
                  </a:cubicBezTo>
                  <a:cubicBezTo>
                    <a:pt x="9945" y="979"/>
                    <a:pt x="9902" y="884"/>
                    <a:pt x="9860" y="830"/>
                  </a:cubicBezTo>
                  <a:cubicBezTo>
                    <a:pt x="9753" y="660"/>
                    <a:pt x="9753" y="660"/>
                    <a:pt x="9753" y="660"/>
                  </a:cubicBezTo>
                  <a:cubicBezTo>
                    <a:pt x="9690" y="596"/>
                    <a:pt x="9615" y="500"/>
                    <a:pt x="9551" y="436"/>
                  </a:cubicBezTo>
                  <a:cubicBezTo>
                    <a:pt x="9381" y="287"/>
                    <a:pt x="9381" y="287"/>
                    <a:pt x="9381" y="287"/>
                  </a:cubicBezTo>
                  <a:cubicBezTo>
                    <a:pt x="9115" y="96"/>
                    <a:pt x="9115" y="96"/>
                    <a:pt x="8944" y="0"/>
                  </a:cubicBezTo>
                  <a:cubicBezTo>
                    <a:pt x="9338" y="223"/>
                    <a:pt x="9498" y="543"/>
                    <a:pt x="9498" y="894"/>
                  </a:cubicBezTo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267" name="Freeform 11"/>
            <p:cNvSpPr>
              <a:spLocks noChangeAspect="1"/>
            </p:cNvSpPr>
            <p:nvPr/>
          </p:nvSpPr>
          <p:spPr bwMode="auto">
            <a:xfrm>
              <a:off x="2168" y="1620"/>
              <a:ext cx="1303" cy="851"/>
            </a:xfrm>
            <a:custGeom>
              <a:avLst/>
              <a:gdLst>
                <a:gd name="T0" fmla="*/ 277 w 10858"/>
                <a:gd name="T1" fmla="*/ 4547 h 7092"/>
                <a:gd name="T2" fmla="*/ 1362 w 10858"/>
                <a:gd name="T3" fmla="*/ 1182 h 7092"/>
                <a:gd name="T4" fmla="*/ 8516 w 10858"/>
                <a:gd name="T5" fmla="*/ 1246 h 7092"/>
                <a:gd name="T6" fmla="*/ 9134 w 10858"/>
                <a:gd name="T7" fmla="*/ 4494 h 7092"/>
                <a:gd name="T8" fmla="*/ 8708 w 10858"/>
                <a:gd name="T9" fmla="*/ 5175 h 7092"/>
                <a:gd name="T10" fmla="*/ 8591 w 10858"/>
                <a:gd name="T11" fmla="*/ 5484 h 7092"/>
                <a:gd name="T12" fmla="*/ 9006 w 10858"/>
                <a:gd name="T13" fmla="*/ 5921 h 7092"/>
                <a:gd name="T14" fmla="*/ 9921 w 10858"/>
                <a:gd name="T15" fmla="*/ 7092 h 7092"/>
                <a:gd name="T16" fmla="*/ 10454 w 10858"/>
                <a:gd name="T17" fmla="*/ 5409 h 7092"/>
                <a:gd name="T18" fmla="*/ 10858 w 10858"/>
                <a:gd name="T19" fmla="*/ 1864 h 7092"/>
                <a:gd name="T20" fmla="*/ 10305 w 10858"/>
                <a:gd name="T21" fmla="*/ 969 h 7092"/>
                <a:gd name="T22" fmla="*/ 10305 w 10858"/>
                <a:gd name="T23" fmla="*/ 969 h 7092"/>
                <a:gd name="T24" fmla="*/ 9687 w 10858"/>
                <a:gd name="T25" fmla="*/ 682 h 7092"/>
                <a:gd name="T26" fmla="*/ 9410 w 10858"/>
                <a:gd name="T27" fmla="*/ 575 h 7092"/>
                <a:gd name="T28" fmla="*/ 9059 w 10858"/>
                <a:gd name="T29" fmla="*/ 469 h 7092"/>
                <a:gd name="T30" fmla="*/ 8761 w 10858"/>
                <a:gd name="T31" fmla="*/ 394 h 7092"/>
                <a:gd name="T32" fmla="*/ 8431 w 10858"/>
                <a:gd name="T33" fmla="*/ 309 h 7092"/>
                <a:gd name="T34" fmla="*/ 8122 w 10858"/>
                <a:gd name="T35" fmla="*/ 256 h 7092"/>
                <a:gd name="T36" fmla="*/ 7792 w 10858"/>
                <a:gd name="T37" fmla="*/ 202 h 7092"/>
                <a:gd name="T38" fmla="*/ 7484 w 10858"/>
                <a:gd name="T39" fmla="*/ 160 h 7092"/>
                <a:gd name="T40" fmla="*/ 7164 w 10858"/>
                <a:gd name="T41" fmla="*/ 128 h 7092"/>
                <a:gd name="T42" fmla="*/ 6845 w 10858"/>
                <a:gd name="T43" fmla="*/ 96 h 7092"/>
                <a:gd name="T44" fmla="*/ 6525 w 10858"/>
                <a:gd name="T45" fmla="*/ 75 h 7092"/>
                <a:gd name="T46" fmla="*/ 6206 w 10858"/>
                <a:gd name="T47" fmla="*/ 64 h 7092"/>
                <a:gd name="T48" fmla="*/ 5887 w 10858"/>
                <a:gd name="T49" fmla="*/ 64 h 7092"/>
                <a:gd name="T50" fmla="*/ 5567 w 10858"/>
                <a:gd name="T51" fmla="*/ 64 h 7092"/>
                <a:gd name="T52" fmla="*/ 5248 w 10858"/>
                <a:gd name="T53" fmla="*/ 64 h 7092"/>
                <a:gd name="T54" fmla="*/ 4918 w 10858"/>
                <a:gd name="T55" fmla="*/ 85 h 7092"/>
                <a:gd name="T56" fmla="*/ 4588 w 10858"/>
                <a:gd name="T57" fmla="*/ 107 h 7092"/>
                <a:gd name="T58" fmla="*/ 4258 w 10858"/>
                <a:gd name="T59" fmla="*/ 139 h 7092"/>
                <a:gd name="T60" fmla="*/ 3917 w 10858"/>
                <a:gd name="T61" fmla="*/ 181 h 7092"/>
                <a:gd name="T62" fmla="*/ 3587 w 10858"/>
                <a:gd name="T63" fmla="*/ 224 h 7092"/>
                <a:gd name="T64" fmla="*/ 3257 w 10858"/>
                <a:gd name="T65" fmla="*/ 288 h 7092"/>
                <a:gd name="T66" fmla="*/ 2938 w 10858"/>
                <a:gd name="T67" fmla="*/ 352 h 7092"/>
                <a:gd name="T68" fmla="*/ 2608 w 10858"/>
                <a:gd name="T69" fmla="*/ 437 h 7092"/>
                <a:gd name="T70" fmla="*/ 2321 w 10858"/>
                <a:gd name="T71" fmla="*/ 522 h 7092"/>
                <a:gd name="T72" fmla="*/ 1990 w 10858"/>
                <a:gd name="T73" fmla="*/ 639 h 7092"/>
                <a:gd name="T74" fmla="*/ 1724 w 10858"/>
                <a:gd name="T75" fmla="*/ 746 h 7092"/>
                <a:gd name="T76" fmla="*/ 1394 w 10858"/>
                <a:gd name="T77" fmla="*/ 905 h 7092"/>
                <a:gd name="T78" fmla="*/ 1171 w 10858"/>
                <a:gd name="T79" fmla="*/ 1033 h 7092"/>
                <a:gd name="T80" fmla="*/ 841 w 10858"/>
                <a:gd name="T81" fmla="*/ 1257 h 7092"/>
                <a:gd name="T82" fmla="*/ 681 w 10858"/>
                <a:gd name="T83" fmla="*/ 1406 h 7092"/>
                <a:gd name="T84" fmla="*/ 394 w 10858"/>
                <a:gd name="T85" fmla="*/ 1746 h 7092"/>
                <a:gd name="T86" fmla="*/ 309 w 10858"/>
                <a:gd name="T87" fmla="*/ 1906 h 7092"/>
                <a:gd name="T88" fmla="*/ 159 w 10858"/>
                <a:gd name="T89" fmla="*/ 2534 h 7092"/>
                <a:gd name="T90" fmla="*/ 159 w 10858"/>
                <a:gd name="T91" fmla="*/ 2683 h 7092"/>
                <a:gd name="T92" fmla="*/ 159 w 10858"/>
                <a:gd name="T93" fmla="*/ 2833 h 7092"/>
                <a:gd name="T94" fmla="*/ 159 w 10858"/>
                <a:gd name="T95" fmla="*/ 2982 h 7092"/>
                <a:gd name="T96" fmla="*/ 170 w 10858"/>
                <a:gd name="T97" fmla="*/ 3141 h 7092"/>
                <a:gd name="T98" fmla="*/ 170 w 10858"/>
                <a:gd name="T99" fmla="*/ 3301 h 7092"/>
                <a:gd name="T100" fmla="*/ 181 w 10858"/>
                <a:gd name="T101" fmla="*/ 3471 h 7092"/>
                <a:gd name="T102" fmla="*/ 191 w 10858"/>
                <a:gd name="T103" fmla="*/ 3631 h 7092"/>
                <a:gd name="T104" fmla="*/ 202 w 10858"/>
                <a:gd name="T105" fmla="*/ 3812 h 7092"/>
                <a:gd name="T106" fmla="*/ 213 w 10858"/>
                <a:gd name="T107" fmla="*/ 3983 h 7092"/>
                <a:gd name="T108" fmla="*/ 234 w 10858"/>
                <a:gd name="T109" fmla="*/ 4164 h 7092"/>
                <a:gd name="T110" fmla="*/ 255 w 10858"/>
                <a:gd name="T111" fmla="*/ 4345 h 7092"/>
                <a:gd name="T112" fmla="*/ 277 w 10858"/>
                <a:gd name="T113" fmla="*/ 4526 h 7092"/>
                <a:gd name="T114" fmla="*/ 309 w 10858"/>
                <a:gd name="T115" fmla="*/ 4717 h 7092"/>
                <a:gd name="T116" fmla="*/ 319 w 10858"/>
                <a:gd name="T117" fmla="*/ 4834 h 7092"/>
                <a:gd name="T118" fmla="*/ 287 w 10858"/>
                <a:gd name="T119" fmla="*/ 4632 h 7092"/>
                <a:gd name="T120" fmla="*/ 277 w 10858"/>
                <a:gd name="T121" fmla="*/ 4547 h 709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0858"/>
                <a:gd name="T184" fmla="*/ 0 h 7092"/>
                <a:gd name="T185" fmla="*/ 10858 w 10858"/>
                <a:gd name="T186" fmla="*/ 7092 h 709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0858" h="7092">
                  <a:moveTo>
                    <a:pt x="277" y="4547"/>
                  </a:moveTo>
                  <a:cubicBezTo>
                    <a:pt x="0" y="2492"/>
                    <a:pt x="21" y="1714"/>
                    <a:pt x="1362" y="1182"/>
                  </a:cubicBezTo>
                  <a:cubicBezTo>
                    <a:pt x="4301" y="0"/>
                    <a:pt x="8090" y="799"/>
                    <a:pt x="8516" y="1246"/>
                  </a:cubicBezTo>
                  <a:cubicBezTo>
                    <a:pt x="8718" y="1448"/>
                    <a:pt x="9112" y="4078"/>
                    <a:pt x="9134" y="4494"/>
                  </a:cubicBezTo>
                  <a:cubicBezTo>
                    <a:pt x="9144" y="4802"/>
                    <a:pt x="9155" y="4824"/>
                    <a:pt x="8708" y="5175"/>
                  </a:cubicBezTo>
                  <a:cubicBezTo>
                    <a:pt x="8665" y="5207"/>
                    <a:pt x="8537" y="5303"/>
                    <a:pt x="8591" y="5484"/>
                  </a:cubicBezTo>
                  <a:cubicBezTo>
                    <a:pt x="8623" y="5601"/>
                    <a:pt x="8910" y="5846"/>
                    <a:pt x="9006" y="5921"/>
                  </a:cubicBezTo>
                  <a:cubicBezTo>
                    <a:pt x="9496" y="6325"/>
                    <a:pt x="9836" y="6677"/>
                    <a:pt x="9921" y="7092"/>
                  </a:cubicBezTo>
                  <a:cubicBezTo>
                    <a:pt x="10539" y="6581"/>
                    <a:pt x="10305" y="6016"/>
                    <a:pt x="10454" y="5409"/>
                  </a:cubicBezTo>
                  <a:cubicBezTo>
                    <a:pt x="10816" y="3961"/>
                    <a:pt x="10858" y="2822"/>
                    <a:pt x="10858" y="1864"/>
                  </a:cubicBezTo>
                  <a:cubicBezTo>
                    <a:pt x="10858" y="1512"/>
                    <a:pt x="10698" y="1193"/>
                    <a:pt x="10305" y="969"/>
                  </a:cubicBezTo>
                  <a:cubicBezTo>
                    <a:pt x="10305" y="969"/>
                    <a:pt x="10305" y="969"/>
                    <a:pt x="10305" y="969"/>
                  </a:cubicBezTo>
                  <a:cubicBezTo>
                    <a:pt x="10007" y="809"/>
                    <a:pt x="9964" y="788"/>
                    <a:pt x="9687" y="682"/>
                  </a:cubicBezTo>
                  <a:cubicBezTo>
                    <a:pt x="9410" y="575"/>
                    <a:pt x="9410" y="575"/>
                    <a:pt x="9410" y="575"/>
                  </a:cubicBezTo>
                  <a:cubicBezTo>
                    <a:pt x="9304" y="543"/>
                    <a:pt x="9166" y="501"/>
                    <a:pt x="9059" y="469"/>
                  </a:cubicBezTo>
                  <a:cubicBezTo>
                    <a:pt x="8761" y="394"/>
                    <a:pt x="8761" y="394"/>
                    <a:pt x="8761" y="394"/>
                  </a:cubicBezTo>
                  <a:cubicBezTo>
                    <a:pt x="8665" y="362"/>
                    <a:pt x="8527" y="330"/>
                    <a:pt x="8431" y="309"/>
                  </a:cubicBezTo>
                  <a:cubicBezTo>
                    <a:pt x="8122" y="256"/>
                    <a:pt x="8122" y="256"/>
                    <a:pt x="8122" y="256"/>
                  </a:cubicBezTo>
                  <a:cubicBezTo>
                    <a:pt x="8026" y="234"/>
                    <a:pt x="7888" y="213"/>
                    <a:pt x="7792" y="202"/>
                  </a:cubicBezTo>
                  <a:cubicBezTo>
                    <a:pt x="7484" y="160"/>
                    <a:pt x="7484" y="160"/>
                    <a:pt x="7484" y="160"/>
                  </a:cubicBezTo>
                  <a:cubicBezTo>
                    <a:pt x="7388" y="149"/>
                    <a:pt x="7260" y="139"/>
                    <a:pt x="7164" y="128"/>
                  </a:cubicBezTo>
                  <a:cubicBezTo>
                    <a:pt x="6845" y="96"/>
                    <a:pt x="6845" y="96"/>
                    <a:pt x="6845" y="96"/>
                  </a:cubicBezTo>
                  <a:cubicBezTo>
                    <a:pt x="6749" y="96"/>
                    <a:pt x="6621" y="85"/>
                    <a:pt x="6525" y="75"/>
                  </a:cubicBezTo>
                  <a:cubicBezTo>
                    <a:pt x="6206" y="64"/>
                    <a:pt x="6206" y="64"/>
                    <a:pt x="6206" y="64"/>
                  </a:cubicBezTo>
                  <a:cubicBezTo>
                    <a:pt x="6110" y="64"/>
                    <a:pt x="5983" y="64"/>
                    <a:pt x="5887" y="64"/>
                  </a:cubicBezTo>
                  <a:cubicBezTo>
                    <a:pt x="5567" y="64"/>
                    <a:pt x="5567" y="64"/>
                    <a:pt x="5567" y="64"/>
                  </a:cubicBezTo>
                  <a:cubicBezTo>
                    <a:pt x="5472" y="64"/>
                    <a:pt x="5344" y="64"/>
                    <a:pt x="5248" y="64"/>
                  </a:cubicBezTo>
                  <a:cubicBezTo>
                    <a:pt x="4918" y="85"/>
                    <a:pt x="4918" y="85"/>
                    <a:pt x="4918" y="85"/>
                  </a:cubicBezTo>
                  <a:cubicBezTo>
                    <a:pt x="4822" y="96"/>
                    <a:pt x="4684" y="96"/>
                    <a:pt x="4588" y="107"/>
                  </a:cubicBezTo>
                  <a:cubicBezTo>
                    <a:pt x="4258" y="139"/>
                    <a:pt x="4258" y="139"/>
                    <a:pt x="4258" y="139"/>
                  </a:cubicBezTo>
                  <a:cubicBezTo>
                    <a:pt x="4162" y="149"/>
                    <a:pt x="4024" y="171"/>
                    <a:pt x="3917" y="181"/>
                  </a:cubicBezTo>
                  <a:cubicBezTo>
                    <a:pt x="3587" y="224"/>
                    <a:pt x="3587" y="224"/>
                    <a:pt x="3587" y="224"/>
                  </a:cubicBezTo>
                  <a:cubicBezTo>
                    <a:pt x="3492" y="245"/>
                    <a:pt x="3353" y="266"/>
                    <a:pt x="3257" y="288"/>
                  </a:cubicBezTo>
                  <a:cubicBezTo>
                    <a:pt x="2938" y="352"/>
                    <a:pt x="2938" y="352"/>
                    <a:pt x="2938" y="352"/>
                  </a:cubicBezTo>
                  <a:cubicBezTo>
                    <a:pt x="2842" y="383"/>
                    <a:pt x="2704" y="415"/>
                    <a:pt x="2608" y="437"/>
                  </a:cubicBezTo>
                  <a:cubicBezTo>
                    <a:pt x="2321" y="522"/>
                    <a:pt x="2321" y="522"/>
                    <a:pt x="2321" y="522"/>
                  </a:cubicBezTo>
                  <a:cubicBezTo>
                    <a:pt x="2214" y="554"/>
                    <a:pt x="2086" y="596"/>
                    <a:pt x="1990" y="639"/>
                  </a:cubicBezTo>
                  <a:cubicBezTo>
                    <a:pt x="1724" y="746"/>
                    <a:pt x="1724" y="746"/>
                    <a:pt x="1724" y="746"/>
                  </a:cubicBezTo>
                  <a:cubicBezTo>
                    <a:pt x="1629" y="788"/>
                    <a:pt x="1490" y="852"/>
                    <a:pt x="1394" y="905"/>
                  </a:cubicBezTo>
                  <a:cubicBezTo>
                    <a:pt x="1171" y="1033"/>
                    <a:pt x="1171" y="1033"/>
                    <a:pt x="1171" y="1033"/>
                  </a:cubicBezTo>
                  <a:cubicBezTo>
                    <a:pt x="1075" y="1097"/>
                    <a:pt x="937" y="1182"/>
                    <a:pt x="841" y="1257"/>
                  </a:cubicBezTo>
                  <a:cubicBezTo>
                    <a:pt x="681" y="1406"/>
                    <a:pt x="681" y="1406"/>
                    <a:pt x="681" y="1406"/>
                  </a:cubicBezTo>
                  <a:cubicBezTo>
                    <a:pt x="489" y="1597"/>
                    <a:pt x="479" y="1608"/>
                    <a:pt x="394" y="1746"/>
                  </a:cubicBezTo>
                  <a:cubicBezTo>
                    <a:pt x="309" y="1906"/>
                    <a:pt x="309" y="1906"/>
                    <a:pt x="309" y="1906"/>
                  </a:cubicBezTo>
                  <a:cubicBezTo>
                    <a:pt x="202" y="2151"/>
                    <a:pt x="170" y="2236"/>
                    <a:pt x="159" y="2534"/>
                  </a:cubicBezTo>
                  <a:cubicBezTo>
                    <a:pt x="159" y="2683"/>
                    <a:pt x="159" y="2683"/>
                    <a:pt x="159" y="2683"/>
                  </a:cubicBezTo>
                  <a:cubicBezTo>
                    <a:pt x="159" y="2726"/>
                    <a:pt x="159" y="2779"/>
                    <a:pt x="159" y="2833"/>
                  </a:cubicBezTo>
                  <a:cubicBezTo>
                    <a:pt x="159" y="2982"/>
                    <a:pt x="159" y="2982"/>
                    <a:pt x="159" y="2982"/>
                  </a:cubicBezTo>
                  <a:cubicBezTo>
                    <a:pt x="159" y="3035"/>
                    <a:pt x="159" y="3099"/>
                    <a:pt x="170" y="3141"/>
                  </a:cubicBezTo>
                  <a:cubicBezTo>
                    <a:pt x="170" y="3301"/>
                    <a:pt x="170" y="3301"/>
                    <a:pt x="170" y="3301"/>
                  </a:cubicBezTo>
                  <a:cubicBezTo>
                    <a:pt x="170" y="3354"/>
                    <a:pt x="181" y="3418"/>
                    <a:pt x="181" y="3471"/>
                  </a:cubicBezTo>
                  <a:cubicBezTo>
                    <a:pt x="191" y="3631"/>
                    <a:pt x="191" y="3631"/>
                    <a:pt x="191" y="3631"/>
                  </a:cubicBezTo>
                  <a:cubicBezTo>
                    <a:pt x="191" y="3684"/>
                    <a:pt x="202" y="3759"/>
                    <a:pt x="202" y="3812"/>
                  </a:cubicBezTo>
                  <a:cubicBezTo>
                    <a:pt x="213" y="3983"/>
                    <a:pt x="213" y="3983"/>
                    <a:pt x="213" y="3983"/>
                  </a:cubicBezTo>
                  <a:cubicBezTo>
                    <a:pt x="223" y="4036"/>
                    <a:pt x="223" y="4110"/>
                    <a:pt x="234" y="4164"/>
                  </a:cubicBezTo>
                  <a:cubicBezTo>
                    <a:pt x="255" y="4345"/>
                    <a:pt x="255" y="4345"/>
                    <a:pt x="255" y="4345"/>
                  </a:cubicBezTo>
                  <a:cubicBezTo>
                    <a:pt x="255" y="4398"/>
                    <a:pt x="266" y="4472"/>
                    <a:pt x="277" y="4526"/>
                  </a:cubicBezTo>
                  <a:cubicBezTo>
                    <a:pt x="309" y="4717"/>
                    <a:pt x="309" y="4717"/>
                    <a:pt x="309" y="4717"/>
                  </a:cubicBezTo>
                  <a:cubicBezTo>
                    <a:pt x="319" y="4834"/>
                    <a:pt x="319" y="4834"/>
                    <a:pt x="319" y="4834"/>
                  </a:cubicBezTo>
                  <a:cubicBezTo>
                    <a:pt x="287" y="4632"/>
                    <a:pt x="287" y="4632"/>
                    <a:pt x="287" y="4632"/>
                  </a:cubicBezTo>
                  <a:cubicBezTo>
                    <a:pt x="287" y="4611"/>
                    <a:pt x="287" y="4568"/>
                    <a:pt x="277" y="4547"/>
                  </a:cubicBezTo>
                </a:path>
              </a:pathLst>
            </a:custGeom>
            <a:solidFill>
              <a:srgbClr val="FF9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268" name="Freeform 12"/>
            <p:cNvSpPr>
              <a:spLocks noChangeAspect="1"/>
            </p:cNvSpPr>
            <p:nvPr/>
          </p:nvSpPr>
          <p:spPr bwMode="auto">
            <a:xfrm>
              <a:off x="2243" y="2362"/>
              <a:ext cx="9" cy="90"/>
            </a:xfrm>
            <a:custGeom>
              <a:avLst/>
              <a:gdLst>
                <a:gd name="T0" fmla="*/ 32 w 75"/>
                <a:gd name="T1" fmla="*/ 333 h 750"/>
                <a:gd name="T2" fmla="*/ 53 w 75"/>
                <a:gd name="T3" fmla="*/ 665 h 750"/>
                <a:gd name="T4" fmla="*/ 75 w 75"/>
                <a:gd name="T5" fmla="*/ 750 h 750"/>
                <a:gd name="T6" fmla="*/ 53 w 75"/>
                <a:gd name="T7" fmla="*/ 654 h 750"/>
                <a:gd name="T8" fmla="*/ 0 w 75"/>
                <a:gd name="T9" fmla="*/ 0 h 750"/>
                <a:gd name="T10" fmla="*/ 21 w 75"/>
                <a:gd name="T11" fmla="*/ 129 h 750"/>
                <a:gd name="T12" fmla="*/ 32 w 75"/>
                <a:gd name="T13" fmla="*/ 333 h 75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5"/>
                <a:gd name="T22" fmla="*/ 0 h 750"/>
                <a:gd name="T23" fmla="*/ 75 w 75"/>
                <a:gd name="T24" fmla="*/ 750 h 75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5" h="750">
                  <a:moveTo>
                    <a:pt x="32" y="333"/>
                  </a:moveTo>
                  <a:cubicBezTo>
                    <a:pt x="43" y="515"/>
                    <a:pt x="53" y="579"/>
                    <a:pt x="53" y="665"/>
                  </a:cubicBezTo>
                  <a:cubicBezTo>
                    <a:pt x="64" y="686"/>
                    <a:pt x="64" y="729"/>
                    <a:pt x="75" y="750"/>
                  </a:cubicBezTo>
                  <a:cubicBezTo>
                    <a:pt x="64" y="718"/>
                    <a:pt x="64" y="686"/>
                    <a:pt x="53" y="654"/>
                  </a:cubicBezTo>
                  <a:cubicBezTo>
                    <a:pt x="21" y="150"/>
                    <a:pt x="21" y="150"/>
                    <a:pt x="0" y="0"/>
                  </a:cubicBezTo>
                  <a:cubicBezTo>
                    <a:pt x="21" y="129"/>
                    <a:pt x="21" y="129"/>
                    <a:pt x="21" y="129"/>
                  </a:cubicBezTo>
                  <a:cubicBezTo>
                    <a:pt x="21" y="193"/>
                    <a:pt x="32" y="268"/>
                    <a:pt x="32" y="333"/>
                  </a:cubicBezTo>
                </a:path>
              </a:pathLst>
            </a:custGeom>
            <a:solidFill>
              <a:srgbClr val="FF9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269" name="Freeform 13"/>
            <p:cNvSpPr>
              <a:spLocks noChangeAspect="1"/>
            </p:cNvSpPr>
            <p:nvPr/>
          </p:nvSpPr>
          <p:spPr bwMode="auto">
            <a:xfrm>
              <a:off x="2441" y="1736"/>
              <a:ext cx="1100" cy="1034"/>
            </a:xfrm>
            <a:custGeom>
              <a:avLst/>
              <a:gdLst>
                <a:gd name="T0" fmla="*/ 8176 w 9166"/>
                <a:gd name="T1" fmla="*/ 4441 h 8616"/>
                <a:gd name="T2" fmla="*/ 7644 w 9166"/>
                <a:gd name="T3" fmla="*/ 6124 h 8616"/>
                <a:gd name="T4" fmla="*/ 255 w 9166"/>
                <a:gd name="T5" fmla="*/ 7615 h 8616"/>
                <a:gd name="T6" fmla="*/ 745 w 9166"/>
                <a:gd name="T7" fmla="*/ 7743 h 8616"/>
                <a:gd name="T8" fmla="*/ 1341 w 9166"/>
                <a:gd name="T9" fmla="*/ 7871 h 8616"/>
                <a:gd name="T10" fmla="*/ 1927 w 9166"/>
                <a:gd name="T11" fmla="*/ 7956 h 8616"/>
                <a:gd name="T12" fmla="*/ 2523 w 9166"/>
                <a:gd name="T13" fmla="*/ 8020 h 8616"/>
                <a:gd name="T14" fmla="*/ 3130 w 9166"/>
                <a:gd name="T15" fmla="*/ 8052 h 8616"/>
                <a:gd name="T16" fmla="*/ 3726 w 9166"/>
                <a:gd name="T17" fmla="*/ 8052 h 8616"/>
                <a:gd name="T18" fmla="*/ 4344 w 9166"/>
                <a:gd name="T19" fmla="*/ 8031 h 8616"/>
                <a:gd name="T20" fmla="*/ 4961 w 9166"/>
                <a:gd name="T21" fmla="*/ 7977 h 8616"/>
                <a:gd name="T22" fmla="*/ 5589 w 9166"/>
                <a:gd name="T23" fmla="*/ 7892 h 8616"/>
                <a:gd name="T24" fmla="*/ 6196 w 9166"/>
                <a:gd name="T25" fmla="*/ 7775 h 8616"/>
                <a:gd name="T26" fmla="*/ 6771 w 9166"/>
                <a:gd name="T27" fmla="*/ 7626 h 8616"/>
                <a:gd name="T28" fmla="*/ 7303 w 9166"/>
                <a:gd name="T29" fmla="*/ 7424 h 8616"/>
                <a:gd name="T30" fmla="*/ 7782 w 9166"/>
                <a:gd name="T31" fmla="*/ 7168 h 8616"/>
                <a:gd name="T32" fmla="*/ 8187 w 9166"/>
                <a:gd name="T33" fmla="*/ 6848 h 8616"/>
                <a:gd name="T34" fmla="*/ 8464 w 9166"/>
                <a:gd name="T35" fmla="*/ 6444 h 8616"/>
                <a:gd name="T36" fmla="*/ 8751 w 9166"/>
                <a:gd name="T37" fmla="*/ 4974 h 8616"/>
                <a:gd name="T38" fmla="*/ 8858 w 9166"/>
                <a:gd name="T39" fmla="*/ 4558 h 8616"/>
                <a:gd name="T40" fmla="*/ 8943 w 9166"/>
                <a:gd name="T41" fmla="*/ 4154 h 8616"/>
                <a:gd name="T42" fmla="*/ 9007 w 9166"/>
                <a:gd name="T43" fmla="*/ 3770 h 8616"/>
                <a:gd name="T44" fmla="*/ 9060 w 9166"/>
                <a:gd name="T45" fmla="*/ 3397 h 8616"/>
                <a:gd name="T46" fmla="*/ 9103 w 9166"/>
                <a:gd name="T47" fmla="*/ 3035 h 8616"/>
                <a:gd name="T48" fmla="*/ 9124 w 9166"/>
                <a:gd name="T49" fmla="*/ 2684 h 8616"/>
                <a:gd name="T50" fmla="*/ 9145 w 9166"/>
                <a:gd name="T51" fmla="*/ 2354 h 8616"/>
                <a:gd name="T52" fmla="*/ 9156 w 9166"/>
                <a:gd name="T53" fmla="*/ 2034 h 8616"/>
                <a:gd name="T54" fmla="*/ 9166 w 9166"/>
                <a:gd name="T55" fmla="*/ 1725 h 8616"/>
                <a:gd name="T56" fmla="*/ 9156 w 9166"/>
                <a:gd name="T57" fmla="*/ 1416 h 8616"/>
                <a:gd name="T58" fmla="*/ 9060 w 9166"/>
                <a:gd name="T59" fmla="*/ 1044 h 8616"/>
                <a:gd name="T60" fmla="*/ 8836 w 9166"/>
                <a:gd name="T61" fmla="*/ 660 h 8616"/>
                <a:gd name="T62" fmla="*/ 8464 w 9166"/>
                <a:gd name="T63" fmla="*/ 287 h 8616"/>
                <a:gd name="T64" fmla="*/ 8581 w 9166"/>
                <a:gd name="T65" fmla="*/ 894 h 861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9166"/>
                <a:gd name="T100" fmla="*/ 0 h 8616"/>
                <a:gd name="T101" fmla="*/ 9166 w 9166"/>
                <a:gd name="T102" fmla="*/ 8616 h 861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9166" h="8616">
                  <a:moveTo>
                    <a:pt x="8581" y="894"/>
                  </a:moveTo>
                  <a:cubicBezTo>
                    <a:pt x="8581" y="1853"/>
                    <a:pt x="8538" y="2993"/>
                    <a:pt x="8176" y="4441"/>
                  </a:cubicBezTo>
                  <a:cubicBezTo>
                    <a:pt x="8027" y="5048"/>
                    <a:pt x="8262" y="5613"/>
                    <a:pt x="7644" y="6124"/>
                  </a:cubicBezTo>
                  <a:cubicBezTo>
                    <a:pt x="7644" y="6124"/>
                    <a:pt x="7644" y="6124"/>
                    <a:pt x="7644" y="6124"/>
                  </a:cubicBezTo>
                  <a:cubicBezTo>
                    <a:pt x="8049" y="7690"/>
                    <a:pt x="2970" y="8616"/>
                    <a:pt x="0" y="7519"/>
                  </a:cubicBezTo>
                  <a:cubicBezTo>
                    <a:pt x="255" y="7615"/>
                    <a:pt x="255" y="7615"/>
                    <a:pt x="255" y="7615"/>
                  </a:cubicBezTo>
                  <a:cubicBezTo>
                    <a:pt x="468" y="7679"/>
                    <a:pt x="468" y="7679"/>
                    <a:pt x="468" y="7679"/>
                  </a:cubicBezTo>
                  <a:cubicBezTo>
                    <a:pt x="745" y="7743"/>
                    <a:pt x="745" y="7743"/>
                    <a:pt x="745" y="7743"/>
                  </a:cubicBezTo>
                  <a:cubicBezTo>
                    <a:pt x="841" y="7764"/>
                    <a:pt x="958" y="7796"/>
                    <a:pt x="1054" y="7818"/>
                  </a:cubicBezTo>
                  <a:cubicBezTo>
                    <a:pt x="1341" y="7871"/>
                    <a:pt x="1341" y="7871"/>
                    <a:pt x="1341" y="7871"/>
                  </a:cubicBezTo>
                  <a:cubicBezTo>
                    <a:pt x="1426" y="7882"/>
                    <a:pt x="1544" y="7903"/>
                    <a:pt x="1639" y="7924"/>
                  </a:cubicBezTo>
                  <a:cubicBezTo>
                    <a:pt x="1927" y="7956"/>
                    <a:pt x="1927" y="7956"/>
                    <a:pt x="1927" y="7956"/>
                  </a:cubicBezTo>
                  <a:cubicBezTo>
                    <a:pt x="2023" y="7967"/>
                    <a:pt x="2140" y="7977"/>
                    <a:pt x="2225" y="7988"/>
                  </a:cubicBezTo>
                  <a:cubicBezTo>
                    <a:pt x="2523" y="8020"/>
                    <a:pt x="2523" y="8020"/>
                    <a:pt x="2523" y="8020"/>
                  </a:cubicBezTo>
                  <a:cubicBezTo>
                    <a:pt x="2619" y="8020"/>
                    <a:pt x="2736" y="8031"/>
                    <a:pt x="2821" y="8031"/>
                  </a:cubicBezTo>
                  <a:cubicBezTo>
                    <a:pt x="3130" y="8052"/>
                    <a:pt x="3130" y="8052"/>
                    <a:pt x="3130" y="8052"/>
                  </a:cubicBezTo>
                  <a:cubicBezTo>
                    <a:pt x="3215" y="8052"/>
                    <a:pt x="3332" y="8052"/>
                    <a:pt x="3428" y="8052"/>
                  </a:cubicBezTo>
                  <a:cubicBezTo>
                    <a:pt x="3726" y="8052"/>
                    <a:pt x="3726" y="8052"/>
                    <a:pt x="3726" y="8052"/>
                  </a:cubicBezTo>
                  <a:cubicBezTo>
                    <a:pt x="3822" y="8052"/>
                    <a:pt x="3939" y="8052"/>
                    <a:pt x="4035" y="8041"/>
                  </a:cubicBezTo>
                  <a:cubicBezTo>
                    <a:pt x="4344" y="8031"/>
                    <a:pt x="4344" y="8031"/>
                    <a:pt x="4344" y="8031"/>
                  </a:cubicBezTo>
                  <a:cubicBezTo>
                    <a:pt x="4439" y="8020"/>
                    <a:pt x="4557" y="8020"/>
                    <a:pt x="4652" y="8009"/>
                  </a:cubicBezTo>
                  <a:cubicBezTo>
                    <a:pt x="4961" y="7977"/>
                    <a:pt x="4961" y="7977"/>
                    <a:pt x="4961" y="7977"/>
                  </a:cubicBezTo>
                  <a:cubicBezTo>
                    <a:pt x="5057" y="7967"/>
                    <a:pt x="5185" y="7956"/>
                    <a:pt x="5280" y="7945"/>
                  </a:cubicBezTo>
                  <a:cubicBezTo>
                    <a:pt x="5589" y="7892"/>
                    <a:pt x="5589" y="7892"/>
                    <a:pt x="5589" y="7892"/>
                  </a:cubicBezTo>
                  <a:cubicBezTo>
                    <a:pt x="5685" y="7882"/>
                    <a:pt x="5813" y="7860"/>
                    <a:pt x="5898" y="7839"/>
                  </a:cubicBezTo>
                  <a:cubicBezTo>
                    <a:pt x="6196" y="7775"/>
                    <a:pt x="6196" y="7775"/>
                    <a:pt x="6196" y="7775"/>
                  </a:cubicBezTo>
                  <a:cubicBezTo>
                    <a:pt x="6281" y="7754"/>
                    <a:pt x="6409" y="7722"/>
                    <a:pt x="6494" y="7700"/>
                  </a:cubicBezTo>
                  <a:cubicBezTo>
                    <a:pt x="6771" y="7626"/>
                    <a:pt x="6771" y="7626"/>
                    <a:pt x="6771" y="7626"/>
                  </a:cubicBezTo>
                  <a:cubicBezTo>
                    <a:pt x="6856" y="7594"/>
                    <a:pt x="6963" y="7551"/>
                    <a:pt x="7048" y="7519"/>
                  </a:cubicBezTo>
                  <a:cubicBezTo>
                    <a:pt x="7303" y="7424"/>
                    <a:pt x="7303" y="7424"/>
                    <a:pt x="7303" y="7424"/>
                  </a:cubicBezTo>
                  <a:cubicBezTo>
                    <a:pt x="7378" y="7381"/>
                    <a:pt x="7484" y="7338"/>
                    <a:pt x="7559" y="7296"/>
                  </a:cubicBezTo>
                  <a:cubicBezTo>
                    <a:pt x="7782" y="7168"/>
                    <a:pt x="7782" y="7168"/>
                    <a:pt x="7782" y="7168"/>
                  </a:cubicBezTo>
                  <a:cubicBezTo>
                    <a:pt x="7846" y="7125"/>
                    <a:pt x="7953" y="7051"/>
                    <a:pt x="8017" y="6998"/>
                  </a:cubicBezTo>
                  <a:cubicBezTo>
                    <a:pt x="8187" y="6848"/>
                    <a:pt x="8187" y="6848"/>
                    <a:pt x="8187" y="6848"/>
                  </a:cubicBezTo>
                  <a:cubicBezTo>
                    <a:pt x="8251" y="6774"/>
                    <a:pt x="8336" y="6678"/>
                    <a:pt x="8389" y="6593"/>
                  </a:cubicBezTo>
                  <a:cubicBezTo>
                    <a:pt x="8464" y="6444"/>
                    <a:pt x="8464" y="6444"/>
                    <a:pt x="8464" y="6444"/>
                  </a:cubicBezTo>
                  <a:cubicBezTo>
                    <a:pt x="8613" y="6039"/>
                    <a:pt x="8592" y="5602"/>
                    <a:pt x="8698" y="5187"/>
                  </a:cubicBezTo>
                  <a:cubicBezTo>
                    <a:pt x="8751" y="4974"/>
                    <a:pt x="8751" y="4974"/>
                    <a:pt x="8751" y="4974"/>
                  </a:cubicBezTo>
                  <a:cubicBezTo>
                    <a:pt x="8773" y="4910"/>
                    <a:pt x="8794" y="4825"/>
                    <a:pt x="8804" y="4761"/>
                  </a:cubicBezTo>
                  <a:cubicBezTo>
                    <a:pt x="8858" y="4558"/>
                    <a:pt x="8858" y="4558"/>
                    <a:pt x="8858" y="4558"/>
                  </a:cubicBezTo>
                  <a:cubicBezTo>
                    <a:pt x="8868" y="4495"/>
                    <a:pt x="8890" y="4420"/>
                    <a:pt x="8900" y="4356"/>
                  </a:cubicBezTo>
                  <a:cubicBezTo>
                    <a:pt x="8943" y="4154"/>
                    <a:pt x="8943" y="4154"/>
                    <a:pt x="8943" y="4154"/>
                  </a:cubicBezTo>
                  <a:cubicBezTo>
                    <a:pt x="8954" y="4100"/>
                    <a:pt x="8964" y="4015"/>
                    <a:pt x="8975" y="3962"/>
                  </a:cubicBezTo>
                  <a:cubicBezTo>
                    <a:pt x="9007" y="3770"/>
                    <a:pt x="9007" y="3770"/>
                    <a:pt x="9007" y="3770"/>
                  </a:cubicBezTo>
                  <a:cubicBezTo>
                    <a:pt x="9017" y="3706"/>
                    <a:pt x="9028" y="3632"/>
                    <a:pt x="9039" y="3579"/>
                  </a:cubicBezTo>
                  <a:cubicBezTo>
                    <a:pt x="9060" y="3397"/>
                    <a:pt x="9060" y="3397"/>
                    <a:pt x="9060" y="3397"/>
                  </a:cubicBezTo>
                  <a:cubicBezTo>
                    <a:pt x="9071" y="3334"/>
                    <a:pt x="9081" y="3270"/>
                    <a:pt x="9081" y="3206"/>
                  </a:cubicBezTo>
                  <a:cubicBezTo>
                    <a:pt x="9103" y="3035"/>
                    <a:pt x="9103" y="3035"/>
                    <a:pt x="9103" y="3035"/>
                  </a:cubicBezTo>
                  <a:cubicBezTo>
                    <a:pt x="9103" y="2982"/>
                    <a:pt x="9113" y="2908"/>
                    <a:pt x="9113" y="2854"/>
                  </a:cubicBezTo>
                  <a:cubicBezTo>
                    <a:pt x="9124" y="2684"/>
                    <a:pt x="9124" y="2684"/>
                    <a:pt x="9124" y="2684"/>
                  </a:cubicBezTo>
                  <a:cubicBezTo>
                    <a:pt x="9135" y="2631"/>
                    <a:pt x="9135" y="2567"/>
                    <a:pt x="9135" y="2513"/>
                  </a:cubicBezTo>
                  <a:cubicBezTo>
                    <a:pt x="9145" y="2354"/>
                    <a:pt x="9145" y="2354"/>
                    <a:pt x="9145" y="2354"/>
                  </a:cubicBezTo>
                  <a:cubicBezTo>
                    <a:pt x="9145" y="2300"/>
                    <a:pt x="9156" y="2237"/>
                    <a:pt x="9156" y="2194"/>
                  </a:cubicBezTo>
                  <a:cubicBezTo>
                    <a:pt x="9156" y="2034"/>
                    <a:pt x="9156" y="2034"/>
                    <a:pt x="9156" y="2034"/>
                  </a:cubicBezTo>
                  <a:cubicBezTo>
                    <a:pt x="9156" y="1992"/>
                    <a:pt x="9156" y="1928"/>
                    <a:pt x="9156" y="1885"/>
                  </a:cubicBezTo>
                  <a:cubicBezTo>
                    <a:pt x="9166" y="1725"/>
                    <a:pt x="9166" y="1725"/>
                    <a:pt x="9166" y="1725"/>
                  </a:cubicBezTo>
                  <a:cubicBezTo>
                    <a:pt x="9166" y="1683"/>
                    <a:pt x="9166" y="1629"/>
                    <a:pt x="9166" y="1576"/>
                  </a:cubicBezTo>
                  <a:cubicBezTo>
                    <a:pt x="9156" y="1416"/>
                    <a:pt x="9156" y="1416"/>
                    <a:pt x="9156" y="1416"/>
                  </a:cubicBezTo>
                  <a:cubicBezTo>
                    <a:pt x="9145" y="1352"/>
                    <a:pt x="9124" y="1267"/>
                    <a:pt x="9113" y="1203"/>
                  </a:cubicBezTo>
                  <a:cubicBezTo>
                    <a:pt x="9060" y="1044"/>
                    <a:pt x="9060" y="1044"/>
                    <a:pt x="9060" y="1044"/>
                  </a:cubicBezTo>
                  <a:cubicBezTo>
                    <a:pt x="9028" y="980"/>
                    <a:pt x="8985" y="884"/>
                    <a:pt x="8943" y="831"/>
                  </a:cubicBezTo>
                  <a:cubicBezTo>
                    <a:pt x="8836" y="660"/>
                    <a:pt x="8836" y="660"/>
                    <a:pt x="8836" y="660"/>
                  </a:cubicBezTo>
                  <a:cubicBezTo>
                    <a:pt x="8773" y="596"/>
                    <a:pt x="8698" y="500"/>
                    <a:pt x="8634" y="436"/>
                  </a:cubicBezTo>
                  <a:cubicBezTo>
                    <a:pt x="8464" y="287"/>
                    <a:pt x="8464" y="287"/>
                    <a:pt x="8464" y="287"/>
                  </a:cubicBezTo>
                  <a:cubicBezTo>
                    <a:pt x="8198" y="96"/>
                    <a:pt x="8198" y="96"/>
                    <a:pt x="8027" y="0"/>
                  </a:cubicBezTo>
                  <a:cubicBezTo>
                    <a:pt x="8421" y="223"/>
                    <a:pt x="8581" y="543"/>
                    <a:pt x="8581" y="894"/>
                  </a:cubicBezTo>
                </a:path>
              </a:pathLst>
            </a:custGeom>
            <a:solidFill>
              <a:srgbClr val="FF9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270" name="Freeform 14"/>
            <p:cNvSpPr>
              <a:spLocks noChangeAspect="1"/>
            </p:cNvSpPr>
            <p:nvPr/>
          </p:nvSpPr>
          <p:spPr bwMode="auto">
            <a:xfrm>
              <a:off x="2187" y="1598"/>
              <a:ext cx="1284" cy="859"/>
            </a:xfrm>
            <a:custGeom>
              <a:avLst/>
              <a:gdLst>
                <a:gd name="T0" fmla="*/ 0 w 10700"/>
                <a:gd name="T1" fmla="*/ 2759 h 7158"/>
                <a:gd name="T2" fmla="*/ 8688 w 10700"/>
                <a:gd name="T3" fmla="*/ 1480 h 7158"/>
                <a:gd name="T4" fmla="*/ 9210 w 10700"/>
                <a:gd name="T5" fmla="*/ 4420 h 7158"/>
                <a:gd name="T6" fmla="*/ 8837 w 10700"/>
                <a:gd name="T7" fmla="*/ 5411 h 7158"/>
                <a:gd name="T8" fmla="*/ 8720 w 10700"/>
                <a:gd name="T9" fmla="*/ 5720 h 7158"/>
                <a:gd name="T10" fmla="*/ 9891 w 10700"/>
                <a:gd name="T11" fmla="*/ 7158 h 7158"/>
                <a:gd name="T12" fmla="*/ 10296 w 10700"/>
                <a:gd name="T13" fmla="*/ 5592 h 7158"/>
                <a:gd name="T14" fmla="*/ 10700 w 10700"/>
                <a:gd name="T15" fmla="*/ 2045 h 7158"/>
                <a:gd name="T16" fmla="*/ 10147 w 10700"/>
                <a:gd name="T17" fmla="*/ 1150 h 7158"/>
                <a:gd name="T18" fmla="*/ 10147 w 10700"/>
                <a:gd name="T19" fmla="*/ 1150 h 7158"/>
                <a:gd name="T20" fmla="*/ 9529 w 10700"/>
                <a:gd name="T21" fmla="*/ 863 h 7158"/>
                <a:gd name="T22" fmla="*/ 9252 w 10700"/>
                <a:gd name="T23" fmla="*/ 756 h 7158"/>
                <a:gd name="T24" fmla="*/ 8901 w 10700"/>
                <a:gd name="T25" fmla="*/ 650 h 7158"/>
                <a:gd name="T26" fmla="*/ 8603 w 10700"/>
                <a:gd name="T27" fmla="*/ 575 h 7158"/>
                <a:gd name="T28" fmla="*/ 8273 w 10700"/>
                <a:gd name="T29" fmla="*/ 490 h 7158"/>
                <a:gd name="T30" fmla="*/ 7964 w 10700"/>
                <a:gd name="T31" fmla="*/ 437 h 7158"/>
                <a:gd name="T32" fmla="*/ 7634 w 10700"/>
                <a:gd name="T33" fmla="*/ 383 h 7158"/>
                <a:gd name="T34" fmla="*/ 7325 w 10700"/>
                <a:gd name="T35" fmla="*/ 341 h 7158"/>
                <a:gd name="T36" fmla="*/ 7006 w 10700"/>
                <a:gd name="T37" fmla="*/ 309 h 7158"/>
                <a:gd name="T38" fmla="*/ 6686 w 10700"/>
                <a:gd name="T39" fmla="*/ 277 h 7158"/>
                <a:gd name="T40" fmla="*/ 6367 w 10700"/>
                <a:gd name="T41" fmla="*/ 255 h 7158"/>
                <a:gd name="T42" fmla="*/ 6047 w 10700"/>
                <a:gd name="T43" fmla="*/ 245 h 7158"/>
                <a:gd name="T44" fmla="*/ 5728 w 10700"/>
                <a:gd name="T45" fmla="*/ 245 h 7158"/>
                <a:gd name="T46" fmla="*/ 5409 w 10700"/>
                <a:gd name="T47" fmla="*/ 245 h 7158"/>
                <a:gd name="T48" fmla="*/ 5089 w 10700"/>
                <a:gd name="T49" fmla="*/ 245 h 7158"/>
                <a:gd name="T50" fmla="*/ 4759 w 10700"/>
                <a:gd name="T51" fmla="*/ 266 h 7158"/>
                <a:gd name="T52" fmla="*/ 4429 w 10700"/>
                <a:gd name="T53" fmla="*/ 287 h 7158"/>
                <a:gd name="T54" fmla="*/ 4099 w 10700"/>
                <a:gd name="T55" fmla="*/ 319 h 7158"/>
                <a:gd name="T56" fmla="*/ 3758 w 10700"/>
                <a:gd name="T57" fmla="*/ 362 h 7158"/>
                <a:gd name="T58" fmla="*/ 3428 w 10700"/>
                <a:gd name="T59" fmla="*/ 405 h 7158"/>
                <a:gd name="T60" fmla="*/ 3098 w 10700"/>
                <a:gd name="T61" fmla="*/ 469 h 7158"/>
                <a:gd name="T62" fmla="*/ 2779 w 10700"/>
                <a:gd name="T63" fmla="*/ 532 h 7158"/>
                <a:gd name="T64" fmla="*/ 2449 w 10700"/>
                <a:gd name="T65" fmla="*/ 618 h 7158"/>
                <a:gd name="T66" fmla="*/ 2161 w 10700"/>
                <a:gd name="T67" fmla="*/ 703 h 7158"/>
                <a:gd name="T68" fmla="*/ 1831 w 10700"/>
                <a:gd name="T69" fmla="*/ 820 h 7158"/>
                <a:gd name="T70" fmla="*/ 1565 w 10700"/>
                <a:gd name="T71" fmla="*/ 927 h 7158"/>
                <a:gd name="T72" fmla="*/ 1235 w 10700"/>
                <a:gd name="T73" fmla="*/ 1086 h 7158"/>
                <a:gd name="T74" fmla="*/ 1012 w 10700"/>
                <a:gd name="T75" fmla="*/ 1214 h 7158"/>
                <a:gd name="T76" fmla="*/ 682 w 10700"/>
                <a:gd name="T77" fmla="*/ 1438 h 7158"/>
                <a:gd name="T78" fmla="*/ 522 w 10700"/>
                <a:gd name="T79" fmla="*/ 1587 h 7158"/>
                <a:gd name="T80" fmla="*/ 234 w 10700"/>
                <a:gd name="T81" fmla="*/ 1928 h 7158"/>
                <a:gd name="T82" fmla="*/ 149 w 10700"/>
                <a:gd name="T83" fmla="*/ 2088 h 7158"/>
                <a:gd name="T84" fmla="*/ 0 w 10700"/>
                <a:gd name="T85" fmla="*/ 2716 h 7158"/>
                <a:gd name="T86" fmla="*/ 0 w 10700"/>
                <a:gd name="T87" fmla="*/ 2865 h 7158"/>
                <a:gd name="T88" fmla="*/ 0 w 10700"/>
                <a:gd name="T89" fmla="*/ 2961 h 7158"/>
                <a:gd name="T90" fmla="*/ 0 w 10700"/>
                <a:gd name="T91" fmla="*/ 2791 h 7158"/>
                <a:gd name="T92" fmla="*/ 0 w 10700"/>
                <a:gd name="T93" fmla="*/ 2759 h 7158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0700"/>
                <a:gd name="T142" fmla="*/ 0 h 7158"/>
                <a:gd name="T143" fmla="*/ 10700 w 10700"/>
                <a:gd name="T144" fmla="*/ 7158 h 7158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0700" h="7158">
                  <a:moveTo>
                    <a:pt x="0" y="2759"/>
                  </a:moveTo>
                  <a:cubicBezTo>
                    <a:pt x="96" y="0"/>
                    <a:pt x="7847" y="522"/>
                    <a:pt x="8688" y="1480"/>
                  </a:cubicBezTo>
                  <a:cubicBezTo>
                    <a:pt x="8848" y="1651"/>
                    <a:pt x="9178" y="3611"/>
                    <a:pt x="9210" y="4420"/>
                  </a:cubicBezTo>
                  <a:cubicBezTo>
                    <a:pt x="9242" y="5049"/>
                    <a:pt x="9242" y="5049"/>
                    <a:pt x="8837" y="5411"/>
                  </a:cubicBezTo>
                  <a:cubicBezTo>
                    <a:pt x="8784" y="5454"/>
                    <a:pt x="8677" y="5550"/>
                    <a:pt x="8720" y="5720"/>
                  </a:cubicBezTo>
                  <a:cubicBezTo>
                    <a:pt x="8880" y="6381"/>
                    <a:pt x="9689" y="6519"/>
                    <a:pt x="9891" y="7158"/>
                  </a:cubicBezTo>
                  <a:cubicBezTo>
                    <a:pt x="10349" y="6668"/>
                    <a:pt x="10157" y="6157"/>
                    <a:pt x="10296" y="5592"/>
                  </a:cubicBezTo>
                  <a:cubicBezTo>
                    <a:pt x="10658" y="4144"/>
                    <a:pt x="10700" y="3004"/>
                    <a:pt x="10700" y="2045"/>
                  </a:cubicBezTo>
                  <a:cubicBezTo>
                    <a:pt x="10700" y="1694"/>
                    <a:pt x="10540" y="1374"/>
                    <a:pt x="10147" y="1150"/>
                  </a:cubicBezTo>
                  <a:cubicBezTo>
                    <a:pt x="10147" y="1150"/>
                    <a:pt x="10147" y="1150"/>
                    <a:pt x="10147" y="1150"/>
                  </a:cubicBezTo>
                  <a:cubicBezTo>
                    <a:pt x="9848" y="990"/>
                    <a:pt x="9806" y="969"/>
                    <a:pt x="9529" y="863"/>
                  </a:cubicBezTo>
                  <a:cubicBezTo>
                    <a:pt x="9252" y="756"/>
                    <a:pt x="9252" y="756"/>
                    <a:pt x="9252" y="756"/>
                  </a:cubicBezTo>
                  <a:cubicBezTo>
                    <a:pt x="9146" y="724"/>
                    <a:pt x="9007" y="682"/>
                    <a:pt x="8901" y="650"/>
                  </a:cubicBezTo>
                  <a:cubicBezTo>
                    <a:pt x="8603" y="575"/>
                    <a:pt x="8603" y="575"/>
                    <a:pt x="8603" y="575"/>
                  </a:cubicBezTo>
                  <a:cubicBezTo>
                    <a:pt x="8507" y="543"/>
                    <a:pt x="8368" y="511"/>
                    <a:pt x="8273" y="490"/>
                  </a:cubicBezTo>
                  <a:cubicBezTo>
                    <a:pt x="7964" y="437"/>
                    <a:pt x="7964" y="437"/>
                    <a:pt x="7964" y="437"/>
                  </a:cubicBezTo>
                  <a:cubicBezTo>
                    <a:pt x="7868" y="415"/>
                    <a:pt x="7730" y="394"/>
                    <a:pt x="7634" y="383"/>
                  </a:cubicBezTo>
                  <a:cubicBezTo>
                    <a:pt x="7325" y="341"/>
                    <a:pt x="7325" y="341"/>
                    <a:pt x="7325" y="341"/>
                  </a:cubicBezTo>
                  <a:cubicBezTo>
                    <a:pt x="7229" y="330"/>
                    <a:pt x="7102" y="319"/>
                    <a:pt x="7006" y="309"/>
                  </a:cubicBezTo>
                  <a:cubicBezTo>
                    <a:pt x="6686" y="277"/>
                    <a:pt x="6686" y="277"/>
                    <a:pt x="6686" y="277"/>
                  </a:cubicBezTo>
                  <a:cubicBezTo>
                    <a:pt x="6590" y="277"/>
                    <a:pt x="6463" y="266"/>
                    <a:pt x="6367" y="255"/>
                  </a:cubicBezTo>
                  <a:cubicBezTo>
                    <a:pt x="6047" y="245"/>
                    <a:pt x="6047" y="245"/>
                    <a:pt x="6047" y="245"/>
                  </a:cubicBezTo>
                  <a:cubicBezTo>
                    <a:pt x="5952" y="245"/>
                    <a:pt x="5824" y="245"/>
                    <a:pt x="5728" y="245"/>
                  </a:cubicBezTo>
                  <a:cubicBezTo>
                    <a:pt x="5409" y="245"/>
                    <a:pt x="5409" y="245"/>
                    <a:pt x="5409" y="245"/>
                  </a:cubicBezTo>
                  <a:cubicBezTo>
                    <a:pt x="5313" y="245"/>
                    <a:pt x="5185" y="245"/>
                    <a:pt x="5089" y="245"/>
                  </a:cubicBezTo>
                  <a:cubicBezTo>
                    <a:pt x="4759" y="266"/>
                    <a:pt x="4759" y="266"/>
                    <a:pt x="4759" y="266"/>
                  </a:cubicBezTo>
                  <a:cubicBezTo>
                    <a:pt x="4663" y="277"/>
                    <a:pt x="4525" y="277"/>
                    <a:pt x="4429" y="287"/>
                  </a:cubicBezTo>
                  <a:cubicBezTo>
                    <a:pt x="4099" y="319"/>
                    <a:pt x="4099" y="319"/>
                    <a:pt x="4099" y="319"/>
                  </a:cubicBezTo>
                  <a:cubicBezTo>
                    <a:pt x="4003" y="330"/>
                    <a:pt x="3865" y="351"/>
                    <a:pt x="3758" y="362"/>
                  </a:cubicBezTo>
                  <a:cubicBezTo>
                    <a:pt x="3428" y="405"/>
                    <a:pt x="3428" y="405"/>
                    <a:pt x="3428" y="405"/>
                  </a:cubicBezTo>
                  <a:cubicBezTo>
                    <a:pt x="3333" y="426"/>
                    <a:pt x="3194" y="447"/>
                    <a:pt x="3098" y="469"/>
                  </a:cubicBezTo>
                  <a:cubicBezTo>
                    <a:pt x="2779" y="532"/>
                    <a:pt x="2779" y="532"/>
                    <a:pt x="2779" y="532"/>
                  </a:cubicBezTo>
                  <a:cubicBezTo>
                    <a:pt x="2683" y="564"/>
                    <a:pt x="2545" y="596"/>
                    <a:pt x="2449" y="618"/>
                  </a:cubicBezTo>
                  <a:cubicBezTo>
                    <a:pt x="2161" y="703"/>
                    <a:pt x="2161" y="703"/>
                    <a:pt x="2161" y="703"/>
                  </a:cubicBezTo>
                  <a:cubicBezTo>
                    <a:pt x="2055" y="735"/>
                    <a:pt x="1927" y="777"/>
                    <a:pt x="1831" y="820"/>
                  </a:cubicBezTo>
                  <a:cubicBezTo>
                    <a:pt x="1565" y="927"/>
                    <a:pt x="1565" y="927"/>
                    <a:pt x="1565" y="927"/>
                  </a:cubicBezTo>
                  <a:cubicBezTo>
                    <a:pt x="1469" y="969"/>
                    <a:pt x="1331" y="1033"/>
                    <a:pt x="1235" y="1086"/>
                  </a:cubicBezTo>
                  <a:cubicBezTo>
                    <a:pt x="1012" y="1214"/>
                    <a:pt x="1012" y="1214"/>
                    <a:pt x="1012" y="1214"/>
                  </a:cubicBezTo>
                  <a:cubicBezTo>
                    <a:pt x="916" y="1278"/>
                    <a:pt x="777" y="1363"/>
                    <a:pt x="682" y="1438"/>
                  </a:cubicBezTo>
                  <a:cubicBezTo>
                    <a:pt x="522" y="1587"/>
                    <a:pt x="522" y="1587"/>
                    <a:pt x="522" y="1587"/>
                  </a:cubicBezTo>
                  <a:cubicBezTo>
                    <a:pt x="330" y="1779"/>
                    <a:pt x="320" y="1789"/>
                    <a:pt x="234" y="1928"/>
                  </a:cubicBezTo>
                  <a:cubicBezTo>
                    <a:pt x="149" y="2088"/>
                    <a:pt x="149" y="2088"/>
                    <a:pt x="149" y="2088"/>
                  </a:cubicBezTo>
                  <a:cubicBezTo>
                    <a:pt x="43" y="2333"/>
                    <a:pt x="11" y="2418"/>
                    <a:pt x="0" y="2716"/>
                  </a:cubicBezTo>
                  <a:cubicBezTo>
                    <a:pt x="0" y="2865"/>
                    <a:pt x="0" y="2865"/>
                    <a:pt x="0" y="2865"/>
                  </a:cubicBezTo>
                  <a:cubicBezTo>
                    <a:pt x="0" y="2961"/>
                    <a:pt x="0" y="2961"/>
                    <a:pt x="0" y="2961"/>
                  </a:cubicBezTo>
                  <a:cubicBezTo>
                    <a:pt x="0" y="2791"/>
                    <a:pt x="0" y="2791"/>
                    <a:pt x="0" y="2791"/>
                  </a:cubicBezTo>
                  <a:cubicBezTo>
                    <a:pt x="0" y="2780"/>
                    <a:pt x="0" y="2769"/>
                    <a:pt x="0" y="2759"/>
                  </a:cubicBezTo>
                </a:path>
              </a:pathLst>
            </a:custGeom>
            <a:solidFill>
              <a:srgbClr val="FF9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271" name="Freeform 15"/>
            <p:cNvSpPr>
              <a:spLocks noChangeAspect="1"/>
            </p:cNvSpPr>
            <p:nvPr/>
          </p:nvSpPr>
          <p:spPr bwMode="auto">
            <a:xfrm>
              <a:off x="2581" y="1736"/>
              <a:ext cx="960" cy="1002"/>
            </a:xfrm>
            <a:custGeom>
              <a:avLst/>
              <a:gdLst>
                <a:gd name="T0" fmla="*/ 7415 w 8000"/>
                <a:gd name="T1" fmla="*/ 894 h 8350"/>
                <a:gd name="T2" fmla="*/ 7011 w 8000"/>
                <a:gd name="T3" fmla="*/ 4441 h 8350"/>
                <a:gd name="T4" fmla="*/ 6607 w 8000"/>
                <a:gd name="T5" fmla="*/ 6007 h 8350"/>
                <a:gd name="T6" fmla="*/ 6671 w 8000"/>
                <a:gd name="T7" fmla="*/ 6156 h 8350"/>
                <a:gd name="T8" fmla="*/ 0 w 8000"/>
                <a:gd name="T9" fmla="*/ 7839 h 8350"/>
                <a:gd name="T10" fmla="*/ 298 w 8000"/>
                <a:gd name="T11" fmla="*/ 7892 h 8350"/>
                <a:gd name="T12" fmla="*/ 479 w 8000"/>
                <a:gd name="T13" fmla="*/ 7924 h 8350"/>
                <a:gd name="T14" fmla="*/ 766 w 8000"/>
                <a:gd name="T15" fmla="*/ 7956 h 8350"/>
                <a:gd name="T16" fmla="*/ 1064 w 8000"/>
                <a:gd name="T17" fmla="*/ 7988 h 8350"/>
                <a:gd name="T18" fmla="*/ 1362 w 8000"/>
                <a:gd name="T19" fmla="*/ 8020 h 8350"/>
                <a:gd name="T20" fmla="*/ 1660 w 8000"/>
                <a:gd name="T21" fmla="*/ 8030 h 8350"/>
                <a:gd name="T22" fmla="*/ 1969 w 8000"/>
                <a:gd name="T23" fmla="*/ 8052 h 8350"/>
                <a:gd name="T24" fmla="*/ 2266 w 8000"/>
                <a:gd name="T25" fmla="*/ 8052 h 8350"/>
                <a:gd name="T26" fmla="*/ 2564 w 8000"/>
                <a:gd name="T27" fmla="*/ 8052 h 8350"/>
                <a:gd name="T28" fmla="*/ 2873 w 8000"/>
                <a:gd name="T29" fmla="*/ 8041 h 8350"/>
                <a:gd name="T30" fmla="*/ 3181 w 8000"/>
                <a:gd name="T31" fmla="*/ 8030 h 8350"/>
                <a:gd name="T32" fmla="*/ 3490 w 8000"/>
                <a:gd name="T33" fmla="*/ 8009 h 8350"/>
                <a:gd name="T34" fmla="*/ 3798 w 8000"/>
                <a:gd name="T35" fmla="*/ 7977 h 8350"/>
                <a:gd name="T36" fmla="*/ 4117 w 8000"/>
                <a:gd name="T37" fmla="*/ 7945 h 8350"/>
                <a:gd name="T38" fmla="*/ 4426 w 8000"/>
                <a:gd name="T39" fmla="*/ 7892 h 8350"/>
                <a:gd name="T40" fmla="*/ 4735 w 8000"/>
                <a:gd name="T41" fmla="*/ 7839 h 8350"/>
                <a:gd name="T42" fmla="*/ 5032 w 8000"/>
                <a:gd name="T43" fmla="*/ 7775 h 8350"/>
                <a:gd name="T44" fmla="*/ 5330 w 8000"/>
                <a:gd name="T45" fmla="*/ 7700 h 8350"/>
                <a:gd name="T46" fmla="*/ 5607 w 8000"/>
                <a:gd name="T47" fmla="*/ 7626 h 8350"/>
                <a:gd name="T48" fmla="*/ 5883 w 8000"/>
                <a:gd name="T49" fmla="*/ 7519 h 8350"/>
                <a:gd name="T50" fmla="*/ 6139 w 8000"/>
                <a:gd name="T51" fmla="*/ 7423 h 8350"/>
                <a:gd name="T52" fmla="*/ 6394 w 8000"/>
                <a:gd name="T53" fmla="*/ 7295 h 8350"/>
                <a:gd name="T54" fmla="*/ 6617 w 8000"/>
                <a:gd name="T55" fmla="*/ 7168 h 8350"/>
                <a:gd name="T56" fmla="*/ 6852 w 8000"/>
                <a:gd name="T57" fmla="*/ 6997 h 8350"/>
                <a:gd name="T58" fmla="*/ 7022 w 8000"/>
                <a:gd name="T59" fmla="*/ 6848 h 8350"/>
                <a:gd name="T60" fmla="*/ 7224 w 8000"/>
                <a:gd name="T61" fmla="*/ 6592 h 8350"/>
                <a:gd name="T62" fmla="*/ 7298 w 8000"/>
                <a:gd name="T63" fmla="*/ 6443 h 8350"/>
                <a:gd name="T64" fmla="*/ 7532 w 8000"/>
                <a:gd name="T65" fmla="*/ 5187 h 8350"/>
                <a:gd name="T66" fmla="*/ 7586 w 8000"/>
                <a:gd name="T67" fmla="*/ 4974 h 8350"/>
                <a:gd name="T68" fmla="*/ 7639 w 8000"/>
                <a:gd name="T69" fmla="*/ 4761 h 8350"/>
                <a:gd name="T70" fmla="*/ 7692 w 8000"/>
                <a:gd name="T71" fmla="*/ 4558 h 8350"/>
                <a:gd name="T72" fmla="*/ 7735 w 8000"/>
                <a:gd name="T73" fmla="*/ 4356 h 8350"/>
                <a:gd name="T74" fmla="*/ 7777 w 8000"/>
                <a:gd name="T75" fmla="*/ 4154 h 8350"/>
                <a:gd name="T76" fmla="*/ 7809 w 8000"/>
                <a:gd name="T77" fmla="*/ 3962 h 8350"/>
                <a:gd name="T78" fmla="*/ 7841 w 8000"/>
                <a:gd name="T79" fmla="*/ 3770 h 8350"/>
                <a:gd name="T80" fmla="*/ 7873 w 8000"/>
                <a:gd name="T81" fmla="*/ 3578 h 8350"/>
                <a:gd name="T82" fmla="*/ 7894 w 8000"/>
                <a:gd name="T83" fmla="*/ 3397 h 8350"/>
                <a:gd name="T84" fmla="*/ 7915 w 8000"/>
                <a:gd name="T85" fmla="*/ 3206 h 8350"/>
                <a:gd name="T86" fmla="*/ 7937 w 8000"/>
                <a:gd name="T87" fmla="*/ 3035 h 8350"/>
                <a:gd name="T88" fmla="*/ 7947 w 8000"/>
                <a:gd name="T89" fmla="*/ 2854 h 8350"/>
                <a:gd name="T90" fmla="*/ 7958 w 8000"/>
                <a:gd name="T91" fmla="*/ 2684 h 8350"/>
                <a:gd name="T92" fmla="*/ 7969 w 8000"/>
                <a:gd name="T93" fmla="*/ 2513 h 8350"/>
                <a:gd name="T94" fmla="*/ 7979 w 8000"/>
                <a:gd name="T95" fmla="*/ 2354 h 8350"/>
                <a:gd name="T96" fmla="*/ 7990 w 8000"/>
                <a:gd name="T97" fmla="*/ 2194 h 8350"/>
                <a:gd name="T98" fmla="*/ 7990 w 8000"/>
                <a:gd name="T99" fmla="*/ 2034 h 8350"/>
                <a:gd name="T100" fmla="*/ 7990 w 8000"/>
                <a:gd name="T101" fmla="*/ 1885 h 8350"/>
                <a:gd name="T102" fmla="*/ 8000 w 8000"/>
                <a:gd name="T103" fmla="*/ 1725 h 8350"/>
                <a:gd name="T104" fmla="*/ 8000 w 8000"/>
                <a:gd name="T105" fmla="*/ 1576 h 8350"/>
                <a:gd name="T106" fmla="*/ 7990 w 8000"/>
                <a:gd name="T107" fmla="*/ 1416 h 8350"/>
                <a:gd name="T108" fmla="*/ 7947 w 8000"/>
                <a:gd name="T109" fmla="*/ 1203 h 8350"/>
                <a:gd name="T110" fmla="*/ 7894 w 8000"/>
                <a:gd name="T111" fmla="*/ 1044 h 8350"/>
                <a:gd name="T112" fmla="*/ 7777 w 8000"/>
                <a:gd name="T113" fmla="*/ 831 h 8350"/>
                <a:gd name="T114" fmla="*/ 7671 w 8000"/>
                <a:gd name="T115" fmla="*/ 660 h 8350"/>
                <a:gd name="T116" fmla="*/ 7469 w 8000"/>
                <a:gd name="T117" fmla="*/ 436 h 8350"/>
                <a:gd name="T118" fmla="*/ 7298 w 8000"/>
                <a:gd name="T119" fmla="*/ 287 h 8350"/>
                <a:gd name="T120" fmla="*/ 6862 w 8000"/>
                <a:gd name="T121" fmla="*/ 0 h 8350"/>
                <a:gd name="T122" fmla="*/ 7415 w 8000"/>
                <a:gd name="T123" fmla="*/ 894 h 8350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8000"/>
                <a:gd name="T187" fmla="*/ 0 h 8350"/>
                <a:gd name="T188" fmla="*/ 8000 w 8000"/>
                <a:gd name="T189" fmla="*/ 8350 h 8350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8000" h="8350">
                  <a:moveTo>
                    <a:pt x="7415" y="894"/>
                  </a:moveTo>
                  <a:cubicBezTo>
                    <a:pt x="7415" y="1853"/>
                    <a:pt x="7373" y="2993"/>
                    <a:pt x="7011" y="4441"/>
                  </a:cubicBezTo>
                  <a:cubicBezTo>
                    <a:pt x="6873" y="5006"/>
                    <a:pt x="7064" y="5517"/>
                    <a:pt x="6607" y="6007"/>
                  </a:cubicBezTo>
                  <a:cubicBezTo>
                    <a:pt x="6628" y="6049"/>
                    <a:pt x="6649" y="6113"/>
                    <a:pt x="6671" y="6156"/>
                  </a:cubicBezTo>
                  <a:cubicBezTo>
                    <a:pt x="6873" y="7796"/>
                    <a:pt x="2724" y="8350"/>
                    <a:pt x="0" y="7839"/>
                  </a:cubicBezTo>
                  <a:cubicBezTo>
                    <a:pt x="298" y="7892"/>
                    <a:pt x="298" y="7892"/>
                    <a:pt x="298" y="7892"/>
                  </a:cubicBezTo>
                  <a:cubicBezTo>
                    <a:pt x="479" y="7924"/>
                    <a:pt x="479" y="7924"/>
                    <a:pt x="479" y="7924"/>
                  </a:cubicBezTo>
                  <a:cubicBezTo>
                    <a:pt x="766" y="7956"/>
                    <a:pt x="766" y="7956"/>
                    <a:pt x="766" y="7956"/>
                  </a:cubicBezTo>
                  <a:cubicBezTo>
                    <a:pt x="862" y="7966"/>
                    <a:pt x="979" y="7977"/>
                    <a:pt x="1064" y="7988"/>
                  </a:cubicBezTo>
                  <a:cubicBezTo>
                    <a:pt x="1362" y="8020"/>
                    <a:pt x="1362" y="8020"/>
                    <a:pt x="1362" y="8020"/>
                  </a:cubicBezTo>
                  <a:cubicBezTo>
                    <a:pt x="1458" y="8020"/>
                    <a:pt x="1575" y="8030"/>
                    <a:pt x="1660" y="8030"/>
                  </a:cubicBezTo>
                  <a:cubicBezTo>
                    <a:pt x="1969" y="8052"/>
                    <a:pt x="1969" y="8052"/>
                    <a:pt x="1969" y="8052"/>
                  </a:cubicBezTo>
                  <a:cubicBezTo>
                    <a:pt x="2054" y="8052"/>
                    <a:pt x="2171" y="8052"/>
                    <a:pt x="2266" y="8052"/>
                  </a:cubicBezTo>
                  <a:cubicBezTo>
                    <a:pt x="2564" y="8052"/>
                    <a:pt x="2564" y="8052"/>
                    <a:pt x="2564" y="8052"/>
                  </a:cubicBezTo>
                  <a:cubicBezTo>
                    <a:pt x="2660" y="8052"/>
                    <a:pt x="2777" y="8052"/>
                    <a:pt x="2873" y="8041"/>
                  </a:cubicBezTo>
                  <a:cubicBezTo>
                    <a:pt x="3181" y="8030"/>
                    <a:pt x="3181" y="8030"/>
                    <a:pt x="3181" y="8030"/>
                  </a:cubicBezTo>
                  <a:cubicBezTo>
                    <a:pt x="3277" y="8020"/>
                    <a:pt x="3394" y="8020"/>
                    <a:pt x="3490" y="8009"/>
                  </a:cubicBezTo>
                  <a:cubicBezTo>
                    <a:pt x="3798" y="7977"/>
                    <a:pt x="3798" y="7977"/>
                    <a:pt x="3798" y="7977"/>
                  </a:cubicBezTo>
                  <a:cubicBezTo>
                    <a:pt x="3894" y="7966"/>
                    <a:pt x="4022" y="7956"/>
                    <a:pt x="4117" y="7945"/>
                  </a:cubicBezTo>
                  <a:cubicBezTo>
                    <a:pt x="4426" y="7892"/>
                    <a:pt x="4426" y="7892"/>
                    <a:pt x="4426" y="7892"/>
                  </a:cubicBezTo>
                  <a:cubicBezTo>
                    <a:pt x="4522" y="7881"/>
                    <a:pt x="4649" y="7860"/>
                    <a:pt x="4735" y="7839"/>
                  </a:cubicBezTo>
                  <a:cubicBezTo>
                    <a:pt x="5032" y="7775"/>
                    <a:pt x="5032" y="7775"/>
                    <a:pt x="5032" y="7775"/>
                  </a:cubicBezTo>
                  <a:cubicBezTo>
                    <a:pt x="5117" y="7753"/>
                    <a:pt x="5245" y="7721"/>
                    <a:pt x="5330" y="7700"/>
                  </a:cubicBezTo>
                  <a:cubicBezTo>
                    <a:pt x="5607" y="7626"/>
                    <a:pt x="5607" y="7626"/>
                    <a:pt x="5607" y="7626"/>
                  </a:cubicBezTo>
                  <a:cubicBezTo>
                    <a:pt x="5692" y="7594"/>
                    <a:pt x="5798" y="7551"/>
                    <a:pt x="5883" y="7519"/>
                  </a:cubicBezTo>
                  <a:cubicBezTo>
                    <a:pt x="6139" y="7423"/>
                    <a:pt x="6139" y="7423"/>
                    <a:pt x="6139" y="7423"/>
                  </a:cubicBezTo>
                  <a:cubicBezTo>
                    <a:pt x="6213" y="7381"/>
                    <a:pt x="6320" y="7338"/>
                    <a:pt x="6394" y="7295"/>
                  </a:cubicBezTo>
                  <a:cubicBezTo>
                    <a:pt x="6617" y="7168"/>
                    <a:pt x="6617" y="7168"/>
                    <a:pt x="6617" y="7168"/>
                  </a:cubicBezTo>
                  <a:cubicBezTo>
                    <a:pt x="6681" y="7125"/>
                    <a:pt x="6788" y="7050"/>
                    <a:pt x="6852" y="6997"/>
                  </a:cubicBezTo>
                  <a:cubicBezTo>
                    <a:pt x="7022" y="6848"/>
                    <a:pt x="7022" y="6848"/>
                    <a:pt x="7022" y="6848"/>
                  </a:cubicBezTo>
                  <a:cubicBezTo>
                    <a:pt x="7086" y="6774"/>
                    <a:pt x="7171" y="6678"/>
                    <a:pt x="7224" y="6592"/>
                  </a:cubicBezTo>
                  <a:cubicBezTo>
                    <a:pt x="7298" y="6443"/>
                    <a:pt x="7298" y="6443"/>
                    <a:pt x="7298" y="6443"/>
                  </a:cubicBezTo>
                  <a:cubicBezTo>
                    <a:pt x="7447" y="6039"/>
                    <a:pt x="7426" y="5602"/>
                    <a:pt x="7532" y="5187"/>
                  </a:cubicBezTo>
                  <a:cubicBezTo>
                    <a:pt x="7586" y="4974"/>
                    <a:pt x="7586" y="4974"/>
                    <a:pt x="7586" y="4974"/>
                  </a:cubicBezTo>
                  <a:cubicBezTo>
                    <a:pt x="7607" y="4910"/>
                    <a:pt x="7628" y="4824"/>
                    <a:pt x="7639" y="4761"/>
                  </a:cubicBezTo>
                  <a:cubicBezTo>
                    <a:pt x="7692" y="4558"/>
                    <a:pt x="7692" y="4558"/>
                    <a:pt x="7692" y="4558"/>
                  </a:cubicBezTo>
                  <a:cubicBezTo>
                    <a:pt x="7703" y="4494"/>
                    <a:pt x="7724" y="4420"/>
                    <a:pt x="7735" y="4356"/>
                  </a:cubicBezTo>
                  <a:cubicBezTo>
                    <a:pt x="7777" y="4154"/>
                    <a:pt x="7777" y="4154"/>
                    <a:pt x="7777" y="4154"/>
                  </a:cubicBezTo>
                  <a:cubicBezTo>
                    <a:pt x="7788" y="4100"/>
                    <a:pt x="7798" y="4015"/>
                    <a:pt x="7809" y="3962"/>
                  </a:cubicBezTo>
                  <a:cubicBezTo>
                    <a:pt x="7841" y="3770"/>
                    <a:pt x="7841" y="3770"/>
                    <a:pt x="7841" y="3770"/>
                  </a:cubicBezTo>
                  <a:cubicBezTo>
                    <a:pt x="7852" y="3706"/>
                    <a:pt x="7862" y="3632"/>
                    <a:pt x="7873" y="3578"/>
                  </a:cubicBezTo>
                  <a:cubicBezTo>
                    <a:pt x="7894" y="3397"/>
                    <a:pt x="7894" y="3397"/>
                    <a:pt x="7894" y="3397"/>
                  </a:cubicBezTo>
                  <a:cubicBezTo>
                    <a:pt x="7905" y="3333"/>
                    <a:pt x="7915" y="3270"/>
                    <a:pt x="7915" y="3206"/>
                  </a:cubicBezTo>
                  <a:cubicBezTo>
                    <a:pt x="7937" y="3035"/>
                    <a:pt x="7937" y="3035"/>
                    <a:pt x="7937" y="3035"/>
                  </a:cubicBezTo>
                  <a:cubicBezTo>
                    <a:pt x="7937" y="2982"/>
                    <a:pt x="7947" y="2907"/>
                    <a:pt x="7947" y="2854"/>
                  </a:cubicBezTo>
                  <a:cubicBezTo>
                    <a:pt x="7958" y="2684"/>
                    <a:pt x="7958" y="2684"/>
                    <a:pt x="7958" y="2684"/>
                  </a:cubicBezTo>
                  <a:cubicBezTo>
                    <a:pt x="7969" y="2630"/>
                    <a:pt x="7969" y="2567"/>
                    <a:pt x="7969" y="2513"/>
                  </a:cubicBezTo>
                  <a:cubicBezTo>
                    <a:pt x="7979" y="2354"/>
                    <a:pt x="7979" y="2354"/>
                    <a:pt x="7979" y="2354"/>
                  </a:cubicBezTo>
                  <a:cubicBezTo>
                    <a:pt x="7979" y="2300"/>
                    <a:pt x="7990" y="2236"/>
                    <a:pt x="7990" y="2194"/>
                  </a:cubicBezTo>
                  <a:cubicBezTo>
                    <a:pt x="7990" y="2034"/>
                    <a:pt x="7990" y="2034"/>
                    <a:pt x="7990" y="2034"/>
                  </a:cubicBezTo>
                  <a:cubicBezTo>
                    <a:pt x="7990" y="1991"/>
                    <a:pt x="7990" y="1928"/>
                    <a:pt x="7990" y="1885"/>
                  </a:cubicBezTo>
                  <a:cubicBezTo>
                    <a:pt x="8000" y="1725"/>
                    <a:pt x="8000" y="1725"/>
                    <a:pt x="8000" y="1725"/>
                  </a:cubicBezTo>
                  <a:cubicBezTo>
                    <a:pt x="8000" y="1683"/>
                    <a:pt x="8000" y="1629"/>
                    <a:pt x="8000" y="1576"/>
                  </a:cubicBezTo>
                  <a:cubicBezTo>
                    <a:pt x="7990" y="1416"/>
                    <a:pt x="7990" y="1416"/>
                    <a:pt x="7990" y="1416"/>
                  </a:cubicBezTo>
                  <a:cubicBezTo>
                    <a:pt x="7979" y="1352"/>
                    <a:pt x="7958" y="1267"/>
                    <a:pt x="7947" y="1203"/>
                  </a:cubicBezTo>
                  <a:cubicBezTo>
                    <a:pt x="7894" y="1044"/>
                    <a:pt x="7894" y="1044"/>
                    <a:pt x="7894" y="1044"/>
                  </a:cubicBezTo>
                  <a:cubicBezTo>
                    <a:pt x="7862" y="980"/>
                    <a:pt x="7820" y="884"/>
                    <a:pt x="7777" y="831"/>
                  </a:cubicBezTo>
                  <a:cubicBezTo>
                    <a:pt x="7671" y="660"/>
                    <a:pt x="7671" y="660"/>
                    <a:pt x="7671" y="660"/>
                  </a:cubicBezTo>
                  <a:cubicBezTo>
                    <a:pt x="7607" y="596"/>
                    <a:pt x="7532" y="500"/>
                    <a:pt x="7469" y="436"/>
                  </a:cubicBezTo>
                  <a:cubicBezTo>
                    <a:pt x="7298" y="287"/>
                    <a:pt x="7298" y="287"/>
                    <a:pt x="7298" y="287"/>
                  </a:cubicBezTo>
                  <a:cubicBezTo>
                    <a:pt x="7032" y="96"/>
                    <a:pt x="7032" y="96"/>
                    <a:pt x="6862" y="0"/>
                  </a:cubicBezTo>
                  <a:cubicBezTo>
                    <a:pt x="7256" y="223"/>
                    <a:pt x="7415" y="543"/>
                    <a:pt x="7415" y="894"/>
                  </a:cubicBezTo>
                </a:path>
              </a:pathLst>
            </a:custGeom>
            <a:solidFill>
              <a:srgbClr val="FF9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272" name="Freeform 16"/>
            <p:cNvSpPr>
              <a:spLocks noChangeAspect="1"/>
            </p:cNvSpPr>
            <p:nvPr/>
          </p:nvSpPr>
          <p:spPr bwMode="auto">
            <a:xfrm>
              <a:off x="2190" y="1596"/>
              <a:ext cx="1281" cy="847"/>
            </a:xfrm>
            <a:custGeom>
              <a:avLst/>
              <a:gdLst>
                <a:gd name="T0" fmla="*/ 64 w 10675"/>
                <a:gd name="T1" fmla="*/ 2257 h 7058"/>
                <a:gd name="T2" fmla="*/ 9132 w 10675"/>
                <a:gd name="T3" fmla="*/ 1810 h 7058"/>
                <a:gd name="T4" fmla="*/ 9472 w 10675"/>
                <a:gd name="T5" fmla="*/ 4514 h 7058"/>
                <a:gd name="T6" fmla="*/ 9292 w 10675"/>
                <a:gd name="T7" fmla="*/ 5302 h 7058"/>
                <a:gd name="T8" fmla="*/ 8983 w 10675"/>
                <a:gd name="T9" fmla="*/ 5802 h 7058"/>
                <a:gd name="T10" fmla="*/ 9962 w 10675"/>
                <a:gd name="T11" fmla="*/ 7058 h 7058"/>
                <a:gd name="T12" fmla="*/ 10271 w 10675"/>
                <a:gd name="T13" fmla="*/ 5611 h 7058"/>
                <a:gd name="T14" fmla="*/ 10675 w 10675"/>
                <a:gd name="T15" fmla="*/ 2065 h 7058"/>
                <a:gd name="T16" fmla="*/ 10122 w 10675"/>
                <a:gd name="T17" fmla="*/ 1171 h 7058"/>
                <a:gd name="T18" fmla="*/ 10122 w 10675"/>
                <a:gd name="T19" fmla="*/ 1171 h 7058"/>
                <a:gd name="T20" fmla="*/ 9504 w 10675"/>
                <a:gd name="T21" fmla="*/ 884 h 7058"/>
                <a:gd name="T22" fmla="*/ 9228 w 10675"/>
                <a:gd name="T23" fmla="*/ 777 h 7058"/>
                <a:gd name="T24" fmla="*/ 8876 w 10675"/>
                <a:gd name="T25" fmla="*/ 671 h 7058"/>
                <a:gd name="T26" fmla="*/ 8578 w 10675"/>
                <a:gd name="T27" fmla="*/ 596 h 7058"/>
                <a:gd name="T28" fmla="*/ 8249 w 10675"/>
                <a:gd name="T29" fmla="*/ 511 h 7058"/>
                <a:gd name="T30" fmla="*/ 7940 w 10675"/>
                <a:gd name="T31" fmla="*/ 458 h 7058"/>
                <a:gd name="T32" fmla="*/ 7610 w 10675"/>
                <a:gd name="T33" fmla="*/ 405 h 7058"/>
                <a:gd name="T34" fmla="*/ 7301 w 10675"/>
                <a:gd name="T35" fmla="*/ 362 h 7058"/>
                <a:gd name="T36" fmla="*/ 6982 w 10675"/>
                <a:gd name="T37" fmla="*/ 330 h 7058"/>
                <a:gd name="T38" fmla="*/ 6663 w 10675"/>
                <a:gd name="T39" fmla="*/ 298 h 7058"/>
                <a:gd name="T40" fmla="*/ 6343 w 10675"/>
                <a:gd name="T41" fmla="*/ 277 h 7058"/>
                <a:gd name="T42" fmla="*/ 6024 w 10675"/>
                <a:gd name="T43" fmla="*/ 266 h 7058"/>
                <a:gd name="T44" fmla="*/ 5705 w 10675"/>
                <a:gd name="T45" fmla="*/ 266 h 7058"/>
                <a:gd name="T46" fmla="*/ 5386 w 10675"/>
                <a:gd name="T47" fmla="*/ 266 h 7058"/>
                <a:gd name="T48" fmla="*/ 5066 w 10675"/>
                <a:gd name="T49" fmla="*/ 266 h 7058"/>
                <a:gd name="T50" fmla="*/ 4736 w 10675"/>
                <a:gd name="T51" fmla="*/ 288 h 7058"/>
                <a:gd name="T52" fmla="*/ 4406 w 10675"/>
                <a:gd name="T53" fmla="*/ 309 h 7058"/>
                <a:gd name="T54" fmla="*/ 4076 w 10675"/>
                <a:gd name="T55" fmla="*/ 341 h 7058"/>
                <a:gd name="T56" fmla="*/ 3736 w 10675"/>
                <a:gd name="T57" fmla="*/ 383 h 7058"/>
                <a:gd name="T58" fmla="*/ 3406 w 10675"/>
                <a:gd name="T59" fmla="*/ 426 h 7058"/>
                <a:gd name="T60" fmla="*/ 3076 w 10675"/>
                <a:gd name="T61" fmla="*/ 490 h 7058"/>
                <a:gd name="T62" fmla="*/ 2757 w 10675"/>
                <a:gd name="T63" fmla="*/ 554 h 7058"/>
                <a:gd name="T64" fmla="*/ 2427 w 10675"/>
                <a:gd name="T65" fmla="*/ 639 h 7058"/>
                <a:gd name="T66" fmla="*/ 2139 w 10675"/>
                <a:gd name="T67" fmla="*/ 724 h 7058"/>
                <a:gd name="T68" fmla="*/ 1809 w 10675"/>
                <a:gd name="T69" fmla="*/ 841 h 7058"/>
                <a:gd name="T70" fmla="*/ 1543 w 10675"/>
                <a:gd name="T71" fmla="*/ 948 h 7058"/>
                <a:gd name="T72" fmla="*/ 1213 w 10675"/>
                <a:gd name="T73" fmla="*/ 1107 h 7058"/>
                <a:gd name="T74" fmla="*/ 990 w 10675"/>
                <a:gd name="T75" fmla="*/ 1235 h 7058"/>
                <a:gd name="T76" fmla="*/ 660 w 10675"/>
                <a:gd name="T77" fmla="*/ 1459 h 7058"/>
                <a:gd name="T78" fmla="*/ 500 w 10675"/>
                <a:gd name="T79" fmla="*/ 1608 h 7058"/>
                <a:gd name="T80" fmla="*/ 213 w 10675"/>
                <a:gd name="T81" fmla="*/ 1948 h 7058"/>
                <a:gd name="T82" fmla="*/ 128 w 10675"/>
                <a:gd name="T83" fmla="*/ 2108 h 7058"/>
                <a:gd name="T84" fmla="*/ 0 w 10675"/>
                <a:gd name="T85" fmla="*/ 2513 h 7058"/>
                <a:gd name="T86" fmla="*/ 43 w 10675"/>
                <a:gd name="T87" fmla="*/ 2342 h 7058"/>
                <a:gd name="T88" fmla="*/ 64 w 10675"/>
                <a:gd name="T89" fmla="*/ 2257 h 7058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0675"/>
                <a:gd name="T136" fmla="*/ 0 h 7058"/>
                <a:gd name="T137" fmla="*/ 10675 w 10675"/>
                <a:gd name="T138" fmla="*/ 7058 h 7058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0675" h="7058">
                  <a:moveTo>
                    <a:pt x="64" y="2257"/>
                  </a:moveTo>
                  <a:cubicBezTo>
                    <a:pt x="1075" y="0"/>
                    <a:pt x="8727" y="426"/>
                    <a:pt x="9132" y="1810"/>
                  </a:cubicBezTo>
                  <a:cubicBezTo>
                    <a:pt x="9164" y="1938"/>
                    <a:pt x="9409" y="3428"/>
                    <a:pt x="9472" y="4514"/>
                  </a:cubicBezTo>
                  <a:cubicBezTo>
                    <a:pt x="9504" y="5110"/>
                    <a:pt x="9451" y="5153"/>
                    <a:pt x="9292" y="5302"/>
                  </a:cubicBezTo>
                  <a:cubicBezTo>
                    <a:pt x="8972" y="5589"/>
                    <a:pt x="8951" y="5611"/>
                    <a:pt x="8983" y="5802"/>
                  </a:cubicBezTo>
                  <a:cubicBezTo>
                    <a:pt x="9100" y="6388"/>
                    <a:pt x="9717" y="6579"/>
                    <a:pt x="9962" y="7058"/>
                  </a:cubicBezTo>
                  <a:cubicBezTo>
                    <a:pt x="10292" y="6611"/>
                    <a:pt x="10143" y="6132"/>
                    <a:pt x="10271" y="5611"/>
                  </a:cubicBezTo>
                  <a:cubicBezTo>
                    <a:pt x="10633" y="4163"/>
                    <a:pt x="10675" y="3024"/>
                    <a:pt x="10675" y="2065"/>
                  </a:cubicBezTo>
                  <a:cubicBezTo>
                    <a:pt x="10675" y="1714"/>
                    <a:pt x="10515" y="1395"/>
                    <a:pt x="10122" y="1171"/>
                  </a:cubicBezTo>
                  <a:cubicBezTo>
                    <a:pt x="10122" y="1171"/>
                    <a:pt x="10122" y="1171"/>
                    <a:pt x="10122" y="1171"/>
                  </a:cubicBezTo>
                  <a:cubicBezTo>
                    <a:pt x="9824" y="1012"/>
                    <a:pt x="9781" y="990"/>
                    <a:pt x="9504" y="884"/>
                  </a:cubicBezTo>
                  <a:cubicBezTo>
                    <a:pt x="9228" y="777"/>
                    <a:pt x="9228" y="777"/>
                    <a:pt x="9228" y="777"/>
                  </a:cubicBezTo>
                  <a:cubicBezTo>
                    <a:pt x="9121" y="745"/>
                    <a:pt x="8983" y="703"/>
                    <a:pt x="8876" y="671"/>
                  </a:cubicBezTo>
                  <a:cubicBezTo>
                    <a:pt x="8578" y="596"/>
                    <a:pt x="8578" y="596"/>
                    <a:pt x="8578" y="596"/>
                  </a:cubicBezTo>
                  <a:cubicBezTo>
                    <a:pt x="8483" y="564"/>
                    <a:pt x="8344" y="532"/>
                    <a:pt x="8249" y="511"/>
                  </a:cubicBezTo>
                  <a:cubicBezTo>
                    <a:pt x="7940" y="458"/>
                    <a:pt x="7940" y="458"/>
                    <a:pt x="7940" y="458"/>
                  </a:cubicBezTo>
                  <a:cubicBezTo>
                    <a:pt x="7844" y="437"/>
                    <a:pt x="7706" y="415"/>
                    <a:pt x="7610" y="405"/>
                  </a:cubicBezTo>
                  <a:cubicBezTo>
                    <a:pt x="7301" y="362"/>
                    <a:pt x="7301" y="362"/>
                    <a:pt x="7301" y="362"/>
                  </a:cubicBezTo>
                  <a:cubicBezTo>
                    <a:pt x="7205" y="351"/>
                    <a:pt x="7078" y="341"/>
                    <a:pt x="6982" y="330"/>
                  </a:cubicBezTo>
                  <a:cubicBezTo>
                    <a:pt x="6663" y="298"/>
                    <a:pt x="6663" y="298"/>
                    <a:pt x="6663" y="298"/>
                  </a:cubicBezTo>
                  <a:cubicBezTo>
                    <a:pt x="6567" y="298"/>
                    <a:pt x="6439" y="288"/>
                    <a:pt x="6343" y="277"/>
                  </a:cubicBezTo>
                  <a:cubicBezTo>
                    <a:pt x="6024" y="266"/>
                    <a:pt x="6024" y="266"/>
                    <a:pt x="6024" y="266"/>
                  </a:cubicBezTo>
                  <a:cubicBezTo>
                    <a:pt x="5928" y="266"/>
                    <a:pt x="5801" y="266"/>
                    <a:pt x="5705" y="266"/>
                  </a:cubicBezTo>
                  <a:cubicBezTo>
                    <a:pt x="5386" y="266"/>
                    <a:pt x="5386" y="266"/>
                    <a:pt x="5386" y="266"/>
                  </a:cubicBezTo>
                  <a:cubicBezTo>
                    <a:pt x="5290" y="266"/>
                    <a:pt x="5162" y="266"/>
                    <a:pt x="5066" y="266"/>
                  </a:cubicBezTo>
                  <a:cubicBezTo>
                    <a:pt x="4736" y="288"/>
                    <a:pt x="4736" y="288"/>
                    <a:pt x="4736" y="288"/>
                  </a:cubicBezTo>
                  <a:cubicBezTo>
                    <a:pt x="4641" y="298"/>
                    <a:pt x="4502" y="298"/>
                    <a:pt x="4406" y="309"/>
                  </a:cubicBezTo>
                  <a:cubicBezTo>
                    <a:pt x="4076" y="341"/>
                    <a:pt x="4076" y="341"/>
                    <a:pt x="4076" y="341"/>
                  </a:cubicBezTo>
                  <a:cubicBezTo>
                    <a:pt x="3981" y="351"/>
                    <a:pt x="3842" y="373"/>
                    <a:pt x="3736" y="383"/>
                  </a:cubicBezTo>
                  <a:cubicBezTo>
                    <a:pt x="3406" y="426"/>
                    <a:pt x="3406" y="426"/>
                    <a:pt x="3406" y="426"/>
                  </a:cubicBezTo>
                  <a:cubicBezTo>
                    <a:pt x="3310" y="447"/>
                    <a:pt x="3172" y="469"/>
                    <a:pt x="3076" y="490"/>
                  </a:cubicBezTo>
                  <a:cubicBezTo>
                    <a:pt x="2757" y="554"/>
                    <a:pt x="2757" y="554"/>
                    <a:pt x="2757" y="554"/>
                  </a:cubicBezTo>
                  <a:cubicBezTo>
                    <a:pt x="2661" y="586"/>
                    <a:pt x="2523" y="618"/>
                    <a:pt x="2427" y="639"/>
                  </a:cubicBezTo>
                  <a:cubicBezTo>
                    <a:pt x="2139" y="724"/>
                    <a:pt x="2139" y="724"/>
                    <a:pt x="2139" y="724"/>
                  </a:cubicBezTo>
                  <a:cubicBezTo>
                    <a:pt x="2033" y="756"/>
                    <a:pt x="1905" y="799"/>
                    <a:pt x="1809" y="841"/>
                  </a:cubicBezTo>
                  <a:cubicBezTo>
                    <a:pt x="1543" y="948"/>
                    <a:pt x="1543" y="948"/>
                    <a:pt x="1543" y="948"/>
                  </a:cubicBezTo>
                  <a:cubicBezTo>
                    <a:pt x="1448" y="990"/>
                    <a:pt x="1309" y="1054"/>
                    <a:pt x="1213" y="1107"/>
                  </a:cubicBezTo>
                  <a:cubicBezTo>
                    <a:pt x="990" y="1235"/>
                    <a:pt x="990" y="1235"/>
                    <a:pt x="990" y="1235"/>
                  </a:cubicBezTo>
                  <a:cubicBezTo>
                    <a:pt x="894" y="1299"/>
                    <a:pt x="756" y="1384"/>
                    <a:pt x="660" y="1459"/>
                  </a:cubicBezTo>
                  <a:cubicBezTo>
                    <a:pt x="500" y="1608"/>
                    <a:pt x="500" y="1608"/>
                    <a:pt x="500" y="1608"/>
                  </a:cubicBezTo>
                  <a:cubicBezTo>
                    <a:pt x="309" y="1799"/>
                    <a:pt x="298" y="1810"/>
                    <a:pt x="213" y="1948"/>
                  </a:cubicBezTo>
                  <a:cubicBezTo>
                    <a:pt x="128" y="2108"/>
                    <a:pt x="128" y="2108"/>
                    <a:pt x="128" y="2108"/>
                  </a:cubicBezTo>
                  <a:cubicBezTo>
                    <a:pt x="43" y="2310"/>
                    <a:pt x="32" y="2332"/>
                    <a:pt x="0" y="2513"/>
                  </a:cubicBezTo>
                  <a:cubicBezTo>
                    <a:pt x="43" y="2342"/>
                    <a:pt x="43" y="2342"/>
                    <a:pt x="43" y="2342"/>
                  </a:cubicBezTo>
                  <a:cubicBezTo>
                    <a:pt x="43" y="2310"/>
                    <a:pt x="53" y="2278"/>
                    <a:pt x="64" y="2257"/>
                  </a:cubicBezTo>
                </a:path>
              </a:pathLst>
            </a:custGeom>
            <a:solidFill>
              <a:srgbClr val="FF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273" name="Freeform 17"/>
            <p:cNvSpPr>
              <a:spLocks noChangeAspect="1"/>
            </p:cNvSpPr>
            <p:nvPr/>
          </p:nvSpPr>
          <p:spPr bwMode="auto">
            <a:xfrm>
              <a:off x="2800" y="1736"/>
              <a:ext cx="741" cy="979"/>
            </a:xfrm>
            <a:custGeom>
              <a:avLst/>
              <a:gdLst>
                <a:gd name="T0" fmla="*/ 5590 w 6175"/>
                <a:gd name="T1" fmla="*/ 894 h 8158"/>
                <a:gd name="T2" fmla="*/ 5185 w 6175"/>
                <a:gd name="T3" fmla="*/ 4441 h 8158"/>
                <a:gd name="T4" fmla="*/ 4877 w 6175"/>
                <a:gd name="T5" fmla="*/ 5890 h 8158"/>
                <a:gd name="T6" fmla="*/ 4877 w 6175"/>
                <a:gd name="T7" fmla="*/ 5890 h 8158"/>
                <a:gd name="T8" fmla="*/ 0 w 6175"/>
                <a:gd name="T9" fmla="*/ 8041 h 8158"/>
                <a:gd name="T10" fmla="*/ 299 w 6175"/>
                <a:gd name="T11" fmla="*/ 8052 h 8158"/>
                <a:gd name="T12" fmla="*/ 437 w 6175"/>
                <a:gd name="T13" fmla="*/ 8052 h 8158"/>
                <a:gd name="T14" fmla="*/ 735 w 6175"/>
                <a:gd name="T15" fmla="*/ 8052 h 8158"/>
                <a:gd name="T16" fmla="*/ 1044 w 6175"/>
                <a:gd name="T17" fmla="*/ 8041 h 8158"/>
                <a:gd name="T18" fmla="*/ 1353 w 6175"/>
                <a:gd name="T19" fmla="*/ 8030 h 8158"/>
                <a:gd name="T20" fmla="*/ 1661 w 6175"/>
                <a:gd name="T21" fmla="*/ 8009 h 8158"/>
                <a:gd name="T22" fmla="*/ 1970 w 6175"/>
                <a:gd name="T23" fmla="*/ 7977 h 8158"/>
                <a:gd name="T24" fmla="*/ 2289 w 6175"/>
                <a:gd name="T25" fmla="*/ 7945 h 8158"/>
                <a:gd name="T26" fmla="*/ 2598 w 6175"/>
                <a:gd name="T27" fmla="*/ 7892 h 8158"/>
                <a:gd name="T28" fmla="*/ 2907 w 6175"/>
                <a:gd name="T29" fmla="*/ 7839 h 8158"/>
                <a:gd name="T30" fmla="*/ 3205 w 6175"/>
                <a:gd name="T31" fmla="*/ 7775 h 8158"/>
                <a:gd name="T32" fmla="*/ 3503 w 6175"/>
                <a:gd name="T33" fmla="*/ 7700 h 8158"/>
                <a:gd name="T34" fmla="*/ 3780 w 6175"/>
                <a:gd name="T35" fmla="*/ 7626 h 8158"/>
                <a:gd name="T36" fmla="*/ 4057 w 6175"/>
                <a:gd name="T37" fmla="*/ 7519 h 8158"/>
                <a:gd name="T38" fmla="*/ 4312 w 6175"/>
                <a:gd name="T39" fmla="*/ 7423 h 8158"/>
                <a:gd name="T40" fmla="*/ 4568 w 6175"/>
                <a:gd name="T41" fmla="*/ 7295 h 8158"/>
                <a:gd name="T42" fmla="*/ 4791 w 6175"/>
                <a:gd name="T43" fmla="*/ 7168 h 8158"/>
                <a:gd name="T44" fmla="*/ 5026 w 6175"/>
                <a:gd name="T45" fmla="*/ 6997 h 8158"/>
                <a:gd name="T46" fmla="*/ 5196 w 6175"/>
                <a:gd name="T47" fmla="*/ 6848 h 8158"/>
                <a:gd name="T48" fmla="*/ 5398 w 6175"/>
                <a:gd name="T49" fmla="*/ 6593 h 8158"/>
                <a:gd name="T50" fmla="*/ 5473 w 6175"/>
                <a:gd name="T51" fmla="*/ 6443 h 8158"/>
                <a:gd name="T52" fmla="*/ 5707 w 6175"/>
                <a:gd name="T53" fmla="*/ 5187 h 8158"/>
                <a:gd name="T54" fmla="*/ 5760 w 6175"/>
                <a:gd name="T55" fmla="*/ 4974 h 8158"/>
                <a:gd name="T56" fmla="*/ 5813 w 6175"/>
                <a:gd name="T57" fmla="*/ 4761 h 8158"/>
                <a:gd name="T58" fmla="*/ 5867 w 6175"/>
                <a:gd name="T59" fmla="*/ 4558 h 8158"/>
                <a:gd name="T60" fmla="*/ 5909 w 6175"/>
                <a:gd name="T61" fmla="*/ 4356 h 8158"/>
                <a:gd name="T62" fmla="*/ 5952 w 6175"/>
                <a:gd name="T63" fmla="*/ 4154 h 8158"/>
                <a:gd name="T64" fmla="*/ 5984 w 6175"/>
                <a:gd name="T65" fmla="*/ 3962 h 8158"/>
                <a:gd name="T66" fmla="*/ 6016 w 6175"/>
                <a:gd name="T67" fmla="*/ 3770 h 8158"/>
                <a:gd name="T68" fmla="*/ 6048 w 6175"/>
                <a:gd name="T69" fmla="*/ 3578 h 8158"/>
                <a:gd name="T70" fmla="*/ 6069 w 6175"/>
                <a:gd name="T71" fmla="*/ 3397 h 8158"/>
                <a:gd name="T72" fmla="*/ 6090 w 6175"/>
                <a:gd name="T73" fmla="*/ 3206 h 8158"/>
                <a:gd name="T74" fmla="*/ 6112 w 6175"/>
                <a:gd name="T75" fmla="*/ 3035 h 8158"/>
                <a:gd name="T76" fmla="*/ 6122 w 6175"/>
                <a:gd name="T77" fmla="*/ 2854 h 8158"/>
                <a:gd name="T78" fmla="*/ 6133 w 6175"/>
                <a:gd name="T79" fmla="*/ 2684 h 8158"/>
                <a:gd name="T80" fmla="*/ 6144 w 6175"/>
                <a:gd name="T81" fmla="*/ 2513 h 8158"/>
                <a:gd name="T82" fmla="*/ 6154 w 6175"/>
                <a:gd name="T83" fmla="*/ 2354 h 8158"/>
                <a:gd name="T84" fmla="*/ 6165 w 6175"/>
                <a:gd name="T85" fmla="*/ 2194 h 8158"/>
                <a:gd name="T86" fmla="*/ 6165 w 6175"/>
                <a:gd name="T87" fmla="*/ 2034 h 8158"/>
                <a:gd name="T88" fmla="*/ 6165 w 6175"/>
                <a:gd name="T89" fmla="*/ 1885 h 8158"/>
                <a:gd name="T90" fmla="*/ 6175 w 6175"/>
                <a:gd name="T91" fmla="*/ 1725 h 8158"/>
                <a:gd name="T92" fmla="*/ 6175 w 6175"/>
                <a:gd name="T93" fmla="*/ 1576 h 8158"/>
                <a:gd name="T94" fmla="*/ 6165 w 6175"/>
                <a:gd name="T95" fmla="*/ 1416 h 8158"/>
                <a:gd name="T96" fmla="*/ 6122 w 6175"/>
                <a:gd name="T97" fmla="*/ 1203 h 8158"/>
                <a:gd name="T98" fmla="*/ 6069 w 6175"/>
                <a:gd name="T99" fmla="*/ 1044 h 8158"/>
                <a:gd name="T100" fmla="*/ 5952 w 6175"/>
                <a:gd name="T101" fmla="*/ 831 h 8158"/>
                <a:gd name="T102" fmla="*/ 5845 w 6175"/>
                <a:gd name="T103" fmla="*/ 660 h 8158"/>
                <a:gd name="T104" fmla="*/ 5643 w 6175"/>
                <a:gd name="T105" fmla="*/ 436 h 8158"/>
                <a:gd name="T106" fmla="*/ 5473 w 6175"/>
                <a:gd name="T107" fmla="*/ 287 h 8158"/>
                <a:gd name="T108" fmla="*/ 5036 w 6175"/>
                <a:gd name="T109" fmla="*/ 0 h 8158"/>
                <a:gd name="T110" fmla="*/ 5590 w 6175"/>
                <a:gd name="T111" fmla="*/ 894 h 81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6175"/>
                <a:gd name="T169" fmla="*/ 0 h 8158"/>
                <a:gd name="T170" fmla="*/ 6175 w 6175"/>
                <a:gd name="T171" fmla="*/ 8158 h 81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6175" h="8158">
                  <a:moveTo>
                    <a:pt x="5590" y="894"/>
                  </a:moveTo>
                  <a:cubicBezTo>
                    <a:pt x="5590" y="1853"/>
                    <a:pt x="5547" y="2993"/>
                    <a:pt x="5185" y="4441"/>
                  </a:cubicBezTo>
                  <a:cubicBezTo>
                    <a:pt x="5058" y="4963"/>
                    <a:pt x="5207" y="5442"/>
                    <a:pt x="4877" y="5890"/>
                  </a:cubicBezTo>
                  <a:cubicBezTo>
                    <a:pt x="4877" y="5890"/>
                    <a:pt x="4877" y="5890"/>
                    <a:pt x="4877" y="5890"/>
                  </a:cubicBezTo>
                  <a:cubicBezTo>
                    <a:pt x="5590" y="7146"/>
                    <a:pt x="3312" y="8158"/>
                    <a:pt x="0" y="8041"/>
                  </a:cubicBezTo>
                  <a:cubicBezTo>
                    <a:pt x="299" y="8052"/>
                    <a:pt x="299" y="8052"/>
                    <a:pt x="299" y="8052"/>
                  </a:cubicBezTo>
                  <a:cubicBezTo>
                    <a:pt x="437" y="8052"/>
                    <a:pt x="437" y="8052"/>
                    <a:pt x="437" y="8052"/>
                  </a:cubicBezTo>
                  <a:cubicBezTo>
                    <a:pt x="735" y="8052"/>
                    <a:pt x="735" y="8052"/>
                    <a:pt x="735" y="8052"/>
                  </a:cubicBezTo>
                  <a:cubicBezTo>
                    <a:pt x="831" y="8052"/>
                    <a:pt x="948" y="8052"/>
                    <a:pt x="1044" y="8041"/>
                  </a:cubicBezTo>
                  <a:cubicBezTo>
                    <a:pt x="1353" y="8030"/>
                    <a:pt x="1353" y="8030"/>
                    <a:pt x="1353" y="8030"/>
                  </a:cubicBezTo>
                  <a:cubicBezTo>
                    <a:pt x="1448" y="8020"/>
                    <a:pt x="1566" y="8020"/>
                    <a:pt x="1661" y="8009"/>
                  </a:cubicBezTo>
                  <a:cubicBezTo>
                    <a:pt x="1970" y="7977"/>
                    <a:pt x="1970" y="7977"/>
                    <a:pt x="1970" y="7977"/>
                  </a:cubicBezTo>
                  <a:cubicBezTo>
                    <a:pt x="2066" y="7966"/>
                    <a:pt x="2194" y="7956"/>
                    <a:pt x="2289" y="7945"/>
                  </a:cubicBezTo>
                  <a:cubicBezTo>
                    <a:pt x="2598" y="7892"/>
                    <a:pt x="2598" y="7892"/>
                    <a:pt x="2598" y="7892"/>
                  </a:cubicBezTo>
                  <a:cubicBezTo>
                    <a:pt x="2694" y="7881"/>
                    <a:pt x="2822" y="7860"/>
                    <a:pt x="2907" y="7839"/>
                  </a:cubicBezTo>
                  <a:cubicBezTo>
                    <a:pt x="3205" y="7775"/>
                    <a:pt x="3205" y="7775"/>
                    <a:pt x="3205" y="7775"/>
                  </a:cubicBezTo>
                  <a:cubicBezTo>
                    <a:pt x="3290" y="7753"/>
                    <a:pt x="3418" y="7721"/>
                    <a:pt x="3503" y="7700"/>
                  </a:cubicBezTo>
                  <a:cubicBezTo>
                    <a:pt x="3780" y="7626"/>
                    <a:pt x="3780" y="7626"/>
                    <a:pt x="3780" y="7626"/>
                  </a:cubicBezTo>
                  <a:cubicBezTo>
                    <a:pt x="3865" y="7594"/>
                    <a:pt x="3972" y="7551"/>
                    <a:pt x="4057" y="7519"/>
                  </a:cubicBezTo>
                  <a:cubicBezTo>
                    <a:pt x="4312" y="7423"/>
                    <a:pt x="4312" y="7423"/>
                    <a:pt x="4312" y="7423"/>
                  </a:cubicBezTo>
                  <a:cubicBezTo>
                    <a:pt x="4387" y="7381"/>
                    <a:pt x="4493" y="7338"/>
                    <a:pt x="4568" y="7295"/>
                  </a:cubicBezTo>
                  <a:cubicBezTo>
                    <a:pt x="4791" y="7168"/>
                    <a:pt x="4791" y="7168"/>
                    <a:pt x="4791" y="7168"/>
                  </a:cubicBezTo>
                  <a:cubicBezTo>
                    <a:pt x="4855" y="7125"/>
                    <a:pt x="4962" y="7050"/>
                    <a:pt x="5026" y="6997"/>
                  </a:cubicBezTo>
                  <a:cubicBezTo>
                    <a:pt x="5196" y="6848"/>
                    <a:pt x="5196" y="6848"/>
                    <a:pt x="5196" y="6848"/>
                  </a:cubicBezTo>
                  <a:cubicBezTo>
                    <a:pt x="5260" y="6774"/>
                    <a:pt x="5345" y="6678"/>
                    <a:pt x="5398" y="6593"/>
                  </a:cubicBezTo>
                  <a:cubicBezTo>
                    <a:pt x="5473" y="6443"/>
                    <a:pt x="5473" y="6443"/>
                    <a:pt x="5473" y="6443"/>
                  </a:cubicBezTo>
                  <a:cubicBezTo>
                    <a:pt x="5622" y="6039"/>
                    <a:pt x="5601" y="5602"/>
                    <a:pt x="5707" y="5187"/>
                  </a:cubicBezTo>
                  <a:cubicBezTo>
                    <a:pt x="5760" y="4974"/>
                    <a:pt x="5760" y="4974"/>
                    <a:pt x="5760" y="4974"/>
                  </a:cubicBezTo>
                  <a:cubicBezTo>
                    <a:pt x="5782" y="4910"/>
                    <a:pt x="5803" y="4825"/>
                    <a:pt x="5813" y="4761"/>
                  </a:cubicBezTo>
                  <a:cubicBezTo>
                    <a:pt x="5867" y="4558"/>
                    <a:pt x="5867" y="4558"/>
                    <a:pt x="5867" y="4558"/>
                  </a:cubicBezTo>
                  <a:cubicBezTo>
                    <a:pt x="5877" y="4494"/>
                    <a:pt x="5899" y="4420"/>
                    <a:pt x="5909" y="4356"/>
                  </a:cubicBezTo>
                  <a:cubicBezTo>
                    <a:pt x="5952" y="4154"/>
                    <a:pt x="5952" y="4154"/>
                    <a:pt x="5952" y="4154"/>
                  </a:cubicBezTo>
                  <a:cubicBezTo>
                    <a:pt x="5963" y="4100"/>
                    <a:pt x="5973" y="4015"/>
                    <a:pt x="5984" y="3962"/>
                  </a:cubicBezTo>
                  <a:cubicBezTo>
                    <a:pt x="6016" y="3770"/>
                    <a:pt x="6016" y="3770"/>
                    <a:pt x="6016" y="3770"/>
                  </a:cubicBezTo>
                  <a:cubicBezTo>
                    <a:pt x="6026" y="3706"/>
                    <a:pt x="6037" y="3632"/>
                    <a:pt x="6048" y="3578"/>
                  </a:cubicBezTo>
                  <a:cubicBezTo>
                    <a:pt x="6069" y="3397"/>
                    <a:pt x="6069" y="3397"/>
                    <a:pt x="6069" y="3397"/>
                  </a:cubicBezTo>
                  <a:cubicBezTo>
                    <a:pt x="6080" y="3333"/>
                    <a:pt x="6090" y="3270"/>
                    <a:pt x="6090" y="3206"/>
                  </a:cubicBezTo>
                  <a:cubicBezTo>
                    <a:pt x="6112" y="3035"/>
                    <a:pt x="6112" y="3035"/>
                    <a:pt x="6112" y="3035"/>
                  </a:cubicBezTo>
                  <a:cubicBezTo>
                    <a:pt x="6112" y="2982"/>
                    <a:pt x="6122" y="2907"/>
                    <a:pt x="6122" y="2854"/>
                  </a:cubicBezTo>
                  <a:cubicBezTo>
                    <a:pt x="6133" y="2684"/>
                    <a:pt x="6133" y="2684"/>
                    <a:pt x="6133" y="2684"/>
                  </a:cubicBezTo>
                  <a:cubicBezTo>
                    <a:pt x="6144" y="2630"/>
                    <a:pt x="6144" y="2567"/>
                    <a:pt x="6144" y="2513"/>
                  </a:cubicBezTo>
                  <a:cubicBezTo>
                    <a:pt x="6154" y="2354"/>
                    <a:pt x="6154" y="2354"/>
                    <a:pt x="6154" y="2354"/>
                  </a:cubicBezTo>
                  <a:cubicBezTo>
                    <a:pt x="6154" y="2300"/>
                    <a:pt x="6165" y="2236"/>
                    <a:pt x="6165" y="2194"/>
                  </a:cubicBezTo>
                  <a:cubicBezTo>
                    <a:pt x="6165" y="2034"/>
                    <a:pt x="6165" y="2034"/>
                    <a:pt x="6165" y="2034"/>
                  </a:cubicBezTo>
                  <a:cubicBezTo>
                    <a:pt x="6165" y="1991"/>
                    <a:pt x="6165" y="1928"/>
                    <a:pt x="6165" y="1885"/>
                  </a:cubicBezTo>
                  <a:cubicBezTo>
                    <a:pt x="6175" y="1725"/>
                    <a:pt x="6175" y="1725"/>
                    <a:pt x="6175" y="1725"/>
                  </a:cubicBezTo>
                  <a:cubicBezTo>
                    <a:pt x="6175" y="1683"/>
                    <a:pt x="6175" y="1629"/>
                    <a:pt x="6175" y="1576"/>
                  </a:cubicBezTo>
                  <a:cubicBezTo>
                    <a:pt x="6165" y="1416"/>
                    <a:pt x="6165" y="1416"/>
                    <a:pt x="6165" y="1416"/>
                  </a:cubicBezTo>
                  <a:cubicBezTo>
                    <a:pt x="6154" y="1352"/>
                    <a:pt x="6133" y="1267"/>
                    <a:pt x="6122" y="1203"/>
                  </a:cubicBezTo>
                  <a:cubicBezTo>
                    <a:pt x="6069" y="1044"/>
                    <a:pt x="6069" y="1044"/>
                    <a:pt x="6069" y="1044"/>
                  </a:cubicBezTo>
                  <a:cubicBezTo>
                    <a:pt x="6037" y="980"/>
                    <a:pt x="5994" y="884"/>
                    <a:pt x="5952" y="831"/>
                  </a:cubicBezTo>
                  <a:cubicBezTo>
                    <a:pt x="5845" y="660"/>
                    <a:pt x="5845" y="660"/>
                    <a:pt x="5845" y="660"/>
                  </a:cubicBezTo>
                  <a:cubicBezTo>
                    <a:pt x="5782" y="596"/>
                    <a:pt x="5707" y="500"/>
                    <a:pt x="5643" y="436"/>
                  </a:cubicBezTo>
                  <a:cubicBezTo>
                    <a:pt x="5473" y="287"/>
                    <a:pt x="5473" y="287"/>
                    <a:pt x="5473" y="287"/>
                  </a:cubicBezTo>
                  <a:cubicBezTo>
                    <a:pt x="5207" y="96"/>
                    <a:pt x="5207" y="96"/>
                    <a:pt x="5036" y="0"/>
                  </a:cubicBezTo>
                  <a:cubicBezTo>
                    <a:pt x="5430" y="223"/>
                    <a:pt x="5590" y="543"/>
                    <a:pt x="5590" y="894"/>
                  </a:cubicBezTo>
                </a:path>
              </a:pathLst>
            </a:custGeom>
            <a:solidFill>
              <a:srgbClr val="FF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274" name="Freeform 18"/>
            <p:cNvSpPr>
              <a:spLocks noChangeAspect="1"/>
            </p:cNvSpPr>
            <p:nvPr/>
          </p:nvSpPr>
          <p:spPr bwMode="auto">
            <a:xfrm>
              <a:off x="2197" y="1593"/>
              <a:ext cx="1274" cy="837"/>
            </a:xfrm>
            <a:custGeom>
              <a:avLst/>
              <a:gdLst>
                <a:gd name="T0" fmla="*/ 43 w 10617"/>
                <a:gd name="T1" fmla="*/ 2183 h 6975"/>
                <a:gd name="T2" fmla="*/ 9424 w 10617"/>
                <a:gd name="T3" fmla="*/ 1917 h 6975"/>
                <a:gd name="T4" fmla="*/ 9723 w 10617"/>
                <a:gd name="T5" fmla="*/ 4537 h 6975"/>
                <a:gd name="T6" fmla="*/ 9350 w 10617"/>
                <a:gd name="T7" fmla="*/ 5612 h 6975"/>
                <a:gd name="T8" fmla="*/ 9243 w 10617"/>
                <a:gd name="T9" fmla="*/ 5910 h 6975"/>
                <a:gd name="T10" fmla="*/ 9978 w 10617"/>
                <a:gd name="T11" fmla="*/ 6975 h 6975"/>
                <a:gd name="T12" fmla="*/ 10212 w 10617"/>
                <a:gd name="T13" fmla="*/ 5633 h 6975"/>
                <a:gd name="T14" fmla="*/ 10617 w 10617"/>
                <a:gd name="T15" fmla="*/ 2087 h 6975"/>
                <a:gd name="T16" fmla="*/ 10063 w 10617"/>
                <a:gd name="T17" fmla="*/ 1193 h 6975"/>
                <a:gd name="T18" fmla="*/ 10063 w 10617"/>
                <a:gd name="T19" fmla="*/ 1193 h 6975"/>
                <a:gd name="T20" fmla="*/ 9446 w 10617"/>
                <a:gd name="T21" fmla="*/ 905 h 6975"/>
                <a:gd name="T22" fmla="*/ 9169 w 10617"/>
                <a:gd name="T23" fmla="*/ 799 h 6975"/>
                <a:gd name="T24" fmla="*/ 8818 w 10617"/>
                <a:gd name="T25" fmla="*/ 692 h 6975"/>
                <a:gd name="T26" fmla="*/ 8519 w 10617"/>
                <a:gd name="T27" fmla="*/ 618 h 6975"/>
                <a:gd name="T28" fmla="*/ 8189 w 10617"/>
                <a:gd name="T29" fmla="*/ 533 h 6975"/>
                <a:gd name="T30" fmla="*/ 7880 w 10617"/>
                <a:gd name="T31" fmla="*/ 479 h 6975"/>
                <a:gd name="T32" fmla="*/ 7550 w 10617"/>
                <a:gd name="T33" fmla="*/ 426 h 6975"/>
                <a:gd name="T34" fmla="*/ 7242 w 10617"/>
                <a:gd name="T35" fmla="*/ 383 h 6975"/>
                <a:gd name="T36" fmla="*/ 6922 w 10617"/>
                <a:gd name="T37" fmla="*/ 352 h 6975"/>
                <a:gd name="T38" fmla="*/ 6603 w 10617"/>
                <a:gd name="T39" fmla="*/ 320 h 6975"/>
                <a:gd name="T40" fmla="*/ 6283 w 10617"/>
                <a:gd name="T41" fmla="*/ 298 h 6975"/>
                <a:gd name="T42" fmla="*/ 5964 w 10617"/>
                <a:gd name="T43" fmla="*/ 288 h 6975"/>
                <a:gd name="T44" fmla="*/ 5644 w 10617"/>
                <a:gd name="T45" fmla="*/ 288 h 6975"/>
                <a:gd name="T46" fmla="*/ 5325 w 10617"/>
                <a:gd name="T47" fmla="*/ 288 h 6975"/>
                <a:gd name="T48" fmla="*/ 5005 w 10617"/>
                <a:gd name="T49" fmla="*/ 288 h 6975"/>
                <a:gd name="T50" fmla="*/ 4675 w 10617"/>
                <a:gd name="T51" fmla="*/ 309 h 6975"/>
                <a:gd name="T52" fmla="*/ 4345 w 10617"/>
                <a:gd name="T53" fmla="*/ 330 h 6975"/>
                <a:gd name="T54" fmla="*/ 4015 w 10617"/>
                <a:gd name="T55" fmla="*/ 362 h 6975"/>
                <a:gd name="T56" fmla="*/ 3674 w 10617"/>
                <a:gd name="T57" fmla="*/ 405 h 6975"/>
                <a:gd name="T58" fmla="*/ 3344 w 10617"/>
                <a:gd name="T59" fmla="*/ 447 h 6975"/>
                <a:gd name="T60" fmla="*/ 3014 w 10617"/>
                <a:gd name="T61" fmla="*/ 511 h 6975"/>
                <a:gd name="T62" fmla="*/ 2695 w 10617"/>
                <a:gd name="T63" fmla="*/ 575 h 6975"/>
                <a:gd name="T64" fmla="*/ 2364 w 10617"/>
                <a:gd name="T65" fmla="*/ 660 h 6975"/>
                <a:gd name="T66" fmla="*/ 2077 w 10617"/>
                <a:gd name="T67" fmla="*/ 746 h 6975"/>
                <a:gd name="T68" fmla="*/ 1747 w 10617"/>
                <a:gd name="T69" fmla="*/ 863 h 6975"/>
                <a:gd name="T70" fmla="*/ 1481 w 10617"/>
                <a:gd name="T71" fmla="*/ 969 h 6975"/>
                <a:gd name="T72" fmla="*/ 1151 w 10617"/>
                <a:gd name="T73" fmla="*/ 1129 h 6975"/>
                <a:gd name="T74" fmla="*/ 927 w 10617"/>
                <a:gd name="T75" fmla="*/ 1257 h 6975"/>
                <a:gd name="T76" fmla="*/ 597 w 10617"/>
                <a:gd name="T77" fmla="*/ 1480 h 6975"/>
                <a:gd name="T78" fmla="*/ 437 w 10617"/>
                <a:gd name="T79" fmla="*/ 1629 h 6975"/>
                <a:gd name="T80" fmla="*/ 150 w 10617"/>
                <a:gd name="T81" fmla="*/ 1970 h 6975"/>
                <a:gd name="T82" fmla="*/ 64 w 10617"/>
                <a:gd name="T83" fmla="*/ 2130 h 6975"/>
                <a:gd name="T84" fmla="*/ 0 w 10617"/>
                <a:gd name="T85" fmla="*/ 2268 h 6975"/>
                <a:gd name="T86" fmla="*/ 43 w 10617"/>
                <a:gd name="T87" fmla="*/ 2183 h 697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0617"/>
                <a:gd name="T133" fmla="*/ 0 h 6975"/>
                <a:gd name="T134" fmla="*/ 10617 w 10617"/>
                <a:gd name="T135" fmla="*/ 6975 h 697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0617" h="6975">
                  <a:moveTo>
                    <a:pt x="43" y="2183"/>
                  </a:moveTo>
                  <a:cubicBezTo>
                    <a:pt x="1310" y="0"/>
                    <a:pt x="9094" y="394"/>
                    <a:pt x="9424" y="1917"/>
                  </a:cubicBezTo>
                  <a:cubicBezTo>
                    <a:pt x="9424" y="1928"/>
                    <a:pt x="9712" y="3312"/>
                    <a:pt x="9723" y="4537"/>
                  </a:cubicBezTo>
                  <a:cubicBezTo>
                    <a:pt x="9733" y="5261"/>
                    <a:pt x="9723" y="5271"/>
                    <a:pt x="9350" y="5612"/>
                  </a:cubicBezTo>
                  <a:cubicBezTo>
                    <a:pt x="9286" y="5676"/>
                    <a:pt x="9233" y="5729"/>
                    <a:pt x="9243" y="5910"/>
                  </a:cubicBezTo>
                  <a:cubicBezTo>
                    <a:pt x="9297" y="6400"/>
                    <a:pt x="9776" y="6592"/>
                    <a:pt x="9978" y="6975"/>
                  </a:cubicBezTo>
                  <a:cubicBezTo>
                    <a:pt x="10212" y="6549"/>
                    <a:pt x="10095" y="6113"/>
                    <a:pt x="10212" y="5633"/>
                  </a:cubicBezTo>
                  <a:cubicBezTo>
                    <a:pt x="10575" y="4185"/>
                    <a:pt x="10617" y="3046"/>
                    <a:pt x="10617" y="2087"/>
                  </a:cubicBezTo>
                  <a:cubicBezTo>
                    <a:pt x="10617" y="1736"/>
                    <a:pt x="10457" y="1416"/>
                    <a:pt x="10063" y="1193"/>
                  </a:cubicBezTo>
                  <a:cubicBezTo>
                    <a:pt x="10063" y="1193"/>
                    <a:pt x="10063" y="1193"/>
                    <a:pt x="10063" y="1193"/>
                  </a:cubicBezTo>
                  <a:cubicBezTo>
                    <a:pt x="9765" y="1033"/>
                    <a:pt x="9723" y="1012"/>
                    <a:pt x="9446" y="905"/>
                  </a:cubicBezTo>
                  <a:cubicBezTo>
                    <a:pt x="9169" y="799"/>
                    <a:pt x="9169" y="799"/>
                    <a:pt x="9169" y="799"/>
                  </a:cubicBezTo>
                  <a:cubicBezTo>
                    <a:pt x="9062" y="767"/>
                    <a:pt x="8924" y="724"/>
                    <a:pt x="8818" y="692"/>
                  </a:cubicBezTo>
                  <a:cubicBezTo>
                    <a:pt x="8519" y="618"/>
                    <a:pt x="8519" y="618"/>
                    <a:pt x="8519" y="618"/>
                  </a:cubicBezTo>
                  <a:cubicBezTo>
                    <a:pt x="8424" y="586"/>
                    <a:pt x="8285" y="554"/>
                    <a:pt x="8189" y="533"/>
                  </a:cubicBezTo>
                  <a:cubicBezTo>
                    <a:pt x="7880" y="479"/>
                    <a:pt x="7880" y="479"/>
                    <a:pt x="7880" y="479"/>
                  </a:cubicBezTo>
                  <a:cubicBezTo>
                    <a:pt x="7785" y="458"/>
                    <a:pt x="7646" y="437"/>
                    <a:pt x="7550" y="426"/>
                  </a:cubicBezTo>
                  <a:cubicBezTo>
                    <a:pt x="7242" y="383"/>
                    <a:pt x="7242" y="383"/>
                    <a:pt x="7242" y="383"/>
                  </a:cubicBezTo>
                  <a:cubicBezTo>
                    <a:pt x="7146" y="373"/>
                    <a:pt x="7018" y="362"/>
                    <a:pt x="6922" y="352"/>
                  </a:cubicBezTo>
                  <a:cubicBezTo>
                    <a:pt x="6603" y="320"/>
                    <a:pt x="6603" y="320"/>
                    <a:pt x="6603" y="320"/>
                  </a:cubicBezTo>
                  <a:cubicBezTo>
                    <a:pt x="6507" y="320"/>
                    <a:pt x="6379" y="309"/>
                    <a:pt x="6283" y="298"/>
                  </a:cubicBezTo>
                  <a:cubicBezTo>
                    <a:pt x="5964" y="288"/>
                    <a:pt x="5964" y="288"/>
                    <a:pt x="5964" y="288"/>
                  </a:cubicBezTo>
                  <a:cubicBezTo>
                    <a:pt x="5868" y="288"/>
                    <a:pt x="5740" y="288"/>
                    <a:pt x="5644" y="288"/>
                  </a:cubicBezTo>
                  <a:cubicBezTo>
                    <a:pt x="5325" y="288"/>
                    <a:pt x="5325" y="288"/>
                    <a:pt x="5325" y="288"/>
                  </a:cubicBezTo>
                  <a:cubicBezTo>
                    <a:pt x="5229" y="288"/>
                    <a:pt x="5101" y="288"/>
                    <a:pt x="5005" y="288"/>
                  </a:cubicBezTo>
                  <a:cubicBezTo>
                    <a:pt x="4675" y="309"/>
                    <a:pt x="4675" y="309"/>
                    <a:pt x="4675" y="309"/>
                  </a:cubicBezTo>
                  <a:cubicBezTo>
                    <a:pt x="4579" y="320"/>
                    <a:pt x="4441" y="320"/>
                    <a:pt x="4345" y="330"/>
                  </a:cubicBezTo>
                  <a:cubicBezTo>
                    <a:pt x="4015" y="362"/>
                    <a:pt x="4015" y="362"/>
                    <a:pt x="4015" y="362"/>
                  </a:cubicBezTo>
                  <a:cubicBezTo>
                    <a:pt x="3919" y="373"/>
                    <a:pt x="3781" y="394"/>
                    <a:pt x="3674" y="405"/>
                  </a:cubicBezTo>
                  <a:cubicBezTo>
                    <a:pt x="3344" y="447"/>
                    <a:pt x="3344" y="447"/>
                    <a:pt x="3344" y="447"/>
                  </a:cubicBezTo>
                  <a:cubicBezTo>
                    <a:pt x="3248" y="469"/>
                    <a:pt x="3110" y="490"/>
                    <a:pt x="3014" y="511"/>
                  </a:cubicBezTo>
                  <a:cubicBezTo>
                    <a:pt x="2695" y="575"/>
                    <a:pt x="2695" y="575"/>
                    <a:pt x="2695" y="575"/>
                  </a:cubicBezTo>
                  <a:cubicBezTo>
                    <a:pt x="2599" y="607"/>
                    <a:pt x="2460" y="639"/>
                    <a:pt x="2364" y="660"/>
                  </a:cubicBezTo>
                  <a:cubicBezTo>
                    <a:pt x="2077" y="746"/>
                    <a:pt x="2077" y="746"/>
                    <a:pt x="2077" y="746"/>
                  </a:cubicBezTo>
                  <a:cubicBezTo>
                    <a:pt x="1970" y="778"/>
                    <a:pt x="1843" y="820"/>
                    <a:pt x="1747" y="863"/>
                  </a:cubicBezTo>
                  <a:cubicBezTo>
                    <a:pt x="1481" y="969"/>
                    <a:pt x="1481" y="969"/>
                    <a:pt x="1481" y="969"/>
                  </a:cubicBezTo>
                  <a:cubicBezTo>
                    <a:pt x="1385" y="1012"/>
                    <a:pt x="1246" y="1076"/>
                    <a:pt x="1151" y="1129"/>
                  </a:cubicBezTo>
                  <a:cubicBezTo>
                    <a:pt x="927" y="1257"/>
                    <a:pt x="927" y="1257"/>
                    <a:pt x="927" y="1257"/>
                  </a:cubicBezTo>
                  <a:cubicBezTo>
                    <a:pt x="831" y="1321"/>
                    <a:pt x="693" y="1406"/>
                    <a:pt x="597" y="1480"/>
                  </a:cubicBezTo>
                  <a:cubicBezTo>
                    <a:pt x="437" y="1629"/>
                    <a:pt x="437" y="1629"/>
                    <a:pt x="437" y="1629"/>
                  </a:cubicBezTo>
                  <a:cubicBezTo>
                    <a:pt x="245" y="1821"/>
                    <a:pt x="235" y="1832"/>
                    <a:pt x="150" y="1970"/>
                  </a:cubicBezTo>
                  <a:cubicBezTo>
                    <a:pt x="64" y="2130"/>
                    <a:pt x="64" y="2130"/>
                    <a:pt x="64" y="2130"/>
                  </a:cubicBezTo>
                  <a:cubicBezTo>
                    <a:pt x="0" y="2268"/>
                    <a:pt x="0" y="2268"/>
                    <a:pt x="0" y="2268"/>
                  </a:cubicBezTo>
                  <a:cubicBezTo>
                    <a:pt x="43" y="2183"/>
                    <a:pt x="43" y="2183"/>
                    <a:pt x="43" y="2183"/>
                  </a:cubicBezTo>
                </a:path>
              </a:pathLst>
            </a:custGeom>
            <a:solidFill>
              <a:srgbClr val="FF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275" name="Freeform 19"/>
            <p:cNvSpPr>
              <a:spLocks noChangeAspect="1"/>
            </p:cNvSpPr>
            <p:nvPr/>
          </p:nvSpPr>
          <p:spPr bwMode="auto">
            <a:xfrm>
              <a:off x="3073" y="1736"/>
              <a:ext cx="468" cy="953"/>
            </a:xfrm>
            <a:custGeom>
              <a:avLst/>
              <a:gdLst>
                <a:gd name="T0" fmla="*/ 3316 w 3900"/>
                <a:gd name="T1" fmla="*/ 894 h 7941"/>
                <a:gd name="T2" fmla="*/ 2912 w 3900"/>
                <a:gd name="T3" fmla="*/ 4439 h 7941"/>
                <a:gd name="T4" fmla="*/ 2678 w 3900"/>
                <a:gd name="T5" fmla="*/ 5780 h 7941"/>
                <a:gd name="T6" fmla="*/ 2678 w 3900"/>
                <a:gd name="T7" fmla="*/ 5780 h 7941"/>
                <a:gd name="T8" fmla="*/ 0 w 3900"/>
                <a:gd name="T9" fmla="*/ 7941 h 7941"/>
                <a:gd name="T10" fmla="*/ 330 w 3900"/>
                <a:gd name="T11" fmla="*/ 7888 h 7941"/>
                <a:gd name="T12" fmla="*/ 638 w 3900"/>
                <a:gd name="T13" fmla="*/ 7835 h 7941"/>
                <a:gd name="T14" fmla="*/ 936 w 3900"/>
                <a:gd name="T15" fmla="*/ 7771 h 7941"/>
                <a:gd name="T16" fmla="*/ 1233 w 3900"/>
                <a:gd name="T17" fmla="*/ 7697 h 7941"/>
                <a:gd name="T18" fmla="*/ 1509 w 3900"/>
                <a:gd name="T19" fmla="*/ 7622 h 7941"/>
                <a:gd name="T20" fmla="*/ 1786 w 3900"/>
                <a:gd name="T21" fmla="*/ 7516 h 7941"/>
                <a:gd name="T22" fmla="*/ 2041 w 3900"/>
                <a:gd name="T23" fmla="*/ 7420 h 7941"/>
                <a:gd name="T24" fmla="*/ 2296 w 3900"/>
                <a:gd name="T25" fmla="*/ 7292 h 7941"/>
                <a:gd name="T26" fmla="*/ 2519 w 3900"/>
                <a:gd name="T27" fmla="*/ 7164 h 7941"/>
                <a:gd name="T28" fmla="*/ 2753 w 3900"/>
                <a:gd name="T29" fmla="*/ 6994 h 7941"/>
                <a:gd name="T30" fmla="*/ 2923 w 3900"/>
                <a:gd name="T31" fmla="*/ 6845 h 7941"/>
                <a:gd name="T32" fmla="*/ 3125 w 3900"/>
                <a:gd name="T33" fmla="*/ 6589 h 7941"/>
                <a:gd name="T34" fmla="*/ 3199 w 3900"/>
                <a:gd name="T35" fmla="*/ 6440 h 7941"/>
                <a:gd name="T36" fmla="*/ 3433 w 3900"/>
                <a:gd name="T37" fmla="*/ 5184 h 7941"/>
                <a:gd name="T38" fmla="*/ 3486 w 3900"/>
                <a:gd name="T39" fmla="*/ 4971 h 7941"/>
                <a:gd name="T40" fmla="*/ 3539 w 3900"/>
                <a:gd name="T41" fmla="*/ 4758 h 7941"/>
                <a:gd name="T42" fmla="*/ 3592 w 3900"/>
                <a:gd name="T43" fmla="*/ 4556 h 7941"/>
                <a:gd name="T44" fmla="*/ 3635 w 3900"/>
                <a:gd name="T45" fmla="*/ 4354 h 7941"/>
                <a:gd name="T46" fmla="*/ 3677 w 3900"/>
                <a:gd name="T47" fmla="*/ 4152 h 7941"/>
                <a:gd name="T48" fmla="*/ 3709 w 3900"/>
                <a:gd name="T49" fmla="*/ 3960 h 7941"/>
                <a:gd name="T50" fmla="*/ 3741 w 3900"/>
                <a:gd name="T51" fmla="*/ 3768 h 7941"/>
                <a:gd name="T52" fmla="*/ 3773 w 3900"/>
                <a:gd name="T53" fmla="*/ 3577 h 7941"/>
                <a:gd name="T54" fmla="*/ 3794 w 3900"/>
                <a:gd name="T55" fmla="*/ 3396 h 7941"/>
                <a:gd name="T56" fmla="*/ 3815 w 3900"/>
                <a:gd name="T57" fmla="*/ 3204 h 7941"/>
                <a:gd name="T58" fmla="*/ 3837 w 3900"/>
                <a:gd name="T59" fmla="*/ 3034 h 7941"/>
                <a:gd name="T60" fmla="*/ 3847 w 3900"/>
                <a:gd name="T61" fmla="*/ 2853 h 7941"/>
                <a:gd name="T62" fmla="*/ 3858 w 3900"/>
                <a:gd name="T63" fmla="*/ 2683 h 7941"/>
                <a:gd name="T64" fmla="*/ 3869 w 3900"/>
                <a:gd name="T65" fmla="*/ 2512 h 7941"/>
                <a:gd name="T66" fmla="*/ 3879 w 3900"/>
                <a:gd name="T67" fmla="*/ 2352 h 7941"/>
                <a:gd name="T68" fmla="*/ 3890 w 3900"/>
                <a:gd name="T69" fmla="*/ 2193 h 7941"/>
                <a:gd name="T70" fmla="*/ 3890 w 3900"/>
                <a:gd name="T71" fmla="*/ 2033 h 7941"/>
                <a:gd name="T72" fmla="*/ 3890 w 3900"/>
                <a:gd name="T73" fmla="*/ 1884 h 7941"/>
                <a:gd name="T74" fmla="*/ 3900 w 3900"/>
                <a:gd name="T75" fmla="*/ 1724 h 7941"/>
                <a:gd name="T76" fmla="*/ 3900 w 3900"/>
                <a:gd name="T77" fmla="*/ 1575 h 7941"/>
                <a:gd name="T78" fmla="*/ 3890 w 3900"/>
                <a:gd name="T79" fmla="*/ 1416 h 7941"/>
                <a:gd name="T80" fmla="*/ 3847 w 3900"/>
                <a:gd name="T81" fmla="*/ 1203 h 7941"/>
                <a:gd name="T82" fmla="*/ 3794 w 3900"/>
                <a:gd name="T83" fmla="*/ 1043 h 7941"/>
                <a:gd name="T84" fmla="*/ 3677 w 3900"/>
                <a:gd name="T85" fmla="*/ 830 h 7941"/>
                <a:gd name="T86" fmla="*/ 3571 w 3900"/>
                <a:gd name="T87" fmla="*/ 660 h 7941"/>
                <a:gd name="T88" fmla="*/ 3369 w 3900"/>
                <a:gd name="T89" fmla="*/ 436 h 7941"/>
                <a:gd name="T90" fmla="*/ 3199 w 3900"/>
                <a:gd name="T91" fmla="*/ 287 h 7941"/>
                <a:gd name="T92" fmla="*/ 2763 w 3900"/>
                <a:gd name="T93" fmla="*/ 0 h 7941"/>
                <a:gd name="T94" fmla="*/ 3316 w 3900"/>
                <a:gd name="T95" fmla="*/ 894 h 7941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3900"/>
                <a:gd name="T145" fmla="*/ 0 h 7941"/>
                <a:gd name="T146" fmla="*/ 3900 w 3900"/>
                <a:gd name="T147" fmla="*/ 7941 h 7941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3900" h="7941">
                  <a:moveTo>
                    <a:pt x="3316" y="894"/>
                  </a:moveTo>
                  <a:cubicBezTo>
                    <a:pt x="3316" y="1852"/>
                    <a:pt x="3273" y="2991"/>
                    <a:pt x="2912" y="4439"/>
                  </a:cubicBezTo>
                  <a:cubicBezTo>
                    <a:pt x="2795" y="4918"/>
                    <a:pt x="2912" y="5355"/>
                    <a:pt x="2678" y="5780"/>
                  </a:cubicBezTo>
                  <a:cubicBezTo>
                    <a:pt x="2678" y="5780"/>
                    <a:pt x="2678" y="5780"/>
                    <a:pt x="2678" y="5780"/>
                  </a:cubicBezTo>
                  <a:cubicBezTo>
                    <a:pt x="3359" y="6781"/>
                    <a:pt x="2338" y="7611"/>
                    <a:pt x="0" y="7941"/>
                  </a:cubicBezTo>
                  <a:cubicBezTo>
                    <a:pt x="330" y="7888"/>
                    <a:pt x="330" y="7888"/>
                    <a:pt x="330" y="7888"/>
                  </a:cubicBezTo>
                  <a:cubicBezTo>
                    <a:pt x="426" y="7878"/>
                    <a:pt x="553" y="7856"/>
                    <a:pt x="638" y="7835"/>
                  </a:cubicBezTo>
                  <a:cubicBezTo>
                    <a:pt x="936" y="7771"/>
                    <a:pt x="936" y="7771"/>
                    <a:pt x="936" y="7771"/>
                  </a:cubicBezTo>
                  <a:cubicBezTo>
                    <a:pt x="1021" y="7750"/>
                    <a:pt x="1148" y="7718"/>
                    <a:pt x="1233" y="7697"/>
                  </a:cubicBezTo>
                  <a:cubicBezTo>
                    <a:pt x="1509" y="7622"/>
                    <a:pt x="1509" y="7622"/>
                    <a:pt x="1509" y="7622"/>
                  </a:cubicBezTo>
                  <a:cubicBezTo>
                    <a:pt x="1594" y="7590"/>
                    <a:pt x="1701" y="7548"/>
                    <a:pt x="1786" y="7516"/>
                  </a:cubicBezTo>
                  <a:cubicBezTo>
                    <a:pt x="2041" y="7420"/>
                    <a:pt x="2041" y="7420"/>
                    <a:pt x="2041" y="7420"/>
                  </a:cubicBezTo>
                  <a:cubicBezTo>
                    <a:pt x="2115" y="7377"/>
                    <a:pt x="2221" y="7335"/>
                    <a:pt x="2296" y="7292"/>
                  </a:cubicBezTo>
                  <a:cubicBezTo>
                    <a:pt x="2519" y="7164"/>
                    <a:pt x="2519" y="7164"/>
                    <a:pt x="2519" y="7164"/>
                  </a:cubicBezTo>
                  <a:cubicBezTo>
                    <a:pt x="2583" y="7122"/>
                    <a:pt x="2689" y="7047"/>
                    <a:pt x="2753" y="6994"/>
                  </a:cubicBezTo>
                  <a:cubicBezTo>
                    <a:pt x="2923" y="6845"/>
                    <a:pt x="2923" y="6845"/>
                    <a:pt x="2923" y="6845"/>
                  </a:cubicBezTo>
                  <a:cubicBezTo>
                    <a:pt x="2987" y="6770"/>
                    <a:pt x="3072" y="6675"/>
                    <a:pt x="3125" y="6589"/>
                  </a:cubicBezTo>
                  <a:cubicBezTo>
                    <a:pt x="3199" y="6440"/>
                    <a:pt x="3199" y="6440"/>
                    <a:pt x="3199" y="6440"/>
                  </a:cubicBezTo>
                  <a:cubicBezTo>
                    <a:pt x="3348" y="6036"/>
                    <a:pt x="3327" y="5599"/>
                    <a:pt x="3433" y="5184"/>
                  </a:cubicBezTo>
                  <a:cubicBezTo>
                    <a:pt x="3486" y="4971"/>
                    <a:pt x="3486" y="4971"/>
                    <a:pt x="3486" y="4971"/>
                  </a:cubicBezTo>
                  <a:cubicBezTo>
                    <a:pt x="3507" y="4907"/>
                    <a:pt x="3529" y="4822"/>
                    <a:pt x="3539" y="4758"/>
                  </a:cubicBezTo>
                  <a:cubicBezTo>
                    <a:pt x="3592" y="4556"/>
                    <a:pt x="3592" y="4556"/>
                    <a:pt x="3592" y="4556"/>
                  </a:cubicBezTo>
                  <a:cubicBezTo>
                    <a:pt x="3603" y="4492"/>
                    <a:pt x="3624" y="4418"/>
                    <a:pt x="3635" y="4354"/>
                  </a:cubicBezTo>
                  <a:cubicBezTo>
                    <a:pt x="3677" y="4152"/>
                    <a:pt x="3677" y="4152"/>
                    <a:pt x="3677" y="4152"/>
                  </a:cubicBezTo>
                  <a:cubicBezTo>
                    <a:pt x="3688" y="4098"/>
                    <a:pt x="3699" y="4013"/>
                    <a:pt x="3709" y="3960"/>
                  </a:cubicBezTo>
                  <a:cubicBezTo>
                    <a:pt x="3741" y="3768"/>
                    <a:pt x="3741" y="3768"/>
                    <a:pt x="3741" y="3768"/>
                  </a:cubicBezTo>
                  <a:cubicBezTo>
                    <a:pt x="3752" y="3704"/>
                    <a:pt x="3762" y="3630"/>
                    <a:pt x="3773" y="3577"/>
                  </a:cubicBezTo>
                  <a:cubicBezTo>
                    <a:pt x="3794" y="3396"/>
                    <a:pt x="3794" y="3396"/>
                    <a:pt x="3794" y="3396"/>
                  </a:cubicBezTo>
                  <a:cubicBezTo>
                    <a:pt x="3805" y="3332"/>
                    <a:pt x="3815" y="3268"/>
                    <a:pt x="3815" y="3204"/>
                  </a:cubicBezTo>
                  <a:cubicBezTo>
                    <a:pt x="3837" y="3034"/>
                    <a:pt x="3837" y="3034"/>
                    <a:pt x="3837" y="3034"/>
                  </a:cubicBezTo>
                  <a:cubicBezTo>
                    <a:pt x="3837" y="2981"/>
                    <a:pt x="3847" y="2906"/>
                    <a:pt x="3847" y="2853"/>
                  </a:cubicBezTo>
                  <a:cubicBezTo>
                    <a:pt x="3858" y="2683"/>
                    <a:pt x="3858" y="2683"/>
                    <a:pt x="3858" y="2683"/>
                  </a:cubicBezTo>
                  <a:cubicBezTo>
                    <a:pt x="3869" y="2629"/>
                    <a:pt x="3869" y="2565"/>
                    <a:pt x="3869" y="2512"/>
                  </a:cubicBezTo>
                  <a:cubicBezTo>
                    <a:pt x="3879" y="2352"/>
                    <a:pt x="3879" y="2352"/>
                    <a:pt x="3879" y="2352"/>
                  </a:cubicBezTo>
                  <a:cubicBezTo>
                    <a:pt x="3879" y="2299"/>
                    <a:pt x="3890" y="2235"/>
                    <a:pt x="3890" y="2193"/>
                  </a:cubicBezTo>
                  <a:cubicBezTo>
                    <a:pt x="3890" y="2033"/>
                    <a:pt x="3890" y="2033"/>
                    <a:pt x="3890" y="2033"/>
                  </a:cubicBezTo>
                  <a:cubicBezTo>
                    <a:pt x="3890" y="1991"/>
                    <a:pt x="3890" y="1927"/>
                    <a:pt x="3890" y="1884"/>
                  </a:cubicBezTo>
                  <a:cubicBezTo>
                    <a:pt x="3900" y="1724"/>
                    <a:pt x="3900" y="1724"/>
                    <a:pt x="3900" y="1724"/>
                  </a:cubicBezTo>
                  <a:cubicBezTo>
                    <a:pt x="3900" y="1682"/>
                    <a:pt x="3900" y="1629"/>
                    <a:pt x="3900" y="1575"/>
                  </a:cubicBezTo>
                  <a:cubicBezTo>
                    <a:pt x="3890" y="1416"/>
                    <a:pt x="3890" y="1416"/>
                    <a:pt x="3890" y="1416"/>
                  </a:cubicBezTo>
                  <a:cubicBezTo>
                    <a:pt x="3879" y="1352"/>
                    <a:pt x="3858" y="1267"/>
                    <a:pt x="3847" y="1203"/>
                  </a:cubicBezTo>
                  <a:cubicBezTo>
                    <a:pt x="3794" y="1043"/>
                    <a:pt x="3794" y="1043"/>
                    <a:pt x="3794" y="1043"/>
                  </a:cubicBezTo>
                  <a:cubicBezTo>
                    <a:pt x="3762" y="979"/>
                    <a:pt x="3720" y="883"/>
                    <a:pt x="3677" y="830"/>
                  </a:cubicBezTo>
                  <a:cubicBezTo>
                    <a:pt x="3571" y="660"/>
                    <a:pt x="3571" y="660"/>
                    <a:pt x="3571" y="660"/>
                  </a:cubicBezTo>
                  <a:cubicBezTo>
                    <a:pt x="3507" y="596"/>
                    <a:pt x="3433" y="500"/>
                    <a:pt x="3369" y="436"/>
                  </a:cubicBezTo>
                  <a:cubicBezTo>
                    <a:pt x="3199" y="287"/>
                    <a:pt x="3199" y="287"/>
                    <a:pt x="3199" y="287"/>
                  </a:cubicBezTo>
                  <a:cubicBezTo>
                    <a:pt x="2933" y="96"/>
                    <a:pt x="2933" y="96"/>
                    <a:pt x="2763" y="0"/>
                  </a:cubicBezTo>
                  <a:cubicBezTo>
                    <a:pt x="3157" y="223"/>
                    <a:pt x="3316" y="543"/>
                    <a:pt x="3316" y="894"/>
                  </a:cubicBezTo>
                </a:path>
              </a:pathLst>
            </a:custGeom>
            <a:solidFill>
              <a:srgbClr val="FF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276" name="Freeform 20"/>
            <p:cNvSpPr>
              <a:spLocks noChangeAspect="1"/>
            </p:cNvSpPr>
            <p:nvPr/>
          </p:nvSpPr>
          <p:spPr bwMode="auto">
            <a:xfrm>
              <a:off x="2211" y="1566"/>
              <a:ext cx="1260" cy="845"/>
            </a:xfrm>
            <a:custGeom>
              <a:avLst/>
              <a:gdLst>
                <a:gd name="T0" fmla="*/ 11 w 10500"/>
                <a:gd name="T1" fmla="*/ 2237 h 7042"/>
                <a:gd name="T2" fmla="*/ 9787 w 10500"/>
                <a:gd name="T3" fmla="*/ 2280 h 7042"/>
                <a:gd name="T4" fmla="*/ 9701 w 10500"/>
                <a:gd name="T5" fmla="*/ 5849 h 7042"/>
                <a:gd name="T6" fmla="*/ 9936 w 10500"/>
                <a:gd name="T7" fmla="*/ 7042 h 7042"/>
                <a:gd name="T8" fmla="*/ 10095 w 10500"/>
                <a:gd name="T9" fmla="*/ 5859 h 7042"/>
                <a:gd name="T10" fmla="*/ 10500 w 10500"/>
                <a:gd name="T11" fmla="*/ 2312 h 7042"/>
                <a:gd name="T12" fmla="*/ 9946 w 10500"/>
                <a:gd name="T13" fmla="*/ 1417 h 7042"/>
                <a:gd name="T14" fmla="*/ 9946 w 10500"/>
                <a:gd name="T15" fmla="*/ 1417 h 7042"/>
                <a:gd name="T16" fmla="*/ 9329 w 10500"/>
                <a:gd name="T17" fmla="*/ 1129 h 7042"/>
                <a:gd name="T18" fmla="*/ 9052 w 10500"/>
                <a:gd name="T19" fmla="*/ 1023 h 7042"/>
                <a:gd name="T20" fmla="*/ 8700 w 10500"/>
                <a:gd name="T21" fmla="*/ 916 h 7042"/>
                <a:gd name="T22" fmla="*/ 8402 w 10500"/>
                <a:gd name="T23" fmla="*/ 842 h 7042"/>
                <a:gd name="T24" fmla="*/ 8072 w 10500"/>
                <a:gd name="T25" fmla="*/ 757 h 7042"/>
                <a:gd name="T26" fmla="*/ 7763 w 10500"/>
                <a:gd name="T27" fmla="*/ 703 h 7042"/>
                <a:gd name="T28" fmla="*/ 7433 w 10500"/>
                <a:gd name="T29" fmla="*/ 650 h 7042"/>
                <a:gd name="T30" fmla="*/ 7124 w 10500"/>
                <a:gd name="T31" fmla="*/ 607 h 7042"/>
                <a:gd name="T32" fmla="*/ 6805 w 10500"/>
                <a:gd name="T33" fmla="*/ 575 h 7042"/>
                <a:gd name="T34" fmla="*/ 6485 w 10500"/>
                <a:gd name="T35" fmla="*/ 543 h 7042"/>
                <a:gd name="T36" fmla="*/ 6166 w 10500"/>
                <a:gd name="T37" fmla="*/ 522 h 7042"/>
                <a:gd name="T38" fmla="*/ 5846 w 10500"/>
                <a:gd name="T39" fmla="*/ 511 h 7042"/>
                <a:gd name="T40" fmla="*/ 5527 w 10500"/>
                <a:gd name="T41" fmla="*/ 511 h 7042"/>
                <a:gd name="T42" fmla="*/ 5208 w 10500"/>
                <a:gd name="T43" fmla="*/ 511 h 7042"/>
                <a:gd name="T44" fmla="*/ 4888 w 10500"/>
                <a:gd name="T45" fmla="*/ 511 h 7042"/>
                <a:gd name="T46" fmla="*/ 4558 w 10500"/>
                <a:gd name="T47" fmla="*/ 533 h 7042"/>
                <a:gd name="T48" fmla="*/ 4228 w 10500"/>
                <a:gd name="T49" fmla="*/ 554 h 7042"/>
                <a:gd name="T50" fmla="*/ 3898 w 10500"/>
                <a:gd name="T51" fmla="*/ 586 h 7042"/>
                <a:gd name="T52" fmla="*/ 3557 w 10500"/>
                <a:gd name="T53" fmla="*/ 629 h 7042"/>
                <a:gd name="T54" fmla="*/ 3227 w 10500"/>
                <a:gd name="T55" fmla="*/ 671 h 7042"/>
                <a:gd name="T56" fmla="*/ 2897 w 10500"/>
                <a:gd name="T57" fmla="*/ 735 h 7042"/>
                <a:gd name="T58" fmla="*/ 2577 w 10500"/>
                <a:gd name="T59" fmla="*/ 799 h 7042"/>
                <a:gd name="T60" fmla="*/ 2247 w 10500"/>
                <a:gd name="T61" fmla="*/ 884 h 7042"/>
                <a:gd name="T62" fmla="*/ 1960 w 10500"/>
                <a:gd name="T63" fmla="*/ 970 h 7042"/>
                <a:gd name="T64" fmla="*/ 1629 w 10500"/>
                <a:gd name="T65" fmla="*/ 1087 h 7042"/>
                <a:gd name="T66" fmla="*/ 1363 w 10500"/>
                <a:gd name="T67" fmla="*/ 1193 h 7042"/>
                <a:gd name="T68" fmla="*/ 1033 w 10500"/>
                <a:gd name="T69" fmla="*/ 1353 h 7042"/>
                <a:gd name="T70" fmla="*/ 809 w 10500"/>
                <a:gd name="T71" fmla="*/ 1481 h 7042"/>
                <a:gd name="T72" fmla="*/ 479 w 10500"/>
                <a:gd name="T73" fmla="*/ 1705 h 7042"/>
                <a:gd name="T74" fmla="*/ 320 w 10500"/>
                <a:gd name="T75" fmla="*/ 1854 h 7042"/>
                <a:gd name="T76" fmla="*/ 32 w 10500"/>
                <a:gd name="T77" fmla="*/ 2195 h 7042"/>
                <a:gd name="T78" fmla="*/ 0 w 10500"/>
                <a:gd name="T79" fmla="*/ 2248 h 7042"/>
                <a:gd name="T80" fmla="*/ 11 w 10500"/>
                <a:gd name="T81" fmla="*/ 2237 h 704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0500"/>
                <a:gd name="T124" fmla="*/ 0 h 7042"/>
                <a:gd name="T125" fmla="*/ 10500 w 10500"/>
                <a:gd name="T126" fmla="*/ 7042 h 7042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0500" h="7042">
                  <a:moveTo>
                    <a:pt x="11" y="2237"/>
                  </a:moveTo>
                  <a:cubicBezTo>
                    <a:pt x="1597" y="0"/>
                    <a:pt x="9478" y="693"/>
                    <a:pt x="9787" y="2280"/>
                  </a:cubicBezTo>
                  <a:cubicBezTo>
                    <a:pt x="9787" y="2312"/>
                    <a:pt x="10234" y="5369"/>
                    <a:pt x="9701" y="5849"/>
                  </a:cubicBezTo>
                  <a:cubicBezTo>
                    <a:pt x="9382" y="6126"/>
                    <a:pt x="9382" y="6126"/>
                    <a:pt x="9936" y="7042"/>
                  </a:cubicBezTo>
                  <a:cubicBezTo>
                    <a:pt x="10074" y="6669"/>
                    <a:pt x="10000" y="6275"/>
                    <a:pt x="10095" y="5859"/>
                  </a:cubicBezTo>
                  <a:cubicBezTo>
                    <a:pt x="10458" y="4410"/>
                    <a:pt x="10500" y="3271"/>
                    <a:pt x="10500" y="2312"/>
                  </a:cubicBezTo>
                  <a:cubicBezTo>
                    <a:pt x="10500" y="1960"/>
                    <a:pt x="10340" y="1641"/>
                    <a:pt x="9946" y="1417"/>
                  </a:cubicBezTo>
                  <a:cubicBezTo>
                    <a:pt x="9946" y="1417"/>
                    <a:pt x="9946" y="1417"/>
                    <a:pt x="9946" y="1417"/>
                  </a:cubicBezTo>
                  <a:cubicBezTo>
                    <a:pt x="9648" y="1257"/>
                    <a:pt x="9606" y="1236"/>
                    <a:pt x="9329" y="1129"/>
                  </a:cubicBezTo>
                  <a:cubicBezTo>
                    <a:pt x="9052" y="1023"/>
                    <a:pt x="9052" y="1023"/>
                    <a:pt x="9052" y="1023"/>
                  </a:cubicBezTo>
                  <a:cubicBezTo>
                    <a:pt x="8945" y="991"/>
                    <a:pt x="8807" y="948"/>
                    <a:pt x="8700" y="916"/>
                  </a:cubicBezTo>
                  <a:cubicBezTo>
                    <a:pt x="8402" y="842"/>
                    <a:pt x="8402" y="842"/>
                    <a:pt x="8402" y="842"/>
                  </a:cubicBezTo>
                  <a:cubicBezTo>
                    <a:pt x="8306" y="810"/>
                    <a:pt x="8168" y="778"/>
                    <a:pt x="8072" y="757"/>
                  </a:cubicBezTo>
                  <a:cubicBezTo>
                    <a:pt x="7763" y="703"/>
                    <a:pt x="7763" y="703"/>
                    <a:pt x="7763" y="703"/>
                  </a:cubicBezTo>
                  <a:cubicBezTo>
                    <a:pt x="7667" y="682"/>
                    <a:pt x="7529" y="661"/>
                    <a:pt x="7433" y="650"/>
                  </a:cubicBezTo>
                  <a:cubicBezTo>
                    <a:pt x="7124" y="607"/>
                    <a:pt x="7124" y="607"/>
                    <a:pt x="7124" y="607"/>
                  </a:cubicBezTo>
                  <a:cubicBezTo>
                    <a:pt x="7029" y="597"/>
                    <a:pt x="6901" y="586"/>
                    <a:pt x="6805" y="575"/>
                  </a:cubicBezTo>
                  <a:cubicBezTo>
                    <a:pt x="6485" y="543"/>
                    <a:pt x="6485" y="543"/>
                    <a:pt x="6485" y="543"/>
                  </a:cubicBezTo>
                  <a:cubicBezTo>
                    <a:pt x="6390" y="543"/>
                    <a:pt x="6262" y="533"/>
                    <a:pt x="6166" y="522"/>
                  </a:cubicBezTo>
                  <a:cubicBezTo>
                    <a:pt x="5846" y="511"/>
                    <a:pt x="5846" y="511"/>
                    <a:pt x="5846" y="511"/>
                  </a:cubicBezTo>
                  <a:cubicBezTo>
                    <a:pt x="5751" y="511"/>
                    <a:pt x="5623" y="511"/>
                    <a:pt x="5527" y="511"/>
                  </a:cubicBezTo>
                  <a:cubicBezTo>
                    <a:pt x="5208" y="511"/>
                    <a:pt x="5208" y="511"/>
                    <a:pt x="5208" y="511"/>
                  </a:cubicBezTo>
                  <a:cubicBezTo>
                    <a:pt x="5112" y="511"/>
                    <a:pt x="4984" y="511"/>
                    <a:pt x="4888" y="511"/>
                  </a:cubicBezTo>
                  <a:cubicBezTo>
                    <a:pt x="4558" y="533"/>
                    <a:pt x="4558" y="533"/>
                    <a:pt x="4558" y="533"/>
                  </a:cubicBezTo>
                  <a:cubicBezTo>
                    <a:pt x="4462" y="543"/>
                    <a:pt x="4324" y="543"/>
                    <a:pt x="4228" y="554"/>
                  </a:cubicBezTo>
                  <a:cubicBezTo>
                    <a:pt x="3898" y="586"/>
                    <a:pt x="3898" y="586"/>
                    <a:pt x="3898" y="586"/>
                  </a:cubicBezTo>
                  <a:cubicBezTo>
                    <a:pt x="3802" y="597"/>
                    <a:pt x="3663" y="618"/>
                    <a:pt x="3557" y="629"/>
                  </a:cubicBezTo>
                  <a:cubicBezTo>
                    <a:pt x="3227" y="671"/>
                    <a:pt x="3227" y="671"/>
                    <a:pt x="3227" y="671"/>
                  </a:cubicBezTo>
                  <a:cubicBezTo>
                    <a:pt x="3131" y="693"/>
                    <a:pt x="2993" y="714"/>
                    <a:pt x="2897" y="735"/>
                  </a:cubicBezTo>
                  <a:cubicBezTo>
                    <a:pt x="2577" y="799"/>
                    <a:pt x="2577" y="799"/>
                    <a:pt x="2577" y="799"/>
                  </a:cubicBezTo>
                  <a:cubicBezTo>
                    <a:pt x="2481" y="831"/>
                    <a:pt x="2343" y="863"/>
                    <a:pt x="2247" y="884"/>
                  </a:cubicBezTo>
                  <a:cubicBezTo>
                    <a:pt x="1960" y="970"/>
                    <a:pt x="1960" y="970"/>
                    <a:pt x="1960" y="970"/>
                  </a:cubicBezTo>
                  <a:cubicBezTo>
                    <a:pt x="1853" y="1002"/>
                    <a:pt x="1725" y="1044"/>
                    <a:pt x="1629" y="1087"/>
                  </a:cubicBezTo>
                  <a:cubicBezTo>
                    <a:pt x="1363" y="1193"/>
                    <a:pt x="1363" y="1193"/>
                    <a:pt x="1363" y="1193"/>
                  </a:cubicBezTo>
                  <a:cubicBezTo>
                    <a:pt x="1267" y="1236"/>
                    <a:pt x="1129" y="1300"/>
                    <a:pt x="1033" y="1353"/>
                  </a:cubicBezTo>
                  <a:cubicBezTo>
                    <a:pt x="809" y="1481"/>
                    <a:pt x="809" y="1481"/>
                    <a:pt x="809" y="1481"/>
                  </a:cubicBezTo>
                  <a:cubicBezTo>
                    <a:pt x="714" y="1545"/>
                    <a:pt x="575" y="1630"/>
                    <a:pt x="479" y="1705"/>
                  </a:cubicBezTo>
                  <a:cubicBezTo>
                    <a:pt x="320" y="1854"/>
                    <a:pt x="320" y="1854"/>
                    <a:pt x="320" y="1854"/>
                  </a:cubicBezTo>
                  <a:cubicBezTo>
                    <a:pt x="128" y="2046"/>
                    <a:pt x="117" y="2056"/>
                    <a:pt x="32" y="2195"/>
                  </a:cubicBezTo>
                  <a:cubicBezTo>
                    <a:pt x="21" y="2205"/>
                    <a:pt x="11" y="2227"/>
                    <a:pt x="0" y="2248"/>
                  </a:cubicBezTo>
                  <a:cubicBezTo>
                    <a:pt x="0" y="2237"/>
                    <a:pt x="11" y="2237"/>
                    <a:pt x="11" y="2237"/>
                  </a:cubicBezTo>
                </a:path>
              </a:pathLst>
            </a:custGeom>
            <a:solidFill>
              <a:srgbClr val="FF9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277" name="Freeform 21"/>
            <p:cNvSpPr>
              <a:spLocks noChangeAspect="1"/>
            </p:cNvSpPr>
            <p:nvPr/>
          </p:nvSpPr>
          <p:spPr bwMode="auto">
            <a:xfrm>
              <a:off x="3288" y="1736"/>
              <a:ext cx="253" cy="903"/>
            </a:xfrm>
            <a:custGeom>
              <a:avLst/>
              <a:gdLst>
                <a:gd name="T0" fmla="*/ 1523 w 2108"/>
                <a:gd name="T1" fmla="*/ 895 h 7525"/>
                <a:gd name="T2" fmla="*/ 1118 w 2108"/>
                <a:gd name="T3" fmla="*/ 4444 h 7525"/>
                <a:gd name="T4" fmla="*/ 958 w 2108"/>
                <a:gd name="T5" fmla="*/ 5628 h 7525"/>
                <a:gd name="T6" fmla="*/ 958 w 2108"/>
                <a:gd name="T7" fmla="*/ 5628 h 7525"/>
                <a:gd name="T8" fmla="*/ 0 w 2108"/>
                <a:gd name="T9" fmla="*/ 7525 h 7525"/>
                <a:gd name="T10" fmla="*/ 256 w 2108"/>
                <a:gd name="T11" fmla="*/ 7418 h 7525"/>
                <a:gd name="T12" fmla="*/ 501 w 2108"/>
                <a:gd name="T13" fmla="*/ 7301 h 7525"/>
                <a:gd name="T14" fmla="*/ 724 w 2108"/>
                <a:gd name="T15" fmla="*/ 7173 h 7525"/>
                <a:gd name="T16" fmla="*/ 958 w 2108"/>
                <a:gd name="T17" fmla="*/ 7003 h 7525"/>
                <a:gd name="T18" fmla="*/ 1129 w 2108"/>
                <a:gd name="T19" fmla="*/ 6853 h 7525"/>
                <a:gd name="T20" fmla="*/ 1331 w 2108"/>
                <a:gd name="T21" fmla="*/ 6598 h 7525"/>
                <a:gd name="T22" fmla="*/ 1406 w 2108"/>
                <a:gd name="T23" fmla="*/ 6448 h 7525"/>
                <a:gd name="T24" fmla="*/ 1640 w 2108"/>
                <a:gd name="T25" fmla="*/ 5191 h 7525"/>
                <a:gd name="T26" fmla="*/ 1693 w 2108"/>
                <a:gd name="T27" fmla="*/ 4977 h 7525"/>
                <a:gd name="T28" fmla="*/ 1746 w 2108"/>
                <a:gd name="T29" fmla="*/ 4764 h 7525"/>
                <a:gd name="T30" fmla="*/ 1800 w 2108"/>
                <a:gd name="T31" fmla="*/ 4562 h 7525"/>
                <a:gd name="T32" fmla="*/ 1842 w 2108"/>
                <a:gd name="T33" fmla="*/ 4359 h 7525"/>
                <a:gd name="T34" fmla="*/ 1885 w 2108"/>
                <a:gd name="T35" fmla="*/ 4157 h 7525"/>
                <a:gd name="T36" fmla="*/ 1917 w 2108"/>
                <a:gd name="T37" fmla="*/ 3965 h 7525"/>
                <a:gd name="T38" fmla="*/ 1949 w 2108"/>
                <a:gd name="T39" fmla="*/ 3773 h 7525"/>
                <a:gd name="T40" fmla="*/ 1981 w 2108"/>
                <a:gd name="T41" fmla="*/ 3581 h 7525"/>
                <a:gd name="T42" fmla="*/ 2002 w 2108"/>
                <a:gd name="T43" fmla="*/ 3400 h 7525"/>
                <a:gd name="T44" fmla="*/ 2023 w 2108"/>
                <a:gd name="T45" fmla="*/ 3208 h 7525"/>
                <a:gd name="T46" fmla="*/ 2045 w 2108"/>
                <a:gd name="T47" fmla="*/ 3038 h 7525"/>
                <a:gd name="T48" fmla="*/ 2055 w 2108"/>
                <a:gd name="T49" fmla="*/ 2856 h 7525"/>
                <a:gd name="T50" fmla="*/ 2066 w 2108"/>
                <a:gd name="T51" fmla="*/ 2686 h 7525"/>
                <a:gd name="T52" fmla="*/ 2077 w 2108"/>
                <a:gd name="T53" fmla="*/ 2515 h 7525"/>
                <a:gd name="T54" fmla="*/ 2087 w 2108"/>
                <a:gd name="T55" fmla="*/ 2355 h 7525"/>
                <a:gd name="T56" fmla="*/ 2098 w 2108"/>
                <a:gd name="T57" fmla="*/ 2195 h 7525"/>
                <a:gd name="T58" fmla="*/ 2098 w 2108"/>
                <a:gd name="T59" fmla="*/ 2036 h 7525"/>
                <a:gd name="T60" fmla="*/ 2098 w 2108"/>
                <a:gd name="T61" fmla="*/ 1886 h 7525"/>
                <a:gd name="T62" fmla="*/ 2108 w 2108"/>
                <a:gd name="T63" fmla="*/ 1727 h 7525"/>
                <a:gd name="T64" fmla="*/ 2108 w 2108"/>
                <a:gd name="T65" fmla="*/ 1577 h 7525"/>
                <a:gd name="T66" fmla="*/ 2098 w 2108"/>
                <a:gd name="T67" fmla="*/ 1417 h 7525"/>
                <a:gd name="T68" fmla="*/ 2055 w 2108"/>
                <a:gd name="T69" fmla="*/ 1204 h 7525"/>
                <a:gd name="T70" fmla="*/ 2002 w 2108"/>
                <a:gd name="T71" fmla="*/ 1044 h 7525"/>
                <a:gd name="T72" fmla="*/ 1885 w 2108"/>
                <a:gd name="T73" fmla="*/ 831 h 7525"/>
                <a:gd name="T74" fmla="*/ 1778 w 2108"/>
                <a:gd name="T75" fmla="*/ 661 h 7525"/>
                <a:gd name="T76" fmla="*/ 1576 w 2108"/>
                <a:gd name="T77" fmla="*/ 437 h 7525"/>
                <a:gd name="T78" fmla="*/ 1406 w 2108"/>
                <a:gd name="T79" fmla="*/ 288 h 7525"/>
                <a:gd name="T80" fmla="*/ 969 w 2108"/>
                <a:gd name="T81" fmla="*/ 0 h 7525"/>
                <a:gd name="T82" fmla="*/ 1523 w 2108"/>
                <a:gd name="T83" fmla="*/ 895 h 7525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108"/>
                <a:gd name="T127" fmla="*/ 0 h 7525"/>
                <a:gd name="T128" fmla="*/ 2108 w 2108"/>
                <a:gd name="T129" fmla="*/ 7525 h 7525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108" h="7525">
                  <a:moveTo>
                    <a:pt x="1523" y="895"/>
                  </a:moveTo>
                  <a:cubicBezTo>
                    <a:pt x="1523" y="1854"/>
                    <a:pt x="1480" y="2995"/>
                    <a:pt x="1118" y="4444"/>
                  </a:cubicBezTo>
                  <a:cubicBezTo>
                    <a:pt x="1022" y="4860"/>
                    <a:pt x="1097" y="5255"/>
                    <a:pt x="958" y="5628"/>
                  </a:cubicBezTo>
                  <a:cubicBezTo>
                    <a:pt x="958" y="5628"/>
                    <a:pt x="958" y="5628"/>
                    <a:pt x="958" y="5628"/>
                  </a:cubicBezTo>
                  <a:cubicBezTo>
                    <a:pt x="1544" y="6406"/>
                    <a:pt x="1235" y="7024"/>
                    <a:pt x="0" y="7525"/>
                  </a:cubicBezTo>
                  <a:cubicBezTo>
                    <a:pt x="256" y="7418"/>
                    <a:pt x="256" y="7418"/>
                    <a:pt x="256" y="7418"/>
                  </a:cubicBezTo>
                  <a:cubicBezTo>
                    <a:pt x="330" y="7386"/>
                    <a:pt x="426" y="7344"/>
                    <a:pt x="501" y="7301"/>
                  </a:cubicBezTo>
                  <a:cubicBezTo>
                    <a:pt x="724" y="7173"/>
                    <a:pt x="724" y="7173"/>
                    <a:pt x="724" y="7173"/>
                  </a:cubicBezTo>
                  <a:cubicBezTo>
                    <a:pt x="788" y="7130"/>
                    <a:pt x="895" y="7056"/>
                    <a:pt x="958" y="7003"/>
                  </a:cubicBezTo>
                  <a:cubicBezTo>
                    <a:pt x="1129" y="6853"/>
                    <a:pt x="1129" y="6853"/>
                    <a:pt x="1129" y="6853"/>
                  </a:cubicBezTo>
                  <a:cubicBezTo>
                    <a:pt x="1193" y="6779"/>
                    <a:pt x="1278" y="6683"/>
                    <a:pt x="1331" y="6598"/>
                  </a:cubicBezTo>
                  <a:cubicBezTo>
                    <a:pt x="1406" y="6448"/>
                    <a:pt x="1406" y="6448"/>
                    <a:pt x="1406" y="6448"/>
                  </a:cubicBezTo>
                  <a:cubicBezTo>
                    <a:pt x="1555" y="6043"/>
                    <a:pt x="1533" y="5606"/>
                    <a:pt x="1640" y="5191"/>
                  </a:cubicBezTo>
                  <a:cubicBezTo>
                    <a:pt x="1693" y="4977"/>
                    <a:pt x="1693" y="4977"/>
                    <a:pt x="1693" y="4977"/>
                  </a:cubicBezTo>
                  <a:cubicBezTo>
                    <a:pt x="1714" y="4913"/>
                    <a:pt x="1736" y="4828"/>
                    <a:pt x="1746" y="4764"/>
                  </a:cubicBezTo>
                  <a:cubicBezTo>
                    <a:pt x="1800" y="4562"/>
                    <a:pt x="1800" y="4562"/>
                    <a:pt x="1800" y="4562"/>
                  </a:cubicBezTo>
                  <a:cubicBezTo>
                    <a:pt x="1810" y="4498"/>
                    <a:pt x="1832" y="4423"/>
                    <a:pt x="1842" y="4359"/>
                  </a:cubicBezTo>
                  <a:cubicBezTo>
                    <a:pt x="1885" y="4157"/>
                    <a:pt x="1885" y="4157"/>
                    <a:pt x="1885" y="4157"/>
                  </a:cubicBezTo>
                  <a:cubicBezTo>
                    <a:pt x="1896" y="4103"/>
                    <a:pt x="1906" y="4018"/>
                    <a:pt x="1917" y="3965"/>
                  </a:cubicBezTo>
                  <a:cubicBezTo>
                    <a:pt x="1949" y="3773"/>
                    <a:pt x="1949" y="3773"/>
                    <a:pt x="1949" y="3773"/>
                  </a:cubicBezTo>
                  <a:cubicBezTo>
                    <a:pt x="1959" y="3709"/>
                    <a:pt x="1970" y="3634"/>
                    <a:pt x="1981" y="3581"/>
                  </a:cubicBezTo>
                  <a:cubicBezTo>
                    <a:pt x="2002" y="3400"/>
                    <a:pt x="2002" y="3400"/>
                    <a:pt x="2002" y="3400"/>
                  </a:cubicBezTo>
                  <a:cubicBezTo>
                    <a:pt x="2013" y="3336"/>
                    <a:pt x="2023" y="3272"/>
                    <a:pt x="2023" y="3208"/>
                  </a:cubicBezTo>
                  <a:cubicBezTo>
                    <a:pt x="2045" y="3038"/>
                    <a:pt x="2045" y="3038"/>
                    <a:pt x="2045" y="3038"/>
                  </a:cubicBezTo>
                  <a:cubicBezTo>
                    <a:pt x="2045" y="2984"/>
                    <a:pt x="2055" y="2910"/>
                    <a:pt x="2055" y="2856"/>
                  </a:cubicBezTo>
                  <a:cubicBezTo>
                    <a:pt x="2066" y="2686"/>
                    <a:pt x="2066" y="2686"/>
                    <a:pt x="2066" y="2686"/>
                  </a:cubicBezTo>
                  <a:cubicBezTo>
                    <a:pt x="2077" y="2632"/>
                    <a:pt x="2077" y="2569"/>
                    <a:pt x="2077" y="2515"/>
                  </a:cubicBezTo>
                  <a:cubicBezTo>
                    <a:pt x="2087" y="2355"/>
                    <a:pt x="2087" y="2355"/>
                    <a:pt x="2087" y="2355"/>
                  </a:cubicBezTo>
                  <a:cubicBezTo>
                    <a:pt x="2087" y="2302"/>
                    <a:pt x="2098" y="2238"/>
                    <a:pt x="2098" y="2195"/>
                  </a:cubicBezTo>
                  <a:cubicBezTo>
                    <a:pt x="2098" y="2036"/>
                    <a:pt x="2098" y="2036"/>
                    <a:pt x="2098" y="2036"/>
                  </a:cubicBezTo>
                  <a:cubicBezTo>
                    <a:pt x="2098" y="1993"/>
                    <a:pt x="2098" y="1929"/>
                    <a:pt x="2098" y="1886"/>
                  </a:cubicBezTo>
                  <a:cubicBezTo>
                    <a:pt x="2108" y="1727"/>
                    <a:pt x="2108" y="1727"/>
                    <a:pt x="2108" y="1727"/>
                  </a:cubicBezTo>
                  <a:cubicBezTo>
                    <a:pt x="2108" y="1684"/>
                    <a:pt x="2108" y="1631"/>
                    <a:pt x="2108" y="1577"/>
                  </a:cubicBezTo>
                  <a:cubicBezTo>
                    <a:pt x="2098" y="1417"/>
                    <a:pt x="2098" y="1417"/>
                    <a:pt x="2098" y="1417"/>
                  </a:cubicBezTo>
                  <a:cubicBezTo>
                    <a:pt x="2087" y="1353"/>
                    <a:pt x="2066" y="1268"/>
                    <a:pt x="2055" y="1204"/>
                  </a:cubicBezTo>
                  <a:cubicBezTo>
                    <a:pt x="2002" y="1044"/>
                    <a:pt x="2002" y="1044"/>
                    <a:pt x="2002" y="1044"/>
                  </a:cubicBezTo>
                  <a:cubicBezTo>
                    <a:pt x="1970" y="980"/>
                    <a:pt x="1927" y="884"/>
                    <a:pt x="1885" y="831"/>
                  </a:cubicBezTo>
                  <a:cubicBezTo>
                    <a:pt x="1778" y="661"/>
                    <a:pt x="1778" y="661"/>
                    <a:pt x="1778" y="661"/>
                  </a:cubicBezTo>
                  <a:cubicBezTo>
                    <a:pt x="1714" y="597"/>
                    <a:pt x="1640" y="501"/>
                    <a:pt x="1576" y="437"/>
                  </a:cubicBezTo>
                  <a:cubicBezTo>
                    <a:pt x="1406" y="288"/>
                    <a:pt x="1406" y="288"/>
                    <a:pt x="1406" y="288"/>
                  </a:cubicBezTo>
                  <a:cubicBezTo>
                    <a:pt x="1139" y="96"/>
                    <a:pt x="1139" y="96"/>
                    <a:pt x="969" y="0"/>
                  </a:cubicBezTo>
                  <a:cubicBezTo>
                    <a:pt x="1363" y="224"/>
                    <a:pt x="1523" y="543"/>
                    <a:pt x="1523" y="895"/>
                  </a:cubicBezTo>
                </a:path>
              </a:pathLst>
            </a:custGeom>
            <a:solidFill>
              <a:srgbClr val="FF9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278" name="Freeform 22"/>
            <p:cNvSpPr>
              <a:spLocks noChangeAspect="1"/>
            </p:cNvSpPr>
            <p:nvPr/>
          </p:nvSpPr>
          <p:spPr bwMode="auto">
            <a:xfrm>
              <a:off x="2210" y="1666"/>
              <a:ext cx="1161" cy="943"/>
            </a:xfrm>
            <a:custGeom>
              <a:avLst/>
              <a:gdLst>
                <a:gd name="T0" fmla="*/ 1777 w 9675"/>
                <a:gd name="T1" fmla="*/ 7795 h 7859"/>
                <a:gd name="T2" fmla="*/ 8472 w 9675"/>
                <a:gd name="T3" fmla="*/ 5974 h 7859"/>
                <a:gd name="T4" fmla="*/ 7578 w 9675"/>
                <a:gd name="T5" fmla="*/ 5282 h 7859"/>
                <a:gd name="T6" fmla="*/ 7184 w 9675"/>
                <a:gd name="T7" fmla="*/ 4952 h 7859"/>
                <a:gd name="T8" fmla="*/ 7397 w 9675"/>
                <a:gd name="T9" fmla="*/ 4590 h 7859"/>
                <a:gd name="T10" fmla="*/ 7791 w 9675"/>
                <a:gd name="T11" fmla="*/ 3930 h 7859"/>
                <a:gd name="T12" fmla="*/ 6854 w 9675"/>
                <a:gd name="T13" fmla="*/ 714 h 7859"/>
                <a:gd name="T14" fmla="*/ 128 w 9675"/>
                <a:gd name="T15" fmla="*/ 1704 h 7859"/>
                <a:gd name="T16" fmla="*/ 32 w 9675"/>
                <a:gd name="T17" fmla="*/ 3823 h 7859"/>
                <a:gd name="T18" fmla="*/ 117 w 9675"/>
                <a:gd name="T19" fmla="*/ 4632 h 7859"/>
                <a:gd name="T20" fmla="*/ 128 w 9675"/>
                <a:gd name="T21" fmla="*/ 4728 h 7859"/>
                <a:gd name="T22" fmla="*/ 447 w 9675"/>
                <a:gd name="T23" fmla="*/ 5708 h 7859"/>
                <a:gd name="T24" fmla="*/ 436 w 9675"/>
                <a:gd name="T25" fmla="*/ 6794 h 7859"/>
                <a:gd name="T26" fmla="*/ 1777 w 9675"/>
                <a:gd name="T27" fmla="*/ 7795 h 785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9675"/>
                <a:gd name="T43" fmla="*/ 0 h 7859"/>
                <a:gd name="T44" fmla="*/ 9675 w 9675"/>
                <a:gd name="T45" fmla="*/ 7859 h 7859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9675" h="7859">
                  <a:moveTo>
                    <a:pt x="1777" y="7795"/>
                  </a:moveTo>
                  <a:cubicBezTo>
                    <a:pt x="2235" y="7859"/>
                    <a:pt x="9675" y="7422"/>
                    <a:pt x="8472" y="5974"/>
                  </a:cubicBezTo>
                  <a:cubicBezTo>
                    <a:pt x="8302" y="5761"/>
                    <a:pt x="7887" y="5484"/>
                    <a:pt x="7578" y="5282"/>
                  </a:cubicBezTo>
                  <a:cubicBezTo>
                    <a:pt x="7344" y="5133"/>
                    <a:pt x="7184" y="4952"/>
                    <a:pt x="7184" y="4952"/>
                  </a:cubicBezTo>
                  <a:cubicBezTo>
                    <a:pt x="7120" y="4781"/>
                    <a:pt x="7205" y="4728"/>
                    <a:pt x="7397" y="4590"/>
                  </a:cubicBezTo>
                  <a:cubicBezTo>
                    <a:pt x="7812" y="4270"/>
                    <a:pt x="7823" y="4217"/>
                    <a:pt x="7791" y="3930"/>
                  </a:cubicBezTo>
                  <a:cubicBezTo>
                    <a:pt x="7716" y="3450"/>
                    <a:pt x="7152" y="852"/>
                    <a:pt x="6854" y="714"/>
                  </a:cubicBezTo>
                  <a:cubicBezTo>
                    <a:pt x="5311" y="0"/>
                    <a:pt x="692" y="341"/>
                    <a:pt x="128" y="1704"/>
                  </a:cubicBezTo>
                  <a:cubicBezTo>
                    <a:pt x="32" y="1938"/>
                    <a:pt x="0" y="3206"/>
                    <a:pt x="32" y="3823"/>
                  </a:cubicBezTo>
                  <a:cubicBezTo>
                    <a:pt x="53" y="4185"/>
                    <a:pt x="96" y="4473"/>
                    <a:pt x="117" y="4632"/>
                  </a:cubicBezTo>
                  <a:cubicBezTo>
                    <a:pt x="117" y="4664"/>
                    <a:pt x="128" y="4696"/>
                    <a:pt x="128" y="4728"/>
                  </a:cubicBezTo>
                  <a:cubicBezTo>
                    <a:pt x="181" y="5080"/>
                    <a:pt x="351" y="5378"/>
                    <a:pt x="447" y="5708"/>
                  </a:cubicBezTo>
                  <a:cubicBezTo>
                    <a:pt x="564" y="6070"/>
                    <a:pt x="340" y="6432"/>
                    <a:pt x="436" y="6794"/>
                  </a:cubicBezTo>
                  <a:cubicBezTo>
                    <a:pt x="585" y="7358"/>
                    <a:pt x="1022" y="7688"/>
                    <a:pt x="1777" y="7795"/>
                  </a:cubicBezTo>
                </a:path>
              </a:pathLst>
            </a:custGeom>
            <a:solidFill>
              <a:srgbClr val="FF8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279" name="Freeform 23"/>
            <p:cNvSpPr>
              <a:spLocks noChangeAspect="1"/>
            </p:cNvSpPr>
            <p:nvPr/>
          </p:nvSpPr>
          <p:spPr bwMode="auto">
            <a:xfrm>
              <a:off x="2209" y="1689"/>
              <a:ext cx="1051" cy="901"/>
            </a:xfrm>
            <a:custGeom>
              <a:avLst/>
              <a:gdLst>
                <a:gd name="T0" fmla="*/ 1309 w 8759"/>
                <a:gd name="T1" fmla="*/ 7391 h 7508"/>
                <a:gd name="T2" fmla="*/ 8376 w 8759"/>
                <a:gd name="T3" fmla="*/ 5900 h 7508"/>
                <a:gd name="T4" fmla="*/ 7343 w 8759"/>
                <a:gd name="T5" fmla="*/ 5059 h 7508"/>
                <a:gd name="T6" fmla="*/ 6928 w 8759"/>
                <a:gd name="T7" fmla="*/ 4739 h 7508"/>
                <a:gd name="T8" fmla="*/ 6971 w 8759"/>
                <a:gd name="T9" fmla="*/ 4505 h 7508"/>
                <a:gd name="T10" fmla="*/ 7567 w 8759"/>
                <a:gd name="T11" fmla="*/ 3717 h 7508"/>
                <a:gd name="T12" fmla="*/ 6545 w 8759"/>
                <a:gd name="T13" fmla="*/ 501 h 7508"/>
                <a:gd name="T14" fmla="*/ 2352 w 8759"/>
                <a:gd name="T15" fmla="*/ 384 h 7508"/>
                <a:gd name="T16" fmla="*/ 192 w 8759"/>
                <a:gd name="T17" fmla="*/ 1683 h 7508"/>
                <a:gd name="T18" fmla="*/ 192 w 8759"/>
                <a:gd name="T19" fmla="*/ 4463 h 7508"/>
                <a:gd name="T20" fmla="*/ 554 w 8759"/>
                <a:gd name="T21" fmla="*/ 5591 h 7508"/>
                <a:gd name="T22" fmla="*/ 501 w 8759"/>
                <a:gd name="T23" fmla="*/ 6710 h 7508"/>
                <a:gd name="T24" fmla="*/ 958 w 8759"/>
                <a:gd name="T25" fmla="*/ 7253 h 7508"/>
                <a:gd name="T26" fmla="*/ 1309 w 8759"/>
                <a:gd name="T27" fmla="*/ 7391 h 750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8759"/>
                <a:gd name="T43" fmla="*/ 0 h 7508"/>
                <a:gd name="T44" fmla="*/ 8759 w 8759"/>
                <a:gd name="T45" fmla="*/ 7508 h 750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8759" h="7508">
                  <a:moveTo>
                    <a:pt x="1309" y="7391"/>
                  </a:moveTo>
                  <a:cubicBezTo>
                    <a:pt x="1873" y="7508"/>
                    <a:pt x="8759" y="6891"/>
                    <a:pt x="8376" y="5900"/>
                  </a:cubicBezTo>
                  <a:cubicBezTo>
                    <a:pt x="8322" y="5751"/>
                    <a:pt x="8163" y="5549"/>
                    <a:pt x="7343" y="5059"/>
                  </a:cubicBezTo>
                  <a:cubicBezTo>
                    <a:pt x="7141" y="4931"/>
                    <a:pt x="6928" y="4739"/>
                    <a:pt x="6928" y="4739"/>
                  </a:cubicBezTo>
                  <a:cubicBezTo>
                    <a:pt x="6907" y="4665"/>
                    <a:pt x="6928" y="4558"/>
                    <a:pt x="6971" y="4505"/>
                  </a:cubicBezTo>
                  <a:cubicBezTo>
                    <a:pt x="7152" y="4218"/>
                    <a:pt x="7609" y="4164"/>
                    <a:pt x="7567" y="3717"/>
                  </a:cubicBezTo>
                  <a:cubicBezTo>
                    <a:pt x="7567" y="3685"/>
                    <a:pt x="7003" y="905"/>
                    <a:pt x="6545" y="501"/>
                  </a:cubicBezTo>
                  <a:cubicBezTo>
                    <a:pt x="6290" y="277"/>
                    <a:pt x="4183" y="0"/>
                    <a:pt x="2352" y="384"/>
                  </a:cubicBezTo>
                  <a:cubicBezTo>
                    <a:pt x="373" y="799"/>
                    <a:pt x="235" y="1470"/>
                    <a:pt x="192" y="1683"/>
                  </a:cubicBezTo>
                  <a:cubicBezTo>
                    <a:pt x="192" y="1694"/>
                    <a:pt x="0" y="3078"/>
                    <a:pt x="192" y="4463"/>
                  </a:cubicBezTo>
                  <a:cubicBezTo>
                    <a:pt x="245" y="4867"/>
                    <a:pt x="511" y="5197"/>
                    <a:pt x="554" y="5591"/>
                  </a:cubicBezTo>
                  <a:cubicBezTo>
                    <a:pt x="586" y="5964"/>
                    <a:pt x="394" y="6337"/>
                    <a:pt x="501" y="6710"/>
                  </a:cubicBezTo>
                  <a:cubicBezTo>
                    <a:pt x="564" y="6944"/>
                    <a:pt x="777" y="7157"/>
                    <a:pt x="958" y="7253"/>
                  </a:cubicBezTo>
                  <a:cubicBezTo>
                    <a:pt x="1054" y="7306"/>
                    <a:pt x="1192" y="7370"/>
                    <a:pt x="1309" y="7391"/>
                  </a:cubicBezTo>
                </a:path>
              </a:pathLst>
            </a:custGeom>
            <a:solidFill>
              <a:srgbClr val="FF8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280" name="Freeform 24"/>
            <p:cNvSpPr>
              <a:spLocks noChangeAspect="1"/>
            </p:cNvSpPr>
            <p:nvPr/>
          </p:nvSpPr>
          <p:spPr bwMode="auto">
            <a:xfrm>
              <a:off x="2220" y="1693"/>
              <a:ext cx="979" cy="890"/>
            </a:xfrm>
            <a:custGeom>
              <a:avLst/>
              <a:gdLst>
                <a:gd name="T0" fmla="*/ 895 w 8158"/>
                <a:gd name="T1" fmla="*/ 7140 h 7417"/>
                <a:gd name="T2" fmla="*/ 6912 w 8158"/>
                <a:gd name="T3" fmla="*/ 6438 h 7417"/>
                <a:gd name="T4" fmla="*/ 7935 w 8158"/>
                <a:gd name="T5" fmla="*/ 5651 h 7417"/>
                <a:gd name="T6" fmla="*/ 7179 w 8158"/>
                <a:gd name="T7" fmla="*/ 5087 h 7417"/>
                <a:gd name="T8" fmla="*/ 6593 w 8158"/>
                <a:gd name="T9" fmla="*/ 4682 h 7417"/>
                <a:gd name="T10" fmla="*/ 6625 w 8158"/>
                <a:gd name="T11" fmla="*/ 4448 h 7417"/>
                <a:gd name="T12" fmla="*/ 7264 w 8158"/>
                <a:gd name="T13" fmla="*/ 3650 h 7417"/>
                <a:gd name="T14" fmla="*/ 6124 w 8158"/>
                <a:gd name="T15" fmla="*/ 447 h 7417"/>
                <a:gd name="T16" fmla="*/ 2247 w 8158"/>
                <a:gd name="T17" fmla="*/ 394 h 7417"/>
                <a:gd name="T18" fmla="*/ 224 w 8158"/>
                <a:gd name="T19" fmla="*/ 1565 h 7417"/>
                <a:gd name="T20" fmla="*/ 160 w 8158"/>
                <a:gd name="T21" fmla="*/ 4353 h 7417"/>
                <a:gd name="T22" fmla="*/ 447 w 8158"/>
                <a:gd name="T23" fmla="*/ 5236 h 7417"/>
                <a:gd name="T24" fmla="*/ 554 w 8158"/>
                <a:gd name="T25" fmla="*/ 5481 h 7417"/>
                <a:gd name="T26" fmla="*/ 416 w 8158"/>
                <a:gd name="T27" fmla="*/ 6608 h 7417"/>
                <a:gd name="T28" fmla="*/ 831 w 8158"/>
                <a:gd name="T29" fmla="*/ 7119 h 7417"/>
                <a:gd name="T30" fmla="*/ 895 w 8158"/>
                <a:gd name="T31" fmla="*/ 7140 h 741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8158"/>
                <a:gd name="T49" fmla="*/ 0 h 7417"/>
                <a:gd name="T50" fmla="*/ 8158 w 8158"/>
                <a:gd name="T51" fmla="*/ 7417 h 741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8158" h="7417">
                  <a:moveTo>
                    <a:pt x="895" y="7140"/>
                  </a:moveTo>
                  <a:cubicBezTo>
                    <a:pt x="1768" y="7417"/>
                    <a:pt x="6870" y="6449"/>
                    <a:pt x="6912" y="6438"/>
                  </a:cubicBezTo>
                  <a:cubicBezTo>
                    <a:pt x="8127" y="6183"/>
                    <a:pt x="8158" y="5991"/>
                    <a:pt x="7935" y="5651"/>
                  </a:cubicBezTo>
                  <a:cubicBezTo>
                    <a:pt x="7807" y="5449"/>
                    <a:pt x="7243" y="5119"/>
                    <a:pt x="7179" y="5087"/>
                  </a:cubicBezTo>
                  <a:cubicBezTo>
                    <a:pt x="6625" y="4768"/>
                    <a:pt x="6593" y="4682"/>
                    <a:pt x="6593" y="4682"/>
                  </a:cubicBezTo>
                  <a:cubicBezTo>
                    <a:pt x="6561" y="4608"/>
                    <a:pt x="6593" y="4502"/>
                    <a:pt x="6625" y="4448"/>
                  </a:cubicBezTo>
                  <a:cubicBezTo>
                    <a:pt x="6816" y="4161"/>
                    <a:pt x="7317" y="4129"/>
                    <a:pt x="7264" y="3650"/>
                  </a:cubicBezTo>
                  <a:cubicBezTo>
                    <a:pt x="7253" y="3629"/>
                    <a:pt x="6635" y="937"/>
                    <a:pt x="6124" y="447"/>
                  </a:cubicBezTo>
                  <a:cubicBezTo>
                    <a:pt x="5986" y="330"/>
                    <a:pt x="4101" y="0"/>
                    <a:pt x="2247" y="394"/>
                  </a:cubicBezTo>
                  <a:cubicBezTo>
                    <a:pt x="384" y="788"/>
                    <a:pt x="266" y="1373"/>
                    <a:pt x="224" y="1565"/>
                  </a:cubicBezTo>
                  <a:cubicBezTo>
                    <a:pt x="224" y="1575"/>
                    <a:pt x="0" y="2895"/>
                    <a:pt x="160" y="4353"/>
                  </a:cubicBezTo>
                  <a:cubicBezTo>
                    <a:pt x="224" y="4980"/>
                    <a:pt x="266" y="5034"/>
                    <a:pt x="447" y="5236"/>
                  </a:cubicBezTo>
                  <a:cubicBezTo>
                    <a:pt x="501" y="5300"/>
                    <a:pt x="543" y="5406"/>
                    <a:pt x="554" y="5481"/>
                  </a:cubicBezTo>
                  <a:cubicBezTo>
                    <a:pt x="597" y="5864"/>
                    <a:pt x="320" y="6215"/>
                    <a:pt x="416" y="6608"/>
                  </a:cubicBezTo>
                  <a:cubicBezTo>
                    <a:pt x="490" y="6917"/>
                    <a:pt x="756" y="7077"/>
                    <a:pt x="831" y="7119"/>
                  </a:cubicBezTo>
                  <a:cubicBezTo>
                    <a:pt x="852" y="7130"/>
                    <a:pt x="873" y="7140"/>
                    <a:pt x="895" y="7140"/>
                  </a:cubicBezTo>
                </a:path>
              </a:pathLst>
            </a:custGeom>
            <a:solidFill>
              <a:srgbClr val="FF8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281" name="Freeform 25"/>
            <p:cNvSpPr>
              <a:spLocks noChangeAspect="1"/>
            </p:cNvSpPr>
            <p:nvPr/>
          </p:nvSpPr>
          <p:spPr bwMode="auto">
            <a:xfrm>
              <a:off x="2236" y="1711"/>
              <a:ext cx="923" cy="833"/>
            </a:xfrm>
            <a:custGeom>
              <a:avLst/>
              <a:gdLst>
                <a:gd name="T0" fmla="*/ 1107 w 7692"/>
                <a:gd name="T1" fmla="*/ 6931 h 6942"/>
                <a:gd name="T2" fmla="*/ 6947 w 7692"/>
                <a:gd name="T3" fmla="*/ 6080 h 6942"/>
                <a:gd name="T4" fmla="*/ 7671 w 7692"/>
                <a:gd name="T5" fmla="*/ 5622 h 6942"/>
                <a:gd name="T6" fmla="*/ 6841 w 7692"/>
                <a:gd name="T7" fmla="*/ 4919 h 6942"/>
                <a:gd name="T8" fmla="*/ 6213 w 7692"/>
                <a:gd name="T9" fmla="*/ 4515 h 6942"/>
                <a:gd name="T10" fmla="*/ 6256 w 7692"/>
                <a:gd name="T11" fmla="*/ 4280 h 6942"/>
                <a:gd name="T12" fmla="*/ 6905 w 7692"/>
                <a:gd name="T13" fmla="*/ 3482 h 6942"/>
                <a:gd name="T14" fmla="*/ 5798 w 7692"/>
                <a:gd name="T15" fmla="*/ 426 h 6942"/>
                <a:gd name="T16" fmla="*/ 2118 w 7692"/>
                <a:gd name="T17" fmla="*/ 288 h 6942"/>
                <a:gd name="T18" fmla="*/ 245 w 7692"/>
                <a:gd name="T19" fmla="*/ 1331 h 6942"/>
                <a:gd name="T20" fmla="*/ 96 w 7692"/>
                <a:gd name="T21" fmla="*/ 4025 h 6942"/>
                <a:gd name="T22" fmla="*/ 107 w 7692"/>
                <a:gd name="T23" fmla="*/ 4131 h 6942"/>
                <a:gd name="T24" fmla="*/ 447 w 7692"/>
                <a:gd name="T25" fmla="*/ 5047 h 6942"/>
                <a:gd name="T26" fmla="*/ 532 w 7692"/>
                <a:gd name="T27" fmla="*/ 5260 h 6942"/>
                <a:gd name="T28" fmla="*/ 320 w 7692"/>
                <a:gd name="T29" fmla="*/ 6389 h 6942"/>
                <a:gd name="T30" fmla="*/ 618 w 7692"/>
                <a:gd name="T31" fmla="*/ 6814 h 6942"/>
                <a:gd name="T32" fmla="*/ 1107 w 7692"/>
                <a:gd name="T33" fmla="*/ 6931 h 694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7692"/>
                <a:gd name="T52" fmla="*/ 0 h 6942"/>
                <a:gd name="T53" fmla="*/ 7692 w 7692"/>
                <a:gd name="T54" fmla="*/ 6942 h 694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7692" h="6942">
                  <a:moveTo>
                    <a:pt x="1107" y="6931"/>
                  </a:moveTo>
                  <a:cubicBezTo>
                    <a:pt x="1298" y="6942"/>
                    <a:pt x="6905" y="6090"/>
                    <a:pt x="6947" y="6080"/>
                  </a:cubicBezTo>
                  <a:cubicBezTo>
                    <a:pt x="7075" y="6058"/>
                    <a:pt x="7692" y="5920"/>
                    <a:pt x="7671" y="5622"/>
                  </a:cubicBezTo>
                  <a:cubicBezTo>
                    <a:pt x="7671" y="5494"/>
                    <a:pt x="7405" y="5217"/>
                    <a:pt x="6841" y="4919"/>
                  </a:cubicBezTo>
                  <a:cubicBezTo>
                    <a:pt x="6256" y="4611"/>
                    <a:pt x="6213" y="4515"/>
                    <a:pt x="6213" y="4515"/>
                  </a:cubicBezTo>
                  <a:cubicBezTo>
                    <a:pt x="6192" y="4451"/>
                    <a:pt x="6213" y="4344"/>
                    <a:pt x="6256" y="4280"/>
                  </a:cubicBezTo>
                  <a:cubicBezTo>
                    <a:pt x="6447" y="3993"/>
                    <a:pt x="6958" y="3961"/>
                    <a:pt x="6905" y="3482"/>
                  </a:cubicBezTo>
                  <a:cubicBezTo>
                    <a:pt x="6884" y="3344"/>
                    <a:pt x="6128" y="746"/>
                    <a:pt x="5798" y="426"/>
                  </a:cubicBezTo>
                  <a:cubicBezTo>
                    <a:pt x="5373" y="22"/>
                    <a:pt x="3415" y="0"/>
                    <a:pt x="2118" y="288"/>
                  </a:cubicBezTo>
                  <a:cubicBezTo>
                    <a:pt x="628" y="607"/>
                    <a:pt x="309" y="1076"/>
                    <a:pt x="245" y="1331"/>
                  </a:cubicBezTo>
                  <a:cubicBezTo>
                    <a:pt x="245" y="1342"/>
                    <a:pt x="0" y="2566"/>
                    <a:pt x="96" y="4025"/>
                  </a:cubicBezTo>
                  <a:cubicBezTo>
                    <a:pt x="96" y="4057"/>
                    <a:pt x="107" y="4099"/>
                    <a:pt x="107" y="4131"/>
                  </a:cubicBezTo>
                  <a:cubicBezTo>
                    <a:pt x="160" y="4760"/>
                    <a:pt x="171" y="4770"/>
                    <a:pt x="447" y="5047"/>
                  </a:cubicBezTo>
                  <a:cubicBezTo>
                    <a:pt x="500" y="5090"/>
                    <a:pt x="522" y="5196"/>
                    <a:pt x="532" y="5260"/>
                  </a:cubicBezTo>
                  <a:cubicBezTo>
                    <a:pt x="575" y="5665"/>
                    <a:pt x="235" y="5984"/>
                    <a:pt x="320" y="6389"/>
                  </a:cubicBezTo>
                  <a:cubicBezTo>
                    <a:pt x="362" y="6633"/>
                    <a:pt x="500" y="6729"/>
                    <a:pt x="618" y="6814"/>
                  </a:cubicBezTo>
                  <a:cubicBezTo>
                    <a:pt x="681" y="6857"/>
                    <a:pt x="745" y="6910"/>
                    <a:pt x="1107" y="6931"/>
                  </a:cubicBezTo>
                </a:path>
              </a:pathLst>
            </a:custGeom>
            <a:solidFill>
              <a:srgbClr val="FF8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282" name="Freeform 26"/>
            <p:cNvSpPr>
              <a:spLocks noChangeAspect="1"/>
            </p:cNvSpPr>
            <p:nvPr/>
          </p:nvSpPr>
          <p:spPr bwMode="auto">
            <a:xfrm>
              <a:off x="2256" y="1690"/>
              <a:ext cx="874" cy="836"/>
            </a:xfrm>
            <a:custGeom>
              <a:avLst/>
              <a:gdLst>
                <a:gd name="T0" fmla="*/ 564 w 7283"/>
                <a:gd name="T1" fmla="*/ 6946 h 6967"/>
                <a:gd name="T2" fmla="*/ 7262 w 7283"/>
                <a:gd name="T3" fmla="*/ 5763 h 6967"/>
                <a:gd name="T4" fmla="*/ 6474 w 7283"/>
                <a:gd name="T5" fmla="*/ 5071 h 6967"/>
                <a:gd name="T6" fmla="*/ 5803 w 7283"/>
                <a:gd name="T7" fmla="*/ 4677 h 6967"/>
                <a:gd name="T8" fmla="*/ 5857 w 7283"/>
                <a:gd name="T9" fmla="*/ 4443 h 6967"/>
                <a:gd name="T10" fmla="*/ 6517 w 7283"/>
                <a:gd name="T11" fmla="*/ 3633 h 6967"/>
                <a:gd name="T12" fmla="*/ 5399 w 7283"/>
                <a:gd name="T13" fmla="*/ 682 h 6967"/>
                <a:gd name="T14" fmla="*/ 2002 w 7283"/>
                <a:gd name="T15" fmla="*/ 480 h 6967"/>
                <a:gd name="T16" fmla="*/ 266 w 7283"/>
                <a:gd name="T17" fmla="*/ 1407 h 6967"/>
                <a:gd name="T18" fmla="*/ 11 w 7283"/>
                <a:gd name="T19" fmla="*/ 3814 h 6967"/>
                <a:gd name="T20" fmla="*/ 53 w 7283"/>
                <a:gd name="T21" fmla="*/ 4560 h 6967"/>
                <a:gd name="T22" fmla="*/ 415 w 7283"/>
                <a:gd name="T23" fmla="*/ 5614 h 6967"/>
                <a:gd name="T24" fmla="*/ 309 w 7283"/>
                <a:gd name="T25" fmla="*/ 6775 h 6967"/>
                <a:gd name="T26" fmla="*/ 564 w 7283"/>
                <a:gd name="T27" fmla="*/ 6946 h 6967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7283"/>
                <a:gd name="T43" fmla="*/ 0 h 6967"/>
                <a:gd name="T44" fmla="*/ 7283 w 7283"/>
                <a:gd name="T45" fmla="*/ 6967 h 6967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7283" h="6967">
                  <a:moveTo>
                    <a:pt x="564" y="6946"/>
                  </a:moveTo>
                  <a:cubicBezTo>
                    <a:pt x="628" y="6967"/>
                    <a:pt x="7220" y="6339"/>
                    <a:pt x="7262" y="5763"/>
                  </a:cubicBezTo>
                  <a:cubicBezTo>
                    <a:pt x="7273" y="5753"/>
                    <a:pt x="7283" y="5486"/>
                    <a:pt x="6474" y="5071"/>
                  </a:cubicBezTo>
                  <a:cubicBezTo>
                    <a:pt x="5942" y="4794"/>
                    <a:pt x="5803" y="4677"/>
                    <a:pt x="5803" y="4677"/>
                  </a:cubicBezTo>
                  <a:cubicBezTo>
                    <a:pt x="5782" y="4613"/>
                    <a:pt x="5814" y="4506"/>
                    <a:pt x="5857" y="4443"/>
                  </a:cubicBezTo>
                  <a:cubicBezTo>
                    <a:pt x="6059" y="4155"/>
                    <a:pt x="6581" y="4123"/>
                    <a:pt x="6517" y="3633"/>
                  </a:cubicBezTo>
                  <a:cubicBezTo>
                    <a:pt x="6410" y="2759"/>
                    <a:pt x="5495" y="778"/>
                    <a:pt x="5399" y="682"/>
                  </a:cubicBezTo>
                  <a:cubicBezTo>
                    <a:pt x="4739" y="0"/>
                    <a:pt x="2034" y="480"/>
                    <a:pt x="2002" y="480"/>
                  </a:cubicBezTo>
                  <a:cubicBezTo>
                    <a:pt x="1938" y="490"/>
                    <a:pt x="447" y="767"/>
                    <a:pt x="266" y="1407"/>
                  </a:cubicBezTo>
                  <a:cubicBezTo>
                    <a:pt x="266" y="1417"/>
                    <a:pt x="0" y="2440"/>
                    <a:pt x="11" y="3814"/>
                  </a:cubicBezTo>
                  <a:cubicBezTo>
                    <a:pt x="11" y="3889"/>
                    <a:pt x="11" y="4155"/>
                    <a:pt x="53" y="4560"/>
                  </a:cubicBezTo>
                  <a:cubicBezTo>
                    <a:pt x="96" y="4933"/>
                    <a:pt x="596" y="5156"/>
                    <a:pt x="415" y="5614"/>
                  </a:cubicBezTo>
                  <a:cubicBezTo>
                    <a:pt x="213" y="6104"/>
                    <a:pt x="53" y="6488"/>
                    <a:pt x="309" y="6775"/>
                  </a:cubicBezTo>
                  <a:cubicBezTo>
                    <a:pt x="362" y="6850"/>
                    <a:pt x="479" y="6914"/>
                    <a:pt x="564" y="6946"/>
                  </a:cubicBezTo>
                </a:path>
              </a:pathLst>
            </a:custGeom>
            <a:solidFill>
              <a:srgbClr val="FF8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283" name="Freeform 27"/>
            <p:cNvSpPr>
              <a:spLocks noChangeAspect="1"/>
            </p:cNvSpPr>
            <p:nvPr/>
          </p:nvSpPr>
          <p:spPr bwMode="auto">
            <a:xfrm>
              <a:off x="2214" y="1704"/>
              <a:ext cx="894" cy="808"/>
            </a:xfrm>
            <a:custGeom>
              <a:avLst/>
              <a:gdLst>
                <a:gd name="T0" fmla="*/ 990 w 7450"/>
                <a:gd name="T1" fmla="*/ 6723 h 6733"/>
                <a:gd name="T2" fmla="*/ 7365 w 7450"/>
                <a:gd name="T3" fmla="*/ 5604 h 6733"/>
                <a:gd name="T4" fmla="*/ 6492 w 7450"/>
                <a:gd name="T5" fmla="*/ 4869 h 6733"/>
                <a:gd name="T6" fmla="*/ 5918 w 7450"/>
                <a:gd name="T7" fmla="*/ 4560 h 6733"/>
                <a:gd name="T8" fmla="*/ 5960 w 7450"/>
                <a:gd name="T9" fmla="*/ 4326 h 6733"/>
                <a:gd name="T10" fmla="*/ 6684 w 7450"/>
                <a:gd name="T11" fmla="*/ 3505 h 6733"/>
                <a:gd name="T12" fmla="*/ 5417 w 7450"/>
                <a:gd name="T13" fmla="*/ 554 h 6733"/>
                <a:gd name="T14" fmla="*/ 2746 w 7450"/>
                <a:gd name="T15" fmla="*/ 341 h 6733"/>
                <a:gd name="T16" fmla="*/ 830 w 7450"/>
                <a:gd name="T17" fmla="*/ 1204 h 6733"/>
                <a:gd name="T18" fmla="*/ 830 w 7450"/>
                <a:gd name="T19" fmla="*/ 4922 h 6733"/>
                <a:gd name="T20" fmla="*/ 958 w 7450"/>
                <a:gd name="T21" fmla="*/ 4997 h 6733"/>
                <a:gd name="T22" fmla="*/ 894 w 7450"/>
                <a:gd name="T23" fmla="*/ 5423 h 6733"/>
                <a:gd name="T24" fmla="*/ 990 w 7450"/>
                <a:gd name="T25" fmla="*/ 6723 h 673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7450"/>
                <a:gd name="T40" fmla="*/ 0 h 6733"/>
                <a:gd name="T41" fmla="*/ 7450 w 7450"/>
                <a:gd name="T42" fmla="*/ 6733 h 673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7450" h="6733">
                  <a:moveTo>
                    <a:pt x="990" y="6723"/>
                  </a:moveTo>
                  <a:cubicBezTo>
                    <a:pt x="1043" y="6733"/>
                    <a:pt x="7216" y="6116"/>
                    <a:pt x="7365" y="5604"/>
                  </a:cubicBezTo>
                  <a:cubicBezTo>
                    <a:pt x="7397" y="5508"/>
                    <a:pt x="7450" y="5348"/>
                    <a:pt x="6492" y="4869"/>
                  </a:cubicBezTo>
                  <a:cubicBezTo>
                    <a:pt x="6226" y="4731"/>
                    <a:pt x="5918" y="4560"/>
                    <a:pt x="5918" y="4560"/>
                  </a:cubicBezTo>
                  <a:cubicBezTo>
                    <a:pt x="5886" y="4496"/>
                    <a:pt x="5918" y="4390"/>
                    <a:pt x="5960" y="4326"/>
                  </a:cubicBezTo>
                  <a:cubicBezTo>
                    <a:pt x="6173" y="4027"/>
                    <a:pt x="6758" y="4017"/>
                    <a:pt x="6684" y="3505"/>
                  </a:cubicBezTo>
                  <a:cubicBezTo>
                    <a:pt x="6545" y="2536"/>
                    <a:pt x="5428" y="565"/>
                    <a:pt x="5417" y="554"/>
                  </a:cubicBezTo>
                  <a:cubicBezTo>
                    <a:pt x="4970" y="0"/>
                    <a:pt x="2767" y="341"/>
                    <a:pt x="2746" y="341"/>
                  </a:cubicBezTo>
                  <a:cubicBezTo>
                    <a:pt x="1639" y="522"/>
                    <a:pt x="1001" y="810"/>
                    <a:pt x="830" y="1204"/>
                  </a:cubicBezTo>
                  <a:cubicBezTo>
                    <a:pt x="820" y="1236"/>
                    <a:pt x="0" y="4347"/>
                    <a:pt x="830" y="4922"/>
                  </a:cubicBezTo>
                  <a:cubicBezTo>
                    <a:pt x="862" y="4954"/>
                    <a:pt x="926" y="4965"/>
                    <a:pt x="958" y="4997"/>
                  </a:cubicBezTo>
                  <a:cubicBezTo>
                    <a:pt x="1054" y="5146"/>
                    <a:pt x="1043" y="5178"/>
                    <a:pt x="894" y="5423"/>
                  </a:cubicBezTo>
                  <a:cubicBezTo>
                    <a:pt x="458" y="6179"/>
                    <a:pt x="479" y="6616"/>
                    <a:pt x="990" y="6723"/>
                  </a:cubicBezTo>
                </a:path>
              </a:pathLst>
            </a:custGeom>
            <a:solidFill>
              <a:srgbClr val="FF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284" name="Freeform 28"/>
            <p:cNvSpPr>
              <a:spLocks noChangeAspect="1"/>
            </p:cNvSpPr>
            <p:nvPr/>
          </p:nvSpPr>
          <p:spPr bwMode="auto">
            <a:xfrm>
              <a:off x="2247" y="1721"/>
              <a:ext cx="835" cy="778"/>
            </a:xfrm>
            <a:custGeom>
              <a:avLst/>
              <a:gdLst>
                <a:gd name="T0" fmla="*/ 809 w 6958"/>
                <a:gd name="T1" fmla="*/ 6472 h 6483"/>
                <a:gd name="T2" fmla="*/ 6863 w 6958"/>
                <a:gd name="T3" fmla="*/ 5440 h 6483"/>
                <a:gd name="T4" fmla="*/ 6458 w 6958"/>
                <a:gd name="T5" fmla="*/ 4939 h 6483"/>
                <a:gd name="T6" fmla="*/ 6171 w 6958"/>
                <a:gd name="T7" fmla="*/ 4790 h 6483"/>
                <a:gd name="T8" fmla="*/ 5916 w 6958"/>
                <a:gd name="T9" fmla="*/ 4663 h 6483"/>
                <a:gd name="T10" fmla="*/ 5394 w 6958"/>
                <a:gd name="T11" fmla="*/ 4407 h 6483"/>
                <a:gd name="T12" fmla="*/ 5458 w 6958"/>
                <a:gd name="T13" fmla="*/ 4173 h 6483"/>
                <a:gd name="T14" fmla="*/ 6235 w 6958"/>
                <a:gd name="T15" fmla="*/ 3673 h 6483"/>
                <a:gd name="T16" fmla="*/ 4756 w 6958"/>
                <a:gd name="T17" fmla="*/ 383 h 6483"/>
                <a:gd name="T18" fmla="*/ 1330 w 6958"/>
                <a:gd name="T19" fmla="*/ 564 h 6483"/>
                <a:gd name="T20" fmla="*/ 362 w 6958"/>
                <a:gd name="T21" fmla="*/ 3087 h 6483"/>
                <a:gd name="T22" fmla="*/ 404 w 6958"/>
                <a:gd name="T23" fmla="*/ 4460 h 6483"/>
                <a:gd name="T24" fmla="*/ 862 w 6958"/>
                <a:gd name="T25" fmla="*/ 4790 h 6483"/>
                <a:gd name="T26" fmla="*/ 894 w 6958"/>
                <a:gd name="T27" fmla="*/ 4939 h 6483"/>
                <a:gd name="T28" fmla="*/ 692 w 6958"/>
                <a:gd name="T29" fmla="*/ 5355 h 6483"/>
                <a:gd name="T30" fmla="*/ 809 w 6958"/>
                <a:gd name="T31" fmla="*/ 6472 h 648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6958"/>
                <a:gd name="T49" fmla="*/ 0 h 6483"/>
                <a:gd name="T50" fmla="*/ 6958 w 6958"/>
                <a:gd name="T51" fmla="*/ 6483 h 6483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6958" h="6483">
                  <a:moveTo>
                    <a:pt x="809" y="6472"/>
                  </a:moveTo>
                  <a:cubicBezTo>
                    <a:pt x="851" y="6483"/>
                    <a:pt x="6682" y="5791"/>
                    <a:pt x="6863" y="5440"/>
                  </a:cubicBezTo>
                  <a:cubicBezTo>
                    <a:pt x="6958" y="5270"/>
                    <a:pt x="6852" y="5195"/>
                    <a:pt x="6458" y="4939"/>
                  </a:cubicBezTo>
                  <a:cubicBezTo>
                    <a:pt x="6373" y="4886"/>
                    <a:pt x="6256" y="4833"/>
                    <a:pt x="6171" y="4790"/>
                  </a:cubicBezTo>
                  <a:cubicBezTo>
                    <a:pt x="6097" y="4748"/>
                    <a:pt x="5990" y="4695"/>
                    <a:pt x="5916" y="4663"/>
                  </a:cubicBezTo>
                  <a:cubicBezTo>
                    <a:pt x="5756" y="4588"/>
                    <a:pt x="5480" y="4556"/>
                    <a:pt x="5394" y="4407"/>
                  </a:cubicBezTo>
                  <a:cubicBezTo>
                    <a:pt x="5363" y="4343"/>
                    <a:pt x="5405" y="4226"/>
                    <a:pt x="5458" y="4173"/>
                  </a:cubicBezTo>
                  <a:cubicBezTo>
                    <a:pt x="5660" y="3917"/>
                    <a:pt x="6075" y="4013"/>
                    <a:pt x="6235" y="3673"/>
                  </a:cubicBezTo>
                  <a:cubicBezTo>
                    <a:pt x="6458" y="3183"/>
                    <a:pt x="5001" y="532"/>
                    <a:pt x="4756" y="383"/>
                  </a:cubicBezTo>
                  <a:cubicBezTo>
                    <a:pt x="4160" y="0"/>
                    <a:pt x="2426" y="170"/>
                    <a:pt x="1330" y="564"/>
                  </a:cubicBezTo>
                  <a:cubicBezTo>
                    <a:pt x="1053" y="660"/>
                    <a:pt x="607" y="820"/>
                    <a:pt x="362" y="3087"/>
                  </a:cubicBezTo>
                  <a:cubicBezTo>
                    <a:pt x="351" y="3183"/>
                    <a:pt x="277" y="3992"/>
                    <a:pt x="404" y="4460"/>
                  </a:cubicBezTo>
                  <a:cubicBezTo>
                    <a:pt x="479" y="4695"/>
                    <a:pt x="756" y="4631"/>
                    <a:pt x="862" y="4790"/>
                  </a:cubicBezTo>
                  <a:cubicBezTo>
                    <a:pt x="894" y="4833"/>
                    <a:pt x="883" y="4897"/>
                    <a:pt x="894" y="4939"/>
                  </a:cubicBezTo>
                  <a:cubicBezTo>
                    <a:pt x="905" y="5014"/>
                    <a:pt x="915" y="5057"/>
                    <a:pt x="692" y="5355"/>
                  </a:cubicBezTo>
                  <a:cubicBezTo>
                    <a:pt x="511" y="5578"/>
                    <a:pt x="0" y="6334"/>
                    <a:pt x="809" y="6472"/>
                  </a:cubicBezTo>
                </a:path>
              </a:pathLst>
            </a:custGeom>
            <a:solidFill>
              <a:srgbClr val="FF7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285" name="Freeform 29"/>
            <p:cNvSpPr>
              <a:spLocks noChangeAspect="1"/>
            </p:cNvSpPr>
            <p:nvPr/>
          </p:nvSpPr>
          <p:spPr bwMode="auto">
            <a:xfrm>
              <a:off x="2285" y="1707"/>
              <a:ext cx="763" cy="780"/>
            </a:xfrm>
            <a:custGeom>
              <a:avLst/>
              <a:gdLst>
                <a:gd name="T0" fmla="*/ 298 w 6358"/>
                <a:gd name="T1" fmla="*/ 6426 h 6500"/>
                <a:gd name="T2" fmla="*/ 2545 w 6358"/>
                <a:gd name="T3" fmla="*/ 6212 h 6500"/>
                <a:gd name="T4" fmla="*/ 5250 w 6358"/>
                <a:gd name="T5" fmla="*/ 5850 h 6500"/>
                <a:gd name="T6" fmla="*/ 6326 w 6358"/>
                <a:gd name="T7" fmla="*/ 5541 h 6500"/>
                <a:gd name="T8" fmla="*/ 6326 w 6358"/>
                <a:gd name="T9" fmla="*/ 5296 h 6500"/>
                <a:gd name="T10" fmla="*/ 5059 w 6358"/>
                <a:gd name="T11" fmla="*/ 4614 h 6500"/>
                <a:gd name="T12" fmla="*/ 4856 w 6358"/>
                <a:gd name="T13" fmla="*/ 4529 h 6500"/>
                <a:gd name="T14" fmla="*/ 4920 w 6358"/>
                <a:gd name="T15" fmla="*/ 4284 h 6500"/>
                <a:gd name="T16" fmla="*/ 5762 w 6358"/>
                <a:gd name="T17" fmla="*/ 3783 h 6500"/>
                <a:gd name="T18" fmla="*/ 4090 w 6358"/>
                <a:gd name="T19" fmla="*/ 544 h 6500"/>
                <a:gd name="T20" fmla="*/ 1257 w 6358"/>
                <a:gd name="T21" fmla="*/ 661 h 6500"/>
                <a:gd name="T22" fmla="*/ 213 w 6358"/>
                <a:gd name="T23" fmla="*/ 3229 h 6500"/>
                <a:gd name="T24" fmla="*/ 223 w 6358"/>
                <a:gd name="T25" fmla="*/ 4518 h 6500"/>
                <a:gd name="T26" fmla="*/ 745 w 6358"/>
                <a:gd name="T27" fmla="*/ 4838 h 6500"/>
                <a:gd name="T28" fmla="*/ 799 w 6358"/>
                <a:gd name="T29" fmla="*/ 5062 h 6500"/>
                <a:gd name="T30" fmla="*/ 713 w 6358"/>
                <a:gd name="T31" fmla="*/ 5147 h 6500"/>
                <a:gd name="T32" fmla="*/ 298 w 6358"/>
                <a:gd name="T33" fmla="*/ 6426 h 650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6358"/>
                <a:gd name="T52" fmla="*/ 0 h 6500"/>
                <a:gd name="T53" fmla="*/ 6358 w 6358"/>
                <a:gd name="T54" fmla="*/ 6500 h 650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6358" h="6500">
                  <a:moveTo>
                    <a:pt x="298" y="6426"/>
                  </a:moveTo>
                  <a:cubicBezTo>
                    <a:pt x="554" y="6500"/>
                    <a:pt x="554" y="6500"/>
                    <a:pt x="2545" y="6212"/>
                  </a:cubicBezTo>
                  <a:cubicBezTo>
                    <a:pt x="3440" y="6085"/>
                    <a:pt x="4345" y="5978"/>
                    <a:pt x="5250" y="5850"/>
                  </a:cubicBezTo>
                  <a:cubicBezTo>
                    <a:pt x="5911" y="5754"/>
                    <a:pt x="6294" y="5573"/>
                    <a:pt x="6326" y="5541"/>
                  </a:cubicBezTo>
                  <a:cubicBezTo>
                    <a:pt x="6358" y="5477"/>
                    <a:pt x="6358" y="5360"/>
                    <a:pt x="6326" y="5296"/>
                  </a:cubicBezTo>
                  <a:cubicBezTo>
                    <a:pt x="6220" y="5115"/>
                    <a:pt x="5836" y="4944"/>
                    <a:pt x="5059" y="4614"/>
                  </a:cubicBezTo>
                  <a:cubicBezTo>
                    <a:pt x="4995" y="4582"/>
                    <a:pt x="4878" y="4582"/>
                    <a:pt x="4856" y="4529"/>
                  </a:cubicBezTo>
                  <a:cubicBezTo>
                    <a:pt x="4824" y="4454"/>
                    <a:pt x="4867" y="4348"/>
                    <a:pt x="4920" y="4284"/>
                  </a:cubicBezTo>
                  <a:cubicBezTo>
                    <a:pt x="5133" y="4017"/>
                    <a:pt x="5591" y="4145"/>
                    <a:pt x="5762" y="3783"/>
                  </a:cubicBezTo>
                  <a:cubicBezTo>
                    <a:pt x="6039" y="3197"/>
                    <a:pt x="4228" y="650"/>
                    <a:pt x="4090" y="544"/>
                  </a:cubicBezTo>
                  <a:cubicBezTo>
                    <a:pt x="3291" y="0"/>
                    <a:pt x="1278" y="661"/>
                    <a:pt x="1257" y="661"/>
                  </a:cubicBezTo>
                  <a:cubicBezTo>
                    <a:pt x="532" y="1034"/>
                    <a:pt x="277" y="2717"/>
                    <a:pt x="213" y="3229"/>
                  </a:cubicBezTo>
                  <a:cubicBezTo>
                    <a:pt x="138" y="3836"/>
                    <a:pt x="138" y="4273"/>
                    <a:pt x="223" y="4518"/>
                  </a:cubicBezTo>
                  <a:cubicBezTo>
                    <a:pt x="309" y="4774"/>
                    <a:pt x="607" y="4678"/>
                    <a:pt x="745" y="4838"/>
                  </a:cubicBezTo>
                  <a:cubicBezTo>
                    <a:pt x="799" y="4880"/>
                    <a:pt x="820" y="4987"/>
                    <a:pt x="799" y="5062"/>
                  </a:cubicBezTo>
                  <a:cubicBezTo>
                    <a:pt x="788" y="5094"/>
                    <a:pt x="735" y="5115"/>
                    <a:pt x="713" y="5147"/>
                  </a:cubicBezTo>
                  <a:cubicBezTo>
                    <a:pt x="96" y="5786"/>
                    <a:pt x="0" y="6340"/>
                    <a:pt x="298" y="6426"/>
                  </a:cubicBezTo>
                </a:path>
              </a:pathLst>
            </a:custGeom>
            <a:solidFill>
              <a:srgbClr val="FF7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286" name="Freeform 30"/>
            <p:cNvSpPr>
              <a:spLocks noChangeAspect="1"/>
            </p:cNvSpPr>
            <p:nvPr/>
          </p:nvSpPr>
          <p:spPr bwMode="auto">
            <a:xfrm>
              <a:off x="2288" y="1744"/>
              <a:ext cx="737" cy="732"/>
            </a:xfrm>
            <a:custGeom>
              <a:avLst/>
              <a:gdLst>
                <a:gd name="T0" fmla="*/ 745 w 6141"/>
                <a:gd name="T1" fmla="*/ 6069 h 6100"/>
                <a:gd name="T2" fmla="*/ 6046 w 6141"/>
                <a:gd name="T3" fmla="*/ 5206 h 6100"/>
                <a:gd name="T4" fmla="*/ 6120 w 6141"/>
                <a:gd name="T5" fmla="*/ 4961 h 6100"/>
                <a:gd name="T6" fmla="*/ 4630 w 6141"/>
                <a:gd name="T7" fmla="*/ 4227 h 6100"/>
                <a:gd name="T8" fmla="*/ 4598 w 6141"/>
                <a:gd name="T9" fmla="*/ 4216 h 6100"/>
                <a:gd name="T10" fmla="*/ 4662 w 6141"/>
                <a:gd name="T11" fmla="*/ 3971 h 6100"/>
                <a:gd name="T12" fmla="*/ 5567 w 6141"/>
                <a:gd name="T13" fmla="*/ 3471 h 6100"/>
                <a:gd name="T14" fmla="*/ 3629 w 6141"/>
                <a:gd name="T15" fmla="*/ 256 h 6100"/>
                <a:gd name="T16" fmla="*/ 1671 w 6141"/>
                <a:gd name="T17" fmla="*/ 352 h 6100"/>
                <a:gd name="T18" fmla="*/ 447 w 6141"/>
                <a:gd name="T19" fmla="*/ 2524 h 6100"/>
                <a:gd name="T20" fmla="*/ 660 w 6141"/>
                <a:gd name="T21" fmla="*/ 4333 h 6100"/>
                <a:gd name="T22" fmla="*/ 990 w 6141"/>
                <a:gd name="T23" fmla="*/ 4440 h 6100"/>
                <a:gd name="T24" fmla="*/ 1043 w 6141"/>
                <a:gd name="T25" fmla="*/ 4663 h 6100"/>
                <a:gd name="T26" fmla="*/ 862 w 6141"/>
                <a:gd name="T27" fmla="*/ 4834 h 6100"/>
                <a:gd name="T28" fmla="*/ 319 w 6141"/>
                <a:gd name="T29" fmla="*/ 6005 h 6100"/>
                <a:gd name="T30" fmla="*/ 745 w 6141"/>
                <a:gd name="T31" fmla="*/ 6069 h 610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6141"/>
                <a:gd name="T49" fmla="*/ 0 h 6100"/>
                <a:gd name="T50" fmla="*/ 6141 w 6141"/>
                <a:gd name="T51" fmla="*/ 6100 h 610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6141" h="6100">
                  <a:moveTo>
                    <a:pt x="745" y="6069"/>
                  </a:moveTo>
                  <a:cubicBezTo>
                    <a:pt x="1288" y="6100"/>
                    <a:pt x="5897" y="5355"/>
                    <a:pt x="6046" y="5206"/>
                  </a:cubicBezTo>
                  <a:cubicBezTo>
                    <a:pt x="6099" y="5153"/>
                    <a:pt x="6141" y="5036"/>
                    <a:pt x="6120" y="4961"/>
                  </a:cubicBezTo>
                  <a:cubicBezTo>
                    <a:pt x="6056" y="4791"/>
                    <a:pt x="5950" y="4727"/>
                    <a:pt x="4630" y="4227"/>
                  </a:cubicBezTo>
                  <a:cubicBezTo>
                    <a:pt x="4619" y="4216"/>
                    <a:pt x="4598" y="4227"/>
                    <a:pt x="4598" y="4216"/>
                  </a:cubicBezTo>
                  <a:cubicBezTo>
                    <a:pt x="4555" y="4142"/>
                    <a:pt x="4619" y="4035"/>
                    <a:pt x="4662" y="3971"/>
                  </a:cubicBezTo>
                  <a:cubicBezTo>
                    <a:pt x="4907" y="3695"/>
                    <a:pt x="5386" y="3854"/>
                    <a:pt x="5567" y="3471"/>
                  </a:cubicBezTo>
                  <a:cubicBezTo>
                    <a:pt x="5758" y="3077"/>
                    <a:pt x="4736" y="1140"/>
                    <a:pt x="3629" y="256"/>
                  </a:cubicBezTo>
                  <a:cubicBezTo>
                    <a:pt x="3438" y="107"/>
                    <a:pt x="2437" y="0"/>
                    <a:pt x="1671" y="352"/>
                  </a:cubicBezTo>
                  <a:cubicBezTo>
                    <a:pt x="936" y="682"/>
                    <a:pt x="500" y="2343"/>
                    <a:pt x="447" y="2524"/>
                  </a:cubicBezTo>
                  <a:cubicBezTo>
                    <a:pt x="53" y="4088"/>
                    <a:pt x="468" y="4248"/>
                    <a:pt x="660" y="4333"/>
                  </a:cubicBezTo>
                  <a:cubicBezTo>
                    <a:pt x="756" y="4365"/>
                    <a:pt x="915" y="4355"/>
                    <a:pt x="990" y="4440"/>
                  </a:cubicBezTo>
                  <a:cubicBezTo>
                    <a:pt x="1032" y="4482"/>
                    <a:pt x="1064" y="4589"/>
                    <a:pt x="1043" y="4663"/>
                  </a:cubicBezTo>
                  <a:cubicBezTo>
                    <a:pt x="1022" y="4727"/>
                    <a:pt x="915" y="4780"/>
                    <a:pt x="862" y="4834"/>
                  </a:cubicBezTo>
                  <a:cubicBezTo>
                    <a:pt x="0" y="5643"/>
                    <a:pt x="202" y="5919"/>
                    <a:pt x="319" y="6005"/>
                  </a:cubicBezTo>
                  <a:cubicBezTo>
                    <a:pt x="426" y="6079"/>
                    <a:pt x="617" y="6058"/>
                    <a:pt x="745" y="6069"/>
                  </a:cubicBezTo>
                </a:path>
              </a:pathLst>
            </a:custGeom>
            <a:solidFill>
              <a:srgbClr val="FF7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287" name="Freeform 31"/>
            <p:cNvSpPr>
              <a:spLocks noChangeAspect="1"/>
            </p:cNvSpPr>
            <p:nvPr/>
          </p:nvSpPr>
          <p:spPr bwMode="auto">
            <a:xfrm>
              <a:off x="2324" y="1775"/>
              <a:ext cx="684" cy="688"/>
            </a:xfrm>
            <a:custGeom>
              <a:avLst/>
              <a:gdLst>
                <a:gd name="T0" fmla="*/ 308 w 5700"/>
                <a:gd name="T1" fmla="*/ 5680 h 5733"/>
                <a:gd name="T2" fmla="*/ 4945 w 5700"/>
                <a:gd name="T3" fmla="*/ 5106 h 5733"/>
                <a:gd name="T4" fmla="*/ 5551 w 5700"/>
                <a:gd name="T5" fmla="*/ 4935 h 5733"/>
                <a:gd name="T6" fmla="*/ 5689 w 5700"/>
                <a:gd name="T7" fmla="*/ 4701 h 5733"/>
                <a:gd name="T8" fmla="*/ 4147 w 5700"/>
                <a:gd name="T9" fmla="*/ 3978 h 5733"/>
                <a:gd name="T10" fmla="*/ 4030 w 5700"/>
                <a:gd name="T11" fmla="*/ 3957 h 5733"/>
                <a:gd name="T12" fmla="*/ 4434 w 5700"/>
                <a:gd name="T13" fmla="*/ 3595 h 5733"/>
                <a:gd name="T14" fmla="*/ 5104 w 5700"/>
                <a:gd name="T15" fmla="*/ 3202 h 5733"/>
                <a:gd name="T16" fmla="*/ 4137 w 5700"/>
                <a:gd name="T17" fmla="*/ 1159 h 5733"/>
                <a:gd name="T18" fmla="*/ 3190 w 5700"/>
                <a:gd name="T19" fmla="*/ 319 h 5733"/>
                <a:gd name="T20" fmla="*/ 2105 w 5700"/>
                <a:gd name="T21" fmla="*/ 117 h 5733"/>
                <a:gd name="T22" fmla="*/ 563 w 5700"/>
                <a:gd name="T23" fmla="*/ 1776 h 5733"/>
                <a:gd name="T24" fmla="*/ 181 w 5700"/>
                <a:gd name="T25" fmla="*/ 3478 h 5733"/>
                <a:gd name="T26" fmla="*/ 542 w 5700"/>
                <a:gd name="T27" fmla="*/ 3978 h 5733"/>
                <a:gd name="T28" fmla="*/ 957 w 5700"/>
                <a:gd name="T29" fmla="*/ 4095 h 5733"/>
                <a:gd name="T30" fmla="*/ 1053 w 5700"/>
                <a:gd name="T31" fmla="*/ 4318 h 5733"/>
                <a:gd name="T32" fmla="*/ 968 w 5700"/>
                <a:gd name="T33" fmla="*/ 4372 h 5733"/>
                <a:gd name="T34" fmla="*/ 21 w 5700"/>
                <a:gd name="T35" fmla="*/ 5435 h 5733"/>
                <a:gd name="T36" fmla="*/ 149 w 5700"/>
                <a:gd name="T37" fmla="*/ 5659 h 5733"/>
                <a:gd name="T38" fmla="*/ 308 w 5700"/>
                <a:gd name="T39" fmla="*/ 5680 h 5733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5700"/>
                <a:gd name="T61" fmla="*/ 0 h 5733"/>
                <a:gd name="T62" fmla="*/ 5700 w 5700"/>
                <a:gd name="T63" fmla="*/ 5733 h 5733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5700" h="5733">
                  <a:moveTo>
                    <a:pt x="308" y="5680"/>
                  </a:moveTo>
                  <a:cubicBezTo>
                    <a:pt x="968" y="5733"/>
                    <a:pt x="4913" y="5106"/>
                    <a:pt x="4945" y="5106"/>
                  </a:cubicBezTo>
                  <a:cubicBezTo>
                    <a:pt x="5136" y="5063"/>
                    <a:pt x="5391" y="5020"/>
                    <a:pt x="5551" y="4935"/>
                  </a:cubicBezTo>
                  <a:cubicBezTo>
                    <a:pt x="5625" y="4893"/>
                    <a:pt x="5700" y="4776"/>
                    <a:pt x="5689" y="4701"/>
                  </a:cubicBezTo>
                  <a:cubicBezTo>
                    <a:pt x="5636" y="4425"/>
                    <a:pt x="4264" y="3999"/>
                    <a:pt x="4147" y="3978"/>
                  </a:cubicBezTo>
                  <a:cubicBezTo>
                    <a:pt x="4115" y="3967"/>
                    <a:pt x="4041" y="3989"/>
                    <a:pt x="4030" y="3957"/>
                  </a:cubicBezTo>
                  <a:cubicBezTo>
                    <a:pt x="3935" y="3797"/>
                    <a:pt x="4126" y="3723"/>
                    <a:pt x="4434" y="3595"/>
                  </a:cubicBezTo>
                  <a:cubicBezTo>
                    <a:pt x="4977" y="3372"/>
                    <a:pt x="5083" y="3244"/>
                    <a:pt x="5104" y="3202"/>
                  </a:cubicBezTo>
                  <a:cubicBezTo>
                    <a:pt x="5285" y="2819"/>
                    <a:pt x="4381" y="1415"/>
                    <a:pt x="4137" y="1159"/>
                  </a:cubicBezTo>
                  <a:cubicBezTo>
                    <a:pt x="4073" y="1095"/>
                    <a:pt x="3211" y="330"/>
                    <a:pt x="3190" y="319"/>
                  </a:cubicBezTo>
                  <a:cubicBezTo>
                    <a:pt x="3179" y="308"/>
                    <a:pt x="2403" y="0"/>
                    <a:pt x="2105" y="117"/>
                  </a:cubicBezTo>
                  <a:cubicBezTo>
                    <a:pt x="1850" y="213"/>
                    <a:pt x="1074" y="521"/>
                    <a:pt x="563" y="1776"/>
                  </a:cubicBezTo>
                  <a:cubicBezTo>
                    <a:pt x="212" y="2648"/>
                    <a:pt x="181" y="3297"/>
                    <a:pt x="181" y="3478"/>
                  </a:cubicBezTo>
                  <a:cubicBezTo>
                    <a:pt x="170" y="3776"/>
                    <a:pt x="202" y="3840"/>
                    <a:pt x="542" y="3978"/>
                  </a:cubicBezTo>
                  <a:cubicBezTo>
                    <a:pt x="659" y="4021"/>
                    <a:pt x="851" y="4010"/>
                    <a:pt x="957" y="4095"/>
                  </a:cubicBezTo>
                  <a:cubicBezTo>
                    <a:pt x="1010" y="4138"/>
                    <a:pt x="1074" y="4244"/>
                    <a:pt x="1053" y="4318"/>
                  </a:cubicBezTo>
                  <a:cubicBezTo>
                    <a:pt x="1042" y="4340"/>
                    <a:pt x="989" y="4350"/>
                    <a:pt x="968" y="4372"/>
                  </a:cubicBezTo>
                  <a:cubicBezTo>
                    <a:pt x="893" y="4414"/>
                    <a:pt x="0" y="5116"/>
                    <a:pt x="21" y="5435"/>
                  </a:cubicBezTo>
                  <a:cubicBezTo>
                    <a:pt x="21" y="5510"/>
                    <a:pt x="85" y="5616"/>
                    <a:pt x="149" y="5659"/>
                  </a:cubicBezTo>
                  <a:cubicBezTo>
                    <a:pt x="191" y="5691"/>
                    <a:pt x="266" y="5680"/>
                    <a:pt x="308" y="5680"/>
                  </a:cubicBezTo>
                </a:path>
              </a:pathLst>
            </a:custGeom>
            <a:solidFill>
              <a:srgbClr val="FF7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288" name="Freeform 32"/>
            <p:cNvSpPr>
              <a:spLocks noChangeAspect="1"/>
            </p:cNvSpPr>
            <p:nvPr/>
          </p:nvSpPr>
          <p:spPr bwMode="auto">
            <a:xfrm>
              <a:off x="2324" y="1810"/>
              <a:ext cx="673" cy="638"/>
            </a:xfrm>
            <a:custGeom>
              <a:avLst/>
              <a:gdLst>
                <a:gd name="T0" fmla="*/ 298 w 5608"/>
                <a:gd name="T1" fmla="*/ 5285 h 5317"/>
                <a:gd name="T2" fmla="*/ 5576 w 5608"/>
                <a:gd name="T3" fmla="*/ 4401 h 5317"/>
                <a:gd name="T4" fmla="*/ 3788 w 5608"/>
                <a:gd name="T5" fmla="*/ 3687 h 5317"/>
                <a:gd name="T6" fmla="*/ 3714 w 5608"/>
                <a:gd name="T7" fmla="*/ 3676 h 5317"/>
                <a:gd name="T8" fmla="*/ 3831 w 5608"/>
                <a:gd name="T9" fmla="*/ 3431 h 5317"/>
                <a:gd name="T10" fmla="*/ 4438 w 5608"/>
                <a:gd name="T11" fmla="*/ 3239 h 5317"/>
                <a:gd name="T12" fmla="*/ 4959 w 5608"/>
                <a:gd name="T13" fmla="*/ 2909 h 5317"/>
                <a:gd name="T14" fmla="*/ 2245 w 5608"/>
                <a:gd name="T15" fmla="*/ 235 h 5317"/>
                <a:gd name="T16" fmla="*/ 425 w 5608"/>
                <a:gd name="T17" fmla="*/ 3431 h 5317"/>
                <a:gd name="T18" fmla="*/ 1341 w 5608"/>
                <a:gd name="T19" fmla="*/ 3719 h 5317"/>
                <a:gd name="T20" fmla="*/ 1436 w 5608"/>
                <a:gd name="T21" fmla="*/ 3943 h 5317"/>
                <a:gd name="T22" fmla="*/ 1181 w 5608"/>
                <a:gd name="T23" fmla="*/ 4081 h 5317"/>
                <a:gd name="T24" fmla="*/ 149 w 5608"/>
                <a:gd name="T25" fmla="*/ 5061 h 5317"/>
                <a:gd name="T26" fmla="*/ 298 w 5608"/>
                <a:gd name="T27" fmla="*/ 5285 h 5317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5608"/>
                <a:gd name="T43" fmla="*/ 0 h 5317"/>
                <a:gd name="T44" fmla="*/ 5608 w 5608"/>
                <a:gd name="T45" fmla="*/ 5317 h 5317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5608" h="5317">
                  <a:moveTo>
                    <a:pt x="298" y="5285"/>
                  </a:moveTo>
                  <a:cubicBezTo>
                    <a:pt x="351" y="5317"/>
                    <a:pt x="5608" y="4934"/>
                    <a:pt x="5576" y="4401"/>
                  </a:cubicBezTo>
                  <a:cubicBezTo>
                    <a:pt x="5566" y="4284"/>
                    <a:pt x="4757" y="3825"/>
                    <a:pt x="3788" y="3687"/>
                  </a:cubicBezTo>
                  <a:cubicBezTo>
                    <a:pt x="3767" y="3687"/>
                    <a:pt x="3725" y="3698"/>
                    <a:pt x="3714" y="3676"/>
                  </a:cubicBezTo>
                  <a:cubicBezTo>
                    <a:pt x="3671" y="3602"/>
                    <a:pt x="3767" y="3485"/>
                    <a:pt x="3831" y="3431"/>
                  </a:cubicBezTo>
                  <a:cubicBezTo>
                    <a:pt x="3980" y="3314"/>
                    <a:pt x="4257" y="3314"/>
                    <a:pt x="4438" y="3239"/>
                  </a:cubicBezTo>
                  <a:cubicBezTo>
                    <a:pt x="4757" y="3101"/>
                    <a:pt x="4959" y="2909"/>
                    <a:pt x="4959" y="2909"/>
                  </a:cubicBezTo>
                  <a:cubicBezTo>
                    <a:pt x="5161" y="2504"/>
                    <a:pt x="3842" y="0"/>
                    <a:pt x="2245" y="235"/>
                  </a:cubicBezTo>
                  <a:cubicBezTo>
                    <a:pt x="1202" y="384"/>
                    <a:pt x="0" y="2835"/>
                    <a:pt x="425" y="3431"/>
                  </a:cubicBezTo>
                  <a:cubicBezTo>
                    <a:pt x="660" y="3751"/>
                    <a:pt x="1075" y="3506"/>
                    <a:pt x="1341" y="3719"/>
                  </a:cubicBezTo>
                  <a:cubicBezTo>
                    <a:pt x="1394" y="3762"/>
                    <a:pt x="1458" y="3868"/>
                    <a:pt x="1436" y="3943"/>
                  </a:cubicBezTo>
                  <a:cubicBezTo>
                    <a:pt x="1405" y="4017"/>
                    <a:pt x="1256" y="4039"/>
                    <a:pt x="1181" y="4081"/>
                  </a:cubicBezTo>
                  <a:cubicBezTo>
                    <a:pt x="755" y="4326"/>
                    <a:pt x="149" y="4827"/>
                    <a:pt x="149" y="5061"/>
                  </a:cubicBezTo>
                  <a:cubicBezTo>
                    <a:pt x="159" y="5147"/>
                    <a:pt x="223" y="5253"/>
                    <a:pt x="298" y="5285"/>
                  </a:cubicBezTo>
                </a:path>
              </a:pathLst>
            </a:custGeom>
            <a:solidFill>
              <a:srgbClr val="FF7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289" name="Freeform 33"/>
            <p:cNvSpPr>
              <a:spLocks noChangeAspect="1"/>
            </p:cNvSpPr>
            <p:nvPr/>
          </p:nvSpPr>
          <p:spPr bwMode="auto">
            <a:xfrm>
              <a:off x="2357" y="1842"/>
              <a:ext cx="621" cy="601"/>
            </a:xfrm>
            <a:custGeom>
              <a:avLst/>
              <a:gdLst>
                <a:gd name="T0" fmla="*/ 213 w 5175"/>
                <a:gd name="T1" fmla="*/ 4934 h 5008"/>
                <a:gd name="T2" fmla="*/ 4696 w 5175"/>
                <a:gd name="T3" fmla="*/ 4412 h 5008"/>
                <a:gd name="T4" fmla="*/ 5175 w 5175"/>
                <a:gd name="T5" fmla="*/ 4124 h 5008"/>
                <a:gd name="T6" fmla="*/ 3152 w 5175"/>
                <a:gd name="T7" fmla="*/ 3431 h 5008"/>
                <a:gd name="T8" fmla="*/ 3120 w 5175"/>
                <a:gd name="T9" fmla="*/ 3421 h 5008"/>
                <a:gd name="T10" fmla="*/ 3247 w 5175"/>
                <a:gd name="T11" fmla="*/ 3186 h 5008"/>
                <a:gd name="T12" fmla="*/ 3599 w 5175"/>
                <a:gd name="T13" fmla="*/ 3090 h 5008"/>
                <a:gd name="T14" fmla="*/ 4568 w 5175"/>
                <a:gd name="T15" fmla="*/ 2632 h 5008"/>
                <a:gd name="T16" fmla="*/ 1980 w 5175"/>
                <a:gd name="T17" fmla="*/ 330 h 5008"/>
                <a:gd name="T18" fmla="*/ 372 w 5175"/>
                <a:gd name="T19" fmla="*/ 3090 h 5008"/>
                <a:gd name="T20" fmla="*/ 1022 w 5175"/>
                <a:gd name="T21" fmla="*/ 3314 h 5008"/>
                <a:gd name="T22" fmla="*/ 1491 w 5175"/>
                <a:gd name="T23" fmla="*/ 3367 h 5008"/>
                <a:gd name="T24" fmla="*/ 1661 w 5175"/>
                <a:gd name="T25" fmla="*/ 3581 h 5008"/>
                <a:gd name="T26" fmla="*/ 32 w 5175"/>
                <a:gd name="T27" fmla="*/ 4731 h 5008"/>
                <a:gd name="T28" fmla="*/ 213 w 5175"/>
                <a:gd name="T29" fmla="*/ 4934 h 500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175"/>
                <a:gd name="T46" fmla="*/ 0 h 5008"/>
                <a:gd name="T47" fmla="*/ 5175 w 5175"/>
                <a:gd name="T48" fmla="*/ 5008 h 500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175" h="5008">
                  <a:moveTo>
                    <a:pt x="213" y="4934"/>
                  </a:moveTo>
                  <a:cubicBezTo>
                    <a:pt x="404" y="5008"/>
                    <a:pt x="4653" y="4422"/>
                    <a:pt x="4696" y="4412"/>
                  </a:cubicBezTo>
                  <a:cubicBezTo>
                    <a:pt x="5026" y="4358"/>
                    <a:pt x="5175" y="4124"/>
                    <a:pt x="5175" y="4124"/>
                  </a:cubicBezTo>
                  <a:cubicBezTo>
                    <a:pt x="5175" y="4124"/>
                    <a:pt x="4866" y="3655"/>
                    <a:pt x="3152" y="3431"/>
                  </a:cubicBezTo>
                  <a:cubicBezTo>
                    <a:pt x="3141" y="3431"/>
                    <a:pt x="3120" y="3431"/>
                    <a:pt x="3120" y="3421"/>
                  </a:cubicBezTo>
                  <a:cubicBezTo>
                    <a:pt x="3077" y="3357"/>
                    <a:pt x="3184" y="3229"/>
                    <a:pt x="3247" y="3186"/>
                  </a:cubicBezTo>
                  <a:cubicBezTo>
                    <a:pt x="3333" y="3112"/>
                    <a:pt x="3492" y="3112"/>
                    <a:pt x="3599" y="3090"/>
                  </a:cubicBezTo>
                  <a:cubicBezTo>
                    <a:pt x="4355" y="2909"/>
                    <a:pt x="4568" y="2643"/>
                    <a:pt x="4568" y="2632"/>
                  </a:cubicBezTo>
                  <a:cubicBezTo>
                    <a:pt x="4781" y="2206"/>
                    <a:pt x="3397" y="0"/>
                    <a:pt x="1980" y="330"/>
                  </a:cubicBezTo>
                  <a:cubicBezTo>
                    <a:pt x="1054" y="544"/>
                    <a:pt x="0" y="2600"/>
                    <a:pt x="372" y="3090"/>
                  </a:cubicBezTo>
                  <a:cubicBezTo>
                    <a:pt x="394" y="3122"/>
                    <a:pt x="511" y="3240"/>
                    <a:pt x="1022" y="3314"/>
                  </a:cubicBezTo>
                  <a:cubicBezTo>
                    <a:pt x="1182" y="3335"/>
                    <a:pt x="1341" y="3293"/>
                    <a:pt x="1491" y="3367"/>
                  </a:cubicBezTo>
                  <a:cubicBezTo>
                    <a:pt x="1565" y="3399"/>
                    <a:pt x="1618" y="3517"/>
                    <a:pt x="1661" y="3581"/>
                  </a:cubicBezTo>
                  <a:cubicBezTo>
                    <a:pt x="766" y="3858"/>
                    <a:pt x="10" y="4561"/>
                    <a:pt x="32" y="4731"/>
                  </a:cubicBezTo>
                  <a:cubicBezTo>
                    <a:pt x="32" y="4817"/>
                    <a:pt x="138" y="4902"/>
                    <a:pt x="213" y="4934"/>
                  </a:cubicBezTo>
                </a:path>
              </a:pathLst>
            </a:custGeom>
            <a:solidFill>
              <a:srgbClr val="FF7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290" name="Freeform 34"/>
            <p:cNvSpPr>
              <a:spLocks noChangeAspect="1"/>
            </p:cNvSpPr>
            <p:nvPr/>
          </p:nvSpPr>
          <p:spPr bwMode="auto">
            <a:xfrm>
              <a:off x="2384" y="1919"/>
              <a:ext cx="518" cy="328"/>
            </a:xfrm>
            <a:custGeom>
              <a:avLst/>
              <a:gdLst>
                <a:gd name="T0" fmla="*/ 393 w 4316"/>
                <a:gd name="T1" fmla="*/ 2393 h 2733"/>
                <a:gd name="T2" fmla="*/ 787 w 4316"/>
                <a:gd name="T3" fmla="*/ 2574 h 2733"/>
                <a:gd name="T4" fmla="*/ 1137 w 4316"/>
                <a:gd name="T5" fmla="*/ 2627 h 2733"/>
                <a:gd name="T6" fmla="*/ 1850 w 4316"/>
                <a:gd name="T7" fmla="*/ 2637 h 2733"/>
                <a:gd name="T8" fmla="*/ 1935 w 4316"/>
                <a:gd name="T9" fmla="*/ 2723 h 2733"/>
                <a:gd name="T10" fmla="*/ 2243 w 4316"/>
                <a:gd name="T11" fmla="*/ 2595 h 2733"/>
                <a:gd name="T12" fmla="*/ 2785 w 4316"/>
                <a:gd name="T13" fmla="*/ 2542 h 2733"/>
                <a:gd name="T14" fmla="*/ 3487 w 4316"/>
                <a:gd name="T15" fmla="*/ 2350 h 2733"/>
                <a:gd name="T16" fmla="*/ 4210 w 4316"/>
                <a:gd name="T17" fmla="*/ 1989 h 2733"/>
                <a:gd name="T18" fmla="*/ 3349 w 4316"/>
                <a:gd name="T19" fmla="*/ 500 h 2733"/>
                <a:gd name="T20" fmla="*/ 2690 w 4316"/>
                <a:gd name="T21" fmla="*/ 10 h 2733"/>
                <a:gd name="T22" fmla="*/ 1765 w 4316"/>
                <a:gd name="T23" fmla="*/ 0 h 2733"/>
                <a:gd name="T24" fmla="*/ 383 w 4316"/>
                <a:gd name="T25" fmla="*/ 2382 h 2733"/>
                <a:gd name="T26" fmla="*/ 393 w 4316"/>
                <a:gd name="T27" fmla="*/ 2393 h 273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4316"/>
                <a:gd name="T43" fmla="*/ 0 h 2733"/>
                <a:gd name="T44" fmla="*/ 4316 w 4316"/>
                <a:gd name="T45" fmla="*/ 2733 h 2733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4316" h="2733">
                  <a:moveTo>
                    <a:pt x="393" y="2393"/>
                  </a:moveTo>
                  <a:cubicBezTo>
                    <a:pt x="510" y="2457"/>
                    <a:pt x="659" y="2542"/>
                    <a:pt x="787" y="2574"/>
                  </a:cubicBezTo>
                  <a:cubicBezTo>
                    <a:pt x="893" y="2595"/>
                    <a:pt x="1031" y="2616"/>
                    <a:pt x="1137" y="2627"/>
                  </a:cubicBezTo>
                  <a:cubicBezTo>
                    <a:pt x="1371" y="2659"/>
                    <a:pt x="1616" y="2616"/>
                    <a:pt x="1850" y="2637"/>
                  </a:cubicBezTo>
                  <a:cubicBezTo>
                    <a:pt x="1892" y="2637"/>
                    <a:pt x="1903" y="2712"/>
                    <a:pt x="1935" y="2723"/>
                  </a:cubicBezTo>
                  <a:cubicBezTo>
                    <a:pt x="2031" y="2733"/>
                    <a:pt x="2148" y="2627"/>
                    <a:pt x="2243" y="2595"/>
                  </a:cubicBezTo>
                  <a:cubicBezTo>
                    <a:pt x="2392" y="2542"/>
                    <a:pt x="2626" y="2574"/>
                    <a:pt x="2785" y="2542"/>
                  </a:cubicBezTo>
                  <a:cubicBezTo>
                    <a:pt x="2998" y="2499"/>
                    <a:pt x="3275" y="2403"/>
                    <a:pt x="3487" y="2350"/>
                  </a:cubicBezTo>
                  <a:cubicBezTo>
                    <a:pt x="3902" y="2255"/>
                    <a:pt x="4210" y="1989"/>
                    <a:pt x="4210" y="1989"/>
                  </a:cubicBezTo>
                  <a:cubicBezTo>
                    <a:pt x="4316" y="1797"/>
                    <a:pt x="4019" y="1042"/>
                    <a:pt x="3349" y="500"/>
                  </a:cubicBezTo>
                  <a:cubicBezTo>
                    <a:pt x="3136" y="330"/>
                    <a:pt x="2711" y="21"/>
                    <a:pt x="2690" y="10"/>
                  </a:cubicBezTo>
                  <a:cubicBezTo>
                    <a:pt x="1765" y="0"/>
                    <a:pt x="1765" y="0"/>
                    <a:pt x="1765" y="0"/>
                  </a:cubicBezTo>
                  <a:cubicBezTo>
                    <a:pt x="1095" y="181"/>
                    <a:pt x="0" y="1882"/>
                    <a:pt x="383" y="2382"/>
                  </a:cubicBezTo>
                  <a:cubicBezTo>
                    <a:pt x="383" y="2393"/>
                    <a:pt x="393" y="2393"/>
                    <a:pt x="393" y="2393"/>
                  </a:cubicBezTo>
                </a:path>
              </a:pathLst>
            </a:custGeom>
            <a:solidFill>
              <a:srgbClr val="FF7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291" name="Freeform 35"/>
            <p:cNvSpPr>
              <a:spLocks noChangeAspect="1"/>
            </p:cNvSpPr>
            <p:nvPr/>
          </p:nvSpPr>
          <p:spPr bwMode="auto">
            <a:xfrm>
              <a:off x="2412" y="1947"/>
              <a:ext cx="489" cy="304"/>
            </a:xfrm>
            <a:custGeom>
              <a:avLst/>
              <a:gdLst>
                <a:gd name="T0" fmla="*/ 819 w 4075"/>
                <a:gd name="T1" fmla="*/ 2289 h 2533"/>
                <a:gd name="T2" fmla="*/ 3862 w 4075"/>
                <a:gd name="T3" fmla="*/ 1756 h 2533"/>
                <a:gd name="T4" fmla="*/ 2841 w 4075"/>
                <a:gd name="T5" fmla="*/ 277 h 2533"/>
                <a:gd name="T6" fmla="*/ 2458 w 4075"/>
                <a:gd name="T7" fmla="*/ 11 h 2533"/>
                <a:gd name="T8" fmla="*/ 1543 w 4075"/>
                <a:gd name="T9" fmla="*/ 43 h 2533"/>
                <a:gd name="T10" fmla="*/ 330 w 4075"/>
                <a:gd name="T11" fmla="*/ 2108 h 2533"/>
                <a:gd name="T12" fmla="*/ 819 w 4075"/>
                <a:gd name="T13" fmla="*/ 2289 h 25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075"/>
                <a:gd name="T22" fmla="*/ 0 h 2533"/>
                <a:gd name="T23" fmla="*/ 4075 w 4075"/>
                <a:gd name="T24" fmla="*/ 2533 h 25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075" h="2533">
                  <a:moveTo>
                    <a:pt x="819" y="2289"/>
                  </a:moveTo>
                  <a:cubicBezTo>
                    <a:pt x="1830" y="2533"/>
                    <a:pt x="3713" y="2044"/>
                    <a:pt x="3862" y="1756"/>
                  </a:cubicBezTo>
                  <a:cubicBezTo>
                    <a:pt x="3862" y="1756"/>
                    <a:pt x="4075" y="1192"/>
                    <a:pt x="2841" y="277"/>
                  </a:cubicBezTo>
                  <a:cubicBezTo>
                    <a:pt x="2788" y="234"/>
                    <a:pt x="2469" y="11"/>
                    <a:pt x="2458" y="11"/>
                  </a:cubicBezTo>
                  <a:cubicBezTo>
                    <a:pt x="2415" y="0"/>
                    <a:pt x="1564" y="32"/>
                    <a:pt x="1543" y="43"/>
                  </a:cubicBezTo>
                  <a:cubicBezTo>
                    <a:pt x="1053" y="202"/>
                    <a:pt x="0" y="1682"/>
                    <a:pt x="330" y="2108"/>
                  </a:cubicBezTo>
                  <a:cubicBezTo>
                    <a:pt x="341" y="2129"/>
                    <a:pt x="702" y="2257"/>
                    <a:pt x="819" y="2289"/>
                  </a:cubicBezTo>
                </a:path>
              </a:pathLst>
            </a:custGeom>
            <a:solidFill>
              <a:srgbClr val="FF6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292" name="Freeform 36"/>
            <p:cNvSpPr>
              <a:spLocks noChangeAspect="1"/>
            </p:cNvSpPr>
            <p:nvPr/>
          </p:nvSpPr>
          <p:spPr bwMode="auto">
            <a:xfrm>
              <a:off x="2376" y="2244"/>
              <a:ext cx="588" cy="194"/>
            </a:xfrm>
            <a:custGeom>
              <a:avLst/>
              <a:gdLst>
                <a:gd name="T0" fmla="*/ 160 w 4900"/>
                <a:gd name="T1" fmla="*/ 1425 h 1617"/>
                <a:gd name="T2" fmla="*/ 3750 w 4900"/>
                <a:gd name="T3" fmla="*/ 1159 h 1617"/>
                <a:gd name="T4" fmla="*/ 4900 w 4900"/>
                <a:gd name="T5" fmla="*/ 777 h 1617"/>
                <a:gd name="T6" fmla="*/ 2013 w 4900"/>
                <a:gd name="T7" fmla="*/ 181 h 1617"/>
                <a:gd name="T8" fmla="*/ 43 w 4900"/>
                <a:gd name="T9" fmla="*/ 1308 h 1617"/>
                <a:gd name="T10" fmla="*/ 160 w 4900"/>
                <a:gd name="T11" fmla="*/ 1425 h 16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900"/>
                <a:gd name="T19" fmla="*/ 0 h 1617"/>
                <a:gd name="T20" fmla="*/ 4900 w 4900"/>
                <a:gd name="T21" fmla="*/ 1617 h 16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900" h="1617">
                  <a:moveTo>
                    <a:pt x="160" y="1425"/>
                  </a:moveTo>
                  <a:cubicBezTo>
                    <a:pt x="416" y="1617"/>
                    <a:pt x="3611" y="1181"/>
                    <a:pt x="3750" y="1159"/>
                  </a:cubicBezTo>
                  <a:cubicBezTo>
                    <a:pt x="4421" y="1064"/>
                    <a:pt x="4421" y="1064"/>
                    <a:pt x="4900" y="777"/>
                  </a:cubicBezTo>
                  <a:cubicBezTo>
                    <a:pt x="4517" y="468"/>
                    <a:pt x="3622" y="0"/>
                    <a:pt x="2013" y="181"/>
                  </a:cubicBezTo>
                  <a:cubicBezTo>
                    <a:pt x="1289" y="255"/>
                    <a:pt x="0" y="1053"/>
                    <a:pt x="43" y="1308"/>
                  </a:cubicBezTo>
                  <a:cubicBezTo>
                    <a:pt x="43" y="1362"/>
                    <a:pt x="117" y="1393"/>
                    <a:pt x="160" y="1425"/>
                  </a:cubicBezTo>
                </a:path>
              </a:pathLst>
            </a:custGeom>
            <a:solidFill>
              <a:srgbClr val="FF7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293" name="Freeform 37"/>
            <p:cNvSpPr>
              <a:spLocks noChangeAspect="1"/>
            </p:cNvSpPr>
            <p:nvPr/>
          </p:nvSpPr>
          <p:spPr bwMode="auto">
            <a:xfrm>
              <a:off x="2397" y="2249"/>
              <a:ext cx="553" cy="169"/>
            </a:xfrm>
            <a:custGeom>
              <a:avLst/>
              <a:gdLst>
                <a:gd name="T0" fmla="*/ 362 w 4608"/>
                <a:gd name="T1" fmla="*/ 1366 h 1408"/>
                <a:gd name="T2" fmla="*/ 3576 w 4608"/>
                <a:gd name="T3" fmla="*/ 1069 h 1408"/>
                <a:gd name="T4" fmla="*/ 4608 w 4608"/>
                <a:gd name="T5" fmla="*/ 720 h 1408"/>
                <a:gd name="T6" fmla="*/ 1841 w 4608"/>
                <a:gd name="T7" fmla="*/ 190 h 1408"/>
                <a:gd name="T8" fmla="*/ 43 w 4608"/>
                <a:gd name="T9" fmla="*/ 1196 h 1408"/>
                <a:gd name="T10" fmla="*/ 362 w 4608"/>
                <a:gd name="T11" fmla="*/ 1366 h 140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608"/>
                <a:gd name="T19" fmla="*/ 0 h 1408"/>
                <a:gd name="T20" fmla="*/ 4608 w 4608"/>
                <a:gd name="T21" fmla="*/ 1408 h 140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608" h="1408">
                  <a:moveTo>
                    <a:pt x="362" y="1366"/>
                  </a:moveTo>
                  <a:cubicBezTo>
                    <a:pt x="554" y="1408"/>
                    <a:pt x="3108" y="1143"/>
                    <a:pt x="3576" y="1069"/>
                  </a:cubicBezTo>
                  <a:cubicBezTo>
                    <a:pt x="4183" y="974"/>
                    <a:pt x="4236" y="942"/>
                    <a:pt x="4608" y="720"/>
                  </a:cubicBezTo>
                  <a:cubicBezTo>
                    <a:pt x="3651" y="0"/>
                    <a:pt x="2331" y="137"/>
                    <a:pt x="1841" y="190"/>
                  </a:cubicBezTo>
                  <a:cubicBezTo>
                    <a:pt x="1320" y="243"/>
                    <a:pt x="0" y="995"/>
                    <a:pt x="43" y="1196"/>
                  </a:cubicBezTo>
                  <a:cubicBezTo>
                    <a:pt x="75" y="1302"/>
                    <a:pt x="256" y="1345"/>
                    <a:pt x="362" y="1366"/>
                  </a:cubicBezTo>
                </a:path>
              </a:pathLst>
            </a:custGeom>
            <a:solidFill>
              <a:srgbClr val="FF6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294" name="Freeform 38"/>
            <p:cNvSpPr>
              <a:spLocks noChangeAspect="1"/>
            </p:cNvSpPr>
            <p:nvPr/>
          </p:nvSpPr>
          <p:spPr bwMode="auto">
            <a:xfrm>
              <a:off x="2437" y="1973"/>
              <a:ext cx="437" cy="274"/>
            </a:xfrm>
            <a:custGeom>
              <a:avLst/>
              <a:gdLst>
                <a:gd name="T0" fmla="*/ 671 w 3642"/>
                <a:gd name="T1" fmla="*/ 1975 h 2283"/>
                <a:gd name="T2" fmla="*/ 3525 w 3642"/>
                <a:gd name="T3" fmla="*/ 1540 h 2283"/>
                <a:gd name="T4" fmla="*/ 3184 w 3642"/>
                <a:gd name="T5" fmla="*/ 733 h 2283"/>
                <a:gd name="T6" fmla="*/ 2258 w 3642"/>
                <a:gd name="T7" fmla="*/ 0 h 2283"/>
                <a:gd name="T8" fmla="*/ 1342 w 3642"/>
                <a:gd name="T9" fmla="*/ 74 h 2283"/>
                <a:gd name="T10" fmla="*/ 309 w 3642"/>
                <a:gd name="T11" fmla="*/ 1848 h 2283"/>
                <a:gd name="T12" fmla="*/ 671 w 3642"/>
                <a:gd name="T13" fmla="*/ 1975 h 228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42"/>
                <a:gd name="T22" fmla="*/ 0 h 2283"/>
                <a:gd name="T23" fmla="*/ 3642 w 3642"/>
                <a:gd name="T24" fmla="*/ 2283 h 228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42" h="2283">
                  <a:moveTo>
                    <a:pt x="671" y="1975"/>
                  </a:moveTo>
                  <a:cubicBezTo>
                    <a:pt x="1906" y="2283"/>
                    <a:pt x="3429" y="1731"/>
                    <a:pt x="3525" y="1540"/>
                  </a:cubicBezTo>
                  <a:cubicBezTo>
                    <a:pt x="3642" y="1306"/>
                    <a:pt x="3323" y="892"/>
                    <a:pt x="3184" y="733"/>
                  </a:cubicBezTo>
                  <a:cubicBezTo>
                    <a:pt x="3184" y="722"/>
                    <a:pt x="2982" y="488"/>
                    <a:pt x="2258" y="0"/>
                  </a:cubicBezTo>
                  <a:cubicBezTo>
                    <a:pt x="2247" y="0"/>
                    <a:pt x="1363" y="64"/>
                    <a:pt x="1342" y="74"/>
                  </a:cubicBezTo>
                  <a:cubicBezTo>
                    <a:pt x="1012" y="202"/>
                    <a:pt x="0" y="1455"/>
                    <a:pt x="309" y="1848"/>
                  </a:cubicBezTo>
                  <a:cubicBezTo>
                    <a:pt x="373" y="1943"/>
                    <a:pt x="565" y="1954"/>
                    <a:pt x="671" y="1975"/>
                  </a:cubicBezTo>
                </a:path>
              </a:pathLst>
            </a:custGeom>
            <a:solidFill>
              <a:srgbClr val="FF6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295" name="Freeform 39"/>
            <p:cNvSpPr>
              <a:spLocks noChangeAspect="1"/>
            </p:cNvSpPr>
            <p:nvPr/>
          </p:nvSpPr>
          <p:spPr bwMode="auto">
            <a:xfrm>
              <a:off x="2418" y="2266"/>
              <a:ext cx="516" cy="138"/>
            </a:xfrm>
            <a:custGeom>
              <a:avLst/>
              <a:gdLst>
                <a:gd name="T0" fmla="*/ 394 w 4300"/>
                <a:gd name="T1" fmla="*/ 1129 h 1150"/>
                <a:gd name="T2" fmla="*/ 4300 w 4300"/>
                <a:gd name="T3" fmla="*/ 575 h 1150"/>
                <a:gd name="T4" fmla="*/ 3364 w 4300"/>
                <a:gd name="T5" fmla="*/ 139 h 1150"/>
                <a:gd name="T6" fmla="*/ 1724 w 4300"/>
                <a:gd name="T7" fmla="*/ 86 h 1150"/>
                <a:gd name="T8" fmla="*/ 53 w 4300"/>
                <a:gd name="T9" fmla="*/ 1001 h 1150"/>
                <a:gd name="T10" fmla="*/ 394 w 4300"/>
                <a:gd name="T11" fmla="*/ 1129 h 115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300"/>
                <a:gd name="T19" fmla="*/ 0 h 1150"/>
                <a:gd name="T20" fmla="*/ 4300 w 4300"/>
                <a:gd name="T21" fmla="*/ 1150 h 115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300" h="1150">
                  <a:moveTo>
                    <a:pt x="394" y="1129"/>
                  </a:moveTo>
                  <a:cubicBezTo>
                    <a:pt x="405" y="1140"/>
                    <a:pt x="3385" y="1150"/>
                    <a:pt x="4300" y="575"/>
                  </a:cubicBezTo>
                  <a:cubicBezTo>
                    <a:pt x="3842" y="224"/>
                    <a:pt x="3842" y="224"/>
                    <a:pt x="3364" y="139"/>
                  </a:cubicBezTo>
                  <a:cubicBezTo>
                    <a:pt x="2629" y="0"/>
                    <a:pt x="2629" y="0"/>
                    <a:pt x="1724" y="86"/>
                  </a:cubicBezTo>
                  <a:cubicBezTo>
                    <a:pt x="1128" y="150"/>
                    <a:pt x="0" y="810"/>
                    <a:pt x="53" y="1001"/>
                  </a:cubicBezTo>
                  <a:cubicBezTo>
                    <a:pt x="85" y="1108"/>
                    <a:pt x="288" y="1097"/>
                    <a:pt x="394" y="1129"/>
                  </a:cubicBezTo>
                </a:path>
              </a:pathLst>
            </a:custGeom>
            <a:solidFill>
              <a:srgbClr val="FF6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296" name="Freeform 40"/>
            <p:cNvSpPr>
              <a:spLocks noChangeAspect="1"/>
            </p:cNvSpPr>
            <p:nvPr/>
          </p:nvSpPr>
          <p:spPr bwMode="auto">
            <a:xfrm>
              <a:off x="2483" y="1996"/>
              <a:ext cx="375" cy="250"/>
            </a:xfrm>
            <a:custGeom>
              <a:avLst/>
              <a:gdLst>
                <a:gd name="T0" fmla="*/ 277 w 3125"/>
                <a:gd name="T1" fmla="*/ 1680 h 2084"/>
                <a:gd name="T2" fmla="*/ 3018 w 3125"/>
                <a:gd name="T3" fmla="*/ 1350 h 2084"/>
                <a:gd name="T4" fmla="*/ 2816 w 3125"/>
                <a:gd name="T5" fmla="*/ 745 h 2084"/>
                <a:gd name="T6" fmla="*/ 1877 w 3125"/>
                <a:gd name="T7" fmla="*/ 11 h 2084"/>
                <a:gd name="T8" fmla="*/ 970 w 3125"/>
                <a:gd name="T9" fmla="*/ 107 h 2084"/>
                <a:gd name="T10" fmla="*/ 245 w 3125"/>
                <a:gd name="T11" fmla="*/ 957 h 2084"/>
                <a:gd name="T12" fmla="*/ 117 w 3125"/>
                <a:gd name="T13" fmla="*/ 1616 h 2084"/>
                <a:gd name="T14" fmla="*/ 277 w 3125"/>
                <a:gd name="T15" fmla="*/ 1680 h 208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125"/>
                <a:gd name="T25" fmla="*/ 0 h 2084"/>
                <a:gd name="T26" fmla="*/ 3125 w 3125"/>
                <a:gd name="T27" fmla="*/ 2084 h 208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125" h="2084">
                  <a:moveTo>
                    <a:pt x="277" y="1680"/>
                  </a:moveTo>
                  <a:cubicBezTo>
                    <a:pt x="1557" y="2084"/>
                    <a:pt x="2965" y="1467"/>
                    <a:pt x="3018" y="1350"/>
                  </a:cubicBezTo>
                  <a:cubicBezTo>
                    <a:pt x="3029" y="1350"/>
                    <a:pt x="3125" y="1117"/>
                    <a:pt x="2816" y="745"/>
                  </a:cubicBezTo>
                  <a:cubicBezTo>
                    <a:pt x="2720" y="638"/>
                    <a:pt x="2197" y="202"/>
                    <a:pt x="1877" y="11"/>
                  </a:cubicBezTo>
                  <a:cubicBezTo>
                    <a:pt x="1866" y="0"/>
                    <a:pt x="992" y="96"/>
                    <a:pt x="970" y="107"/>
                  </a:cubicBezTo>
                  <a:cubicBezTo>
                    <a:pt x="970" y="107"/>
                    <a:pt x="618" y="287"/>
                    <a:pt x="245" y="957"/>
                  </a:cubicBezTo>
                  <a:cubicBezTo>
                    <a:pt x="0" y="1382"/>
                    <a:pt x="74" y="1563"/>
                    <a:pt x="117" y="1616"/>
                  </a:cubicBezTo>
                  <a:cubicBezTo>
                    <a:pt x="149" y="1659"/>
                    <a:pt x="224" y="1669"/>
                    <a:pt x="277" y="1680"/>
                  </a:cubicBezTo>
                </a:path>
              </a:pathLst>
            </a:custGeom>
            <a:solidFill>
              <a:srgbClr val="FF6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297" name="Freeform 41"/>
            <p:cNvSpPr>
              <a:spLocks noChangeAspect="1"/>
            </p:cNvSpPr>
            <p:nvPr/>
          </p:nvSpPr>
          <p:spPr bwMode="auto">
            <a:xfrm>
              <a:off x="2441" y="2270"/>
              <a:ext cx="479" cy="133"/>
            </a:xfrm>
            <a:custGeom>
              <a:avLst/>
              <a:gdLst>
                <a:gd name="T0" fmla="*/ 117 w 3991"/>
                <a:gd name="T1" fmla="*/ 938 h 1108"/>
                <a:gd name="T2" fmla="*/ 2416 w 3991"/>
                <a:gd name="T3" fmla="*/ 927 h 1108"/>
                <a:gd name="T4" fmla="*/ 3991 w 3991"/>
                <a:gd name="T5" fmla="*/ 533 h 1108"/>
                <a:gd name="T6" fmla="*/ 3172 w 3991"/>
                <a:gd name="T7" fmla="*/ 128 h 1108"/>
                <a:gd name="T8" fmla="*/ 1926 w 3991"/>
                <a:gd name="T9" fmla="*/ 64 h 1108"/>
                <a:gd name="T10" fmla="*/ 64 w 3991"/>
                <a:gd name="T11" fmla="*/ 916 h 1108"/>
                <a:gd name="T12" fmla="*/ 117 w 3991"/>
                <a:gd name="T13" fmla="*/ 938 h 110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991"/>
                <a:gd name="T22" fmla="*/ 0 h 1108"/>
                <a:gd name="T23" fmla="*/ 3991 w 3991"/>
                <a:gd name="T24" fmla="*/ 1108 h 110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991" h="1108">
                  <a:moveTo>
                    <a:pt x="117" y="938"/>
                  </a:moveTo>
                  <a:cubicBezTo>
                    <a:pt x="543" y="1076"/>
                    <a:pt x="628" y="1108"/>
                    <a:pt x="2416" y="927"/>
                  </a:cubicBezTo>
                  <a:cubicBezTo>
                    <a:pt x="3172" y="842"/>
                    <a:pt x="3172" y="842"/>
                    <a:pt x="3991" y="533"/>
                  </a:cubicBezTo>
                  <a:cubicBezTo>
                    <a:pt x="3683" y="245"/>
                    <a:pt x="3683" y="245"/>
                    <a:pt x="3172" y="128"/>
                  </a:cubicBezTo>
                  <a:cubicBezTo>
                    <a:pt x="3151" y="128"/>
                    <a:pt x="2597" y="0"/>
                    <a:pt x="1926" y="64"/>
                  </a:cubicBezTo>
                  <a:cubicBezTo>
                    <a:pt x="756" y="181"/>
                    <a:pt x="0" y="693"/>
                    <a:pt x="64" y="916"/>
                  </a:cubicBezTo>
                  <a:cubicBezTo>
                    <a:pt x="64" y="927"/>
                    <a:pt x="96" y="927"/>
                    <a:pt x="117" y="938"/>
                  </a:cubicBezTo>
                </a:path>
              </a:pathLst>
            </a:custGeom>
            <a:solidFill>
              <a:srgbClr val="FF6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298" name="Freeform 42"/>
            <p:cNvSpPr>
              <a:spLocks noChangeAspect="1"/>
            </p:cNvSpPr>
            <p:nvPr/>
          </p:nvSpPr>
          <p:spPr bwMode="auto">
            <a:xfrm>
              <a:off x="2465" y="2280"/>
              <a:ext cx="445" cy="109"/>
            </a:xfrm>
            <a:custGeom>
              <a:avLst/>
              <a:gdLst>
                <a:gd name="T0" fmla="*/ 618 w 3708"/>
                <a:gd name="T1" fmla="*/ 908 h 908"/>
                <a:gd name="T2" fmla="*/ 2994 w 3708"/>
                <a:gd name="T3" fmla="*/ 695 h 908"/>
                <a:gd name="T4" fmla="*/ 3708 w 3708"/>
                <a:gd name="T5" fmla="*/ 449 h 908"/>
                <a:gd name="T6" fmla="*/ 3122 w 3708"/>
                <a:gd name="T7" fmla="*/ 118 h 908"/>
                <a:gd name="T8" fmla="*/ 2120 w 3708"/>
                <a:gd name="T9" fmla="*/ 0 h 908"/>
                <a:gd name="T10" fmla="*/ 501 w 3708"/>
                <a:gd name="T11" fmla="*/ 342 h 908"/>
                <a:gd name="T12" fmla="*/ 0 w 3708"/>
                <a:gd name="T13" fmla="*/ 791 h 908"/>
                <a:gd name="T14" fmla="*/ 618 w 3708"/>
                <a:gd name="T15" fmla="*/ 908 h 90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708"/>
                <a:gd name="T25" fmla="*/ 0 h 908"/>
                <a:gd name="T26" fmla="*/ 3708 w 3708"/>
                <a:gd name="T27" fmla="*/ 908 h 90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708" h="908">
                  <a:moveTo>
                    <a:pt x="618" y="908"/>
                  </a:moveTo>
                  <a:cubicBezTo>
                    <a:pt x="629" y="908"/>
                    <a:pt x="1534" y="908"/>
                    <a:pt x="2994" y="695"/>
                  </a:cubicBezTo>
                  <a:cubicBezTo>
                    <a:pt x="3250" y="652"/>
                    <a:pt x="3463" y="524"/>
                    <a:pt x="3708" y="449"/>
                  </a:cubicBezTo>
                  <a:cubicBezTo>
                    <a:pt x="3442" y="203"/>
                    <a:pt x="3442" y="203"/>
                    <a:pt x="3122" y="118"/>
                  </a:cubicBezTo>
                  <a:cubicBezTo>
                    <a:pt x="2813" y="32"/>
                    <a:pt x="2120" y="0"/>
                    <a:pt x="2120" y="0"/>
                  </a:cubicBezTo>
                  <a:cubicBezTo>
                    <a:pt x="1183" y="86"/>
                    <a:pt x="1183" y="86"/>
                    <a:pt x="501" y="342"/>
                  </a:cubicBezTo>
                  <a:cubicBezTo>
                    <a:pt x="202" y="449"/>
                    <a:pt x="202" y="449"/>
                    <a:pt x="0" y="791"/>
                  </a:cubicBezTo>
                  <a:cubicBezTo>
                    <a:pt x="202" y="834"/>
                    <a:pt x="405" y="898"/>
                    <a:pt x="618" y="908"/>
                  </a:cubicBezTo>
                </a:path>
              </a:pathLst>
            </a:custGeom>
            <a:solidFill>
              <a:srgbClr val="FF6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299" name="Freeform 43"/>
            <p:cNvSpPr>
              <a:spLocks noChangeAspect="1"/>
            </p:cNvSpPr>
            <p:nvPr/>
          </p:nvSpPr>
          <p:spPr bwMode="auto">
            <a:xfrm>
              <a:off x="2513" y="2019"/>
              <a:ext cx="342" cy="195"/>
            </a:xfrm>
            <a:custGeom>
              <a:avLst/>
              <a:gdLst>
                <a:gd name="T0" fmla="*/ 819 w 2850"/>
                <a:gd name="T1" fmla="*/ 1561 h 1625"/>
                <a:gd name="T2" fmla="*/ 2648 w 2850"/>
                <a:gd name="T3" fmla="*/ 1158 h 1625"/>
                <a:gd name="T4" fmla="*/ 1637 w 2850"/>
                <a:gd name="T5" fmla="*/ 0 h 1625"/>
                <a:gd name="T6" fmla="*/ 734 w 2850"/>
                <a:gd name="T7" fmla="*/ 138 h 1625"/>
                <a:gd name="T8" fmla="*/ 202 w 2850"/>
                <a:gd name="T9" fmla="*/ 722 h 1625"/>
                <a:gd name="T10" fmla="*/ 42 w 2850"/>
                <a:gd name="T11" fmla="*/ 1073 h 1625"/>
                <a:gd name="T12" fmla="*/ 64 w 2850"/>
                <a:gd name="T13" fmla="*/ 1391 h 1625"/>
                <a:gd name="T14" fmla="*/ 819 w 2850"/>
                <a:gd name="T15" fmla="*/ 1561 h 162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850"/>
                <a:gd name="T25" fmla="*/ 0 h 1625"/>
                <a:gd name="T26" fmla="*/ 2850 w 2850"/>
                <a:gd name="T27" fmla="*/ 1625 h 162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850" h="1625">
                  <a:moveTo>
                    <a:pt x="819" y="1561"/>
                  </a:moveTo>
                  <a:cubicBezTo>
                    <a:pt x="1265" y="1625"/>
                    <a:pt x="2563" y="1338"/>
                    <a:pt x="2648" y="1158"/>
                  </a:cubicBezTo>
                  <a:cubicBezTo>
                    <a:pt x="2850" y="722"/>
                    <a:pt x="1648" y="11"/>
                    <a:pt x="1637" y="0"/>
                  </a:cubicBezTo>
                  <a:cubicBezTo>
                    <a:pt x="1627" y="0"/>
                    <a:pt x="755" y="128"/>
                    <a:pt x="734" y="138"/>
                  </a:cubicBezTo>
                  <a:cubicBezTo>
                    <a:pt x="659" y="170"/>
                    <a:pt x="298" y="563"/>
                    <a:pt x="202" y="722"/>
                  </a:cubicBezTo>
                  <a:cubicBezTo>
                    <a:pt x="149" y="829"/>
                    <a:pt x="64" y="956"/>
                    <a:pt x="42" y="1073"/>
                  </a:cubicBezTo>
                  <a:cubicBezTo>
                    <a:pt x="21" y="1158"/>
                    <a:pt x="0" y="1317"/>
                    <a:pt x="64" y="1391"/>
                  </a:cubicBezTo>
                  <a:cubicBezTo>
                    <a:pt x="85" y="1413"/>
                    <a:pt x="606" y="1530"/>
                    <a:pt x="819" y="1561"/>
                  </a:cubicBezTo>
                </a:path>
              </a:pathLst>
            </a:custGeom>
            <a:solidFill>
              <a:srgbClr val="FF6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00" name="Freeform 44"/>
            <p:cNvSpPr>
              <a:spLocks noChangeAspect="1"/>
            </p:cNvSpPr>
            <p:nvPr/>
          </p:nvSpPr>
          <p:spPr bwMode="auto">
            <a:xfrm>
              <a:off x="2481" y="2283"/>
              <a:ext cx="418" cy="103"/>
            </a:xfrm>
            <a:custGeom>
              <a:avLst/>
              <a:gdLst>
                <a:gd name="T0" fmla="*/ 501 w 3483"/>
                <a:gd name="T1" fmla="*/ 827 h 858"/>
                <a:gd name="T2" fmla="*/ 2077 w 3483"/>
                <a:gd name="T3" fmla="*/ 753 h 858"/>
                <a:gd name="T4" fmla="*/ 3483 w 3483"/>
                <a:gd name="T5" fmla="*/ 424 h 858"/>
                <a:gd name="T6" fmla="*/ 2887 w 3483"/>
                <a:gd name="T7" fmla="*/ 96 h 858"/>
                <a:gd name="T8" fmla="*/ 1992 w 3483"/>
                <a:gd name="T9" fmla="*/ 11 h 858"/>
                <a:gd name="T10" fmla="*/ 490 w 3483"/>
                <a:gd name="T11" fmla="*/ 318 h 858"/>
                <a:gd name="T12" fmla="*/ 0 w 3483"/>
                <a:gd name="T13" fmla="*/ 731 h 858"/>
                <a:gd name="T14" fmla="*/ 501 w 3483"/>
                <a:gd name="T15" fmla="*/ 827 h 85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483"/>
                <a:gd name="T25" fmla="*/ 0 h 858"/>
                <a:gd name="T26" fmla="*/ 3483 w 3483"/>
                <a:gd name="T27" fmla="*/ 858 h 85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483" h="858">
                  <a:moveTo>
                    <a:pt x="501" y="827"/>
                  </a:moveTo>
                  <a:cubicBezTo>
                    <a:pt x="884" y="858"/>
                    <a:pt x="2024" y="753"/>
                    <a:pt x="2077" y="753"/>
                  </a:cubicBezTo>
                  <a:cubicBezTo>
                    <a:pt x="2738" y="657"/>
                    <a:pt x="2738" y="657"/>
                    <a:pt x="3483" y="424"/>
                  </a:cubicBezTo>
                  <a:cubicBezTo>
                    <a:pt x="3217" y="180"/>
                    <a:pt x="3217" y="180"/>
                    <a:pt x="2887" y="96"/>
                  </a:cubicBezTo>
                  <a:cubicBezTo>
                    <a:pt x="2780" y="64"/>
                    <a:pt x="1992" y="0"/>
                    <a:pt x="1992" y="11"/>
                  </a:cubicBezTo>
                  <a:cubicBezTo>
                    <a:pt x="1140" y="85"/>
                    <a:pt x="1140" y="85"/>
                    <a:pt x="490" y="318"/>
                  </a:cubicBezTo>
                  <a:cubicBezTo>
                    <a:pt x="213" y="424"/>
                    <a:pt x="213" y="424"/>
                    <a:pt x="0" y="731"/>
                  </a:cubicBezTo>
                  <a:cubicBezTo>
                    <a:pt x="149" y="763"/>
                    <a:pt x="352" y="805"/>
                    <a:pt x="501" y="827"/>
                  </a:cubicBezTo>
                </a:path>
              </a:pathLst>
            </a:custGeom>
            <a:solidFill>
              <a:srgbClr val="FF7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01" name="Freeform 45"/>
            <p:cNvSpPr>
              <a:spLocks noChangeAspect="1"/>
            </p:cNvSpPr>
            <p:nvPr/>
          </p:nvSpPr>
          <p:spPr bwMode="auto">
            <a:xfrm>
              <a:off x="2497" y="2286"/>
              <a:ext cx="391" cy="100"/>
            </a:xfrm>
            <a:custGeom>
              <a:avLst/>
              <a:gdLst>
                <a:gd name="T0" fmla="*/ 341 w 3259"/>
                <a:gd name="T1" fmla="*/ 739 h 833"/>
                <a:gd name="T2" fmla="*/ 3259 w 3259"/>
                <a:gd name="T3" fmla="*/ 401 h 833"/>
                <a:gd name="T4" fmla="*/ 2705 w 3259"/>
                <a:gd name="T5" fmla="*/ 85 h 833"/>
                <a:gd name="T6" fmla="*/ 1853 w 3259"/>
                <a:gd name="T7" fmla="*/ 11 h 833"/>
                <a:gd name="T8" fmla="*/ 0 w 3259"/>
                <a:gd name="T9" fmla="*/ 675 h 833"/>
                <a:gd name="T10" fmla="*/ 341 w 3259"/>
                <a:gd name="T11" fmla="*/ 739 h 83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259"/>
                <a:gd name="T19" fmla="*/ 0 h 833"/>
                <a:gd name="T20" fmla="*/ 3259 w 3259"/>
                <a:gd name="T21" fmla="*/ 833 h 83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259" h="833">
                  <a:moveTo>
                    <a:pt x="341" y="739"/>
                  </a:moveTo>
                  <a:cubicBezTo>
                    <a:pt x="767" y="781"/>
                    <a:pt x="1917" y="833"/>
                    <a:pt x="3259" y="401"/>
                  </a:cubicBezTo>
                  <a:cubicBezTo>
                    <a:pt x="2982" y="169"/>
                    <a:pt x="2982" y="169"/>
                    <a:pt x="2705" y="85"/>
                  </a:cubicBezTo>
                  <a:cubicBezTo>
                    <a:pt x="2673" y="74"/>
                    <a:pt x="1885" y="0"/>
                    <a:pt x="1853" y="11"/>
                  </a:cubicBezTo>
                  <a:cubicBezTo>
                    <a:pt x="512" y="127"/>
                    <a:pt x="256" y="338"/>
                    <a:pt x="0" y="675"/>
                  </a:cubicBezTo>
                  <a:cubicBezTo>
                    <a:pt x="107" y="696"/>
                    <a:pt x="235" y="728"/>
                    <a:pt x="341" y="739"/>
                  </a:cubicBezTo>
                </a:path>
              </a:pathLst>
            </a:custGeom>
            <a:solidFill>
              <a:srgbClr val="FF81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02" name="Freeform 46"/>
            <p:cNvSpPr>
              <a:spLocks noChangeAspect="1"/>
            </p:cNvSpPr>
            <p:nvPr/>
          </p:nvSpPr>
          <p:spPr bwMode="auto">
            <a:xfrm>
              <a:off x="2533" y="2039"/>
              <a:ext cx="287" cy="161"/>
            </a:xfrm>
            <a:custGeom>
              <a:avLst/>
              <a:gdLst>
                <a:gd name="T0" fmla="*/ 684 w 2392"/>
                <a:gd name="T1" fmla="*/ 1331 h 1341"/>
                <a:gd name="T2" fmla="*/ 1538 w 2392"/>
                <a:gd name="T3" fmla="*/ 1278 h 1341"/>
                <a:gd name="T4" fmla="*/ 2339 w 2392"/>
                <a:gd name="T5" fmla="*/ 990 h 1341"/>
                <a:gd name="T6" fmla="*/ 2285 w 2392"/>
                <a:gd name="T7" fmla="*/ 671 h 1341"/>
                <a:gd name="T8" fmla="*/ 1474 w 2392"/>
                <a:gd name="T9" fmla="*/ 10 h 1341"/>
                <a:gd name="T10" fmla="*/ 577 w 2392"/>
                <a:gd name="T11" fmla="*/ 170 h 1341"/>
                <a:gd name="T12" fmla="*/ 43 w 2392"/>
                <a:gd name="T13" fmla="*/ 873 h 1341"/>
                <a:gd name="T14" fmla="*/ 65 w 2392"/>
                <a:gd name="T15" fmla="*/ 1192 h 1341"/>
                <a:gd name="T16" fmla="*/ 684 w 2392"/>
                <a:gd name="T17" fmla="*/ 1331 h 134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392"/>
                <a:gd name="T28" fmla="*/ 0 h 1341"/>
                <a:gd name="T29" fmla="*/ 2392 w 2392"/>
                <a:gd name="T30" fmla="*/ 1341 h 134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392" h="1341">
                  <a:moveTo>
                    <a:pt x="684" y="1331"/>
                  </a:moveTo>
                  <a:cubicBezTo>
                    <a:pt x="1538" y="1278"/>
                    <a:pt x="1538" y="1278"/>
                    <a:pt x="1538" y="1278"/>
                  </a:cubicBezTo>
                  <a:cubicBezTo>
                    <a:pt x="1591" y="1267"/>
                    <a:pt x="2339" y="1001"/>
                    <a:pt x="2339" y="990"/>
                  </a:cubicBezTo>
                  <a:cubicBezTo>
                    <a:pt x="2392" y="905"/>
                    <a:pt x="2349" y="745"/>
                    <a:pt x="2285" y="671"/>
                  </a:cubicBezTo>
                  <a:cubicBezTo>
                    <a:pt x="2136" y="500"/>
                    <a:pt x="1559" y="42"/>
                    <a:pt x="1474" y="10"/>
                  </a:cubicBezTo>
                  <a:cubicBezTo>
                    <a:pt x="1463" y="0"/>
                    <a:pt x="598" y="160"/>
                    <a:pt x="577" y="170"/>
                  </a:cubicBezTo>
                  <a:cubicBezTo>
                    <a:pt x="577" y="181"/>
                    <a:pt x="278" y="415"/>
                    <a:pt x="43" y="873"/>
                  </a:cubicBezTo>
                  <a:cubicBezTo>
                    <a:pt x="0" y="958"/>
                    <a:pt x="0" y="1118"/>
                    <a:pt x="65" y="1192"/>
                  </a:cubicBezTo>
                  <a:cubicBezTo>
                    <a:pt x="182" y="1341"/>
                    <a:pt x="492" y="1320"/>
                    <a:pt x="684" y="1331"/>
                  </a:cubicBezTo>
                </a:path>
              </a:pathLst>
            </a:custGeom>
            <a:solidFill>
              <a:srgbClr val="FF7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03" name="Freeform 47"/>
            <p:cNvSpPr>
              <a:spLocks noChangeAspect="1"/>
            </p:cNvSpPr>
            <p:nvPr/>
          </p:nvSpPr>
          <p:spPr bwMode="auto">
            <a:xfrm>
              <a:off x="2514" y="2290"/>
              <a:ext cx="363" cy="93"/>
            </a:xfrm>
            <a:custGeom>
              <a:avLst/>
              <a:gdLst>
                <a:gd name="T0" fmla="*/ 181 w 3025"/>
                <a:gd name="T1" fmla="*/ 659 h 775"/>
                <a:gd name="T2" fmla="*/ 3025 w 3025"/>
                <a:gd name="T3" fmla="*/ 372 h 775"/>
                <a:gd name="T4" fmla="*/ 2738 w 3025"/>
                <a:gd name="T5" fmla="*/ 128 h 775"/>
                <a:gd name="T6" fmla="*/ 1715 w 3025"/>
                <a:gd name="T7" fmla="*/ 0 h 775"/>
                <a:gd name="T8" fmla="*/ 543 w 3025"/>
                <a:gd name="T9" fmla="*/ 213 h 775"/>
                <a:gd name="T10" fmla="*/ 0 w 3025"/>
                <a:gd name="T11" fmla="*/ 627 h 775"/>
                <a:gd name="T12" fmla="*/ 181 w 3025"/>
                <a:gd name="T13" fmla="*/ 659 h 77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025"/>
                <a:gd name="T22" fmla="*/ 0 h 775"/>
                <a:gd name="T23" fmla="*/ 3025 w 3025"/>
                <a:gd name="T24" fmla="*/ 775 h 77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025" h="775">
                  <a:moveTo>
                    <a:pt x="181" y="659"/>
                  </a:moveTo>
                  <a:cubicBezTo>
                    <a:pt x="629" y="701"/>
                    <a:pt x="1790" y="775"/>
                    <a:pt x="3025" y="372"/>
                  </a:cubicBezTo>
                  <a:cubicBezTo>
                    <a:pt x="2940" y="298"/>
                    <a:pt x="2844" y="160"/>
                    <a:pt x="2738" y="128"/>
                  </a:cubicBezTo>
                  <a:cubicBezTo>
                    <a:pt x="2354" y="22"/>
                    <a:pt x="1715" y="0"/>
                    <a:pt x="1715" y="0"/>
                  </a:cubicBezTo>
                  <a:cubicBezTo>
                    <a:pt x="959" y="64"/>
                    <a:pt x="948" y="64"/>
                    <a:pt x="543" y="213"/>
                  </a:cubicBezTo>
                  <a:cubicBezTo>
                    <a:pt x="245" y="319"/>
                    <a:pt x="245" y="319"/>
                    <a:pt x="0" y="627"/>
                  </a:cubicBezTo>
                  <a:cubicBezTo>
                    <a:pt x="53" y="637"/>
                    <a:pt x="128" y="648"/>
                    <a:pt x="181" y="659"/>
                  </a:cubicBezTo>
                </a:path>
              </a:pathLst>
            </a:custGeom>
            <a:solidFill>
              <a:srgbClr val="FF87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04" name="Freeform 48"/>
            <p:cNvSpPr>
              <a:spLocks noChangeAspect="1"/>
            </p:cNvSpPr>
            <p:nvPr/>
          </p:nvSpPr>
          <p:spPr bwMode="auto">
            <a:xfrm>
              <a:off x="2532" y="2292"/>
              <a:ext cx="334" cy="90"/>
            </a:xfrm>
            <a:custGeom>
              <a:avLst/>
              <a:gdLst>
                <a:gd name="T0" fmla="*/ 11 w 2783"/>
                <a:gd name="T1" fmla="*/ 579 h 750"/>
                <a:gd name="T2" fmla="*/ 2783 w 2783"/>
                <a:gd name="T3" fmla="*/ 343 h 750"/>
                <a:gd name="T4" fmla="*/ 2496 w 2783"/>
                <a:gd name="T5" fmla="*/ 118 h 750"/>
                <a:gd name="T6" fmla="*/ 1568 w 2783"/>
                <a:gd name="T7" fmla="*/ 0 h 750"/>
                <a:gd name="T8" fmla="*/ 395 w 2783"/>
                <a:gd name="T9" fmla="*/ 225 h 750"/>
                <a:gd name="T10" fmla="*/ 192 w 2783"/>
                <a:gd name="T11" fmla="*/ 300 h 750"/>
                <a:gd name="T12" fmla="*/ 0 w 2783"/>
                <a:gd name="T13" fmla="*/ 579 h 750"/>
                <a:gd name="T14" fmla="*/ 11 w 2783"/>
                <a:gd name="T15" fmla="*/ 579 h 7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783"/>
                <a:gd name="T25" fmla="*/ 0 h 750"/>
                <a:gd name="T26" fmla="*/ 2783 w 2783"/>
                <a:gd name="T27" fmla="*/ 750 h 75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783" h="750">
                  <a:moveTo>
                    <a:pt x="11" y="579"/>
                  </a:moveTo>
                  <a:cubicBezTo>
                    <a:pt x="1312" y="750"/>
                    <a:pt x="2314" y="504"/>
                    <a:pt x="2783" y="343"/>
                  </a:cubicBezTo>
                  <a:cubicBezTo>
                    <a:pt x="2698" y="279"/>
                    <a:pt x="2602" y="139"/>
                    <a:pt x="2496" y="118"/>
                  </a:cubicBezTo>
                  <a:cubicBezTo>
                    <a:pt x="2336" y="64"/>
                    <a:pt x="1568" y="0"/>
                    <a:pt x="1568" y="0"/>
                  </a:cubicBezTo>
                  <a:cubicBezTo>
                    <a:pt x="843" y="64"/>
                    <a:pt x="757" y="86"/>
                    <a:pt x="395" y="225"/>
                  </a:cubicBezTo>
                  <a:cubicBezTo>
                    <a:pt x="331" y="247"/>
                    <a:pt x="235" y="257"/>
                    <a:pt x="192" y="300"/>
                  </a:cubicBezTo>
                  <a:cubicBezTo>
                    <a:pt x="107" y="375"/>
                    <a:pt x="64" y="493"/>
                    <a:pt x="0" y="579"/>
                  </a:cubicBezTo>
                  <a:cubicBezTo>
                    <a:pt x="0" y="579"/>
                    <a:pt x="11" y="579"/>
                    <a:pt x="11" y="579"/>
                  </a:cubicBezTo>
                </a:path>
              </a:pathLst>
            </a:custGeom>
            <a:solidFill>
              <a:srgbClr val="FF8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05" name="Freeform 49"/>
            <p:cNvSpPr>
              <a:spLocks noChangeAspect="1"/>
            </p:cNvSpPr>
            <p:nvPr/>
          </p:nvSpPr>
          <p:spPr bwMode="auto">
            <a:xfrm>
              <a:off x="2554" y="2061"/>
              <a:ext cx="244" cy="131"/>
            </a:xfrm>
            <a:custGeom>
              <a:avLst/>
              <a:gdLst>
                <a:gd name="T0" fmla="*/ 501 w 2034"/>
                <a:gd name="T1" fmla="*/ 1092 h 1092"/>
                <a:gd name="T2" fmla="*/ 1363 w 2034"/>
                <a:gd name="T3" fmla="*/ 1049 h 1092"/>
                <a:gd name="T4" fmla="*/ 1991 w 2034"/>
                <a:gd name="T5" fmla="*/ 816 h 1092"/>
                <a:gd name="T6" fmla="*/ 1927 w 2034"/>
                <a:gd name="T7" fmla="*/ 498 h 1092"/>
                <a:gd name="T8" fmla="*/ 1310 w 2034"/>
                <a:gd name="T9" fmla="*/ 0 h 1092"/>
                <a:gd name="T10" fmla="*/ 426 w 2034"/>
                <a:gd name="T11" fmla="*/ 191 h 1092"/>
                <a:gd name="T12" fmla="*/ 54 w 2034"/>
                <a:gd name="T13" fmla="*/ 657 h 1092"/>
                <a:gd name="T14" fmla="*/ 64 w 2034"/>
                <a:gd name="T15" fmla="*/ 975 h 1092"/>
                <a:gd name="T16" fmla="*/ 501 w 2034"/>
                <a:gd name="T17" fmla="*/ 1092 h 109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034"/>
                <a:gd name="T28" fmla="*/ 0 h 1092"/>
                <a:gd name="T29" fmla="*/ 2034 w 2034"/>
                <a:gd name="T30" fmla="*/ 1092 h 109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034" h="1092">
                  <a:moveTo>
                    <a:pt x="501" y="1092"/>
                  </a:moveTo>
                  <a:cubicBezTo>
                    <a:pt x="1363" y="1049"/>
                    <a:pt x="1363" y="1049"/>
                    <a:pt x="1363" y="1049"/>
                  </a:cubicBezTo>
                  <a:cubicBezTo>
                    <a:pt x="1565" y="1007"/>
                    <a:pt x="1895" y="986"/>
                    <a:pt x="1991" y="816"/>
                  </a:cubicBezTo>
                  <a:cubicBezTo>
                    <a:pt x="2034" y="731"/>
                    <a:pt x="1991" y="572"/>
                    <a:pt x="1927" y="498"/>
                  </a:cubicBezTo>
                  <a:cubicBezTo>
                    <a:pt x="1863" y="413"/>
                    <a:pt x="1352" y="11"/>
                    <a:pt x="1310" y="0"/>
                  </a:cubicBezTo>
                  <a:cubicBezTo>
                    <a:pt x="1289" y="0"/>
                    <a:pt x="437" y="180"/>
                    <a:pt x="426" y="191"/>
                  </a:cubicBezTo>
                  <a:cubicBezTo>
                    <a:pt x="330" y="276"/>
                    <a:pt x="64" y="647"/>
                    <a:pt x="54" y="657"/>
                  </a:cubicBezTo>
                  <a:cubicBezTo>
                    <a:pt x="22" y="742"/>
                    <a:pt x="0" y="901"/>
                    <a:pt x="64" y="975"/>
                  </a:cubicBezTo>
                  <a:cubicBezTo>
                    <a:pt x="150" y="1081"/>
                    <a:pt x="373" y="1081"/>
                    <a:pt x="501" y="1092"/>
                  </a:cubicBezTo>
                </a:path>
              </a:pathLst>
            </a:custGeom>
            <a:solidFill>
              <a:srgbClr val="FF81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06" name="Freeform 50"/>
            <p:cNvSpPr>
              <a:spLocks noChangeAspect="1"/>
            </p:cNvSpPr>
            <p:nvPr/>
          </p:nvSpPr>
          <p:spPr bwMode="auto">
            <a:xfrm>
              <a:off x="2545" y="2295"/>
              <a:ext cx="310" cy="73"/>
            </a:xfrm>
            <a:custGeom>
              <a:avLst/>
              <a:gdLst>
                <a:gd name="T0" fmla="*/ 713 w 2584"/>
                <a:gd name="T1" fmla="*/ 598 h 608"/>
                <a:gd name="T2" fmla="*/ 2584 w 2584"/>
                <a:gd name="T3" fmla="*/ 320 h 608"/>
                <a:gd name="T4" fmla="*/ 2265 w 2584"/>
                <a:gd name="T5" fmla="*/ 96 h 608"/>
                <a:gd name="T6" fmla="*/ 1457 w 2584"/>
                <a:gd name="T7" fmla="*/ 0 h 608"/>
                <a:gd name="T8" fmla="*/ 0 w 2584"/>
                <a:gd name="T9" fmla="*/ 534 h 608"/>
                <a:gd name="T10" fmla="*/ 713 w 2584"/>
                <a:gd name="T11" fmla="*/ 598 h 60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84"/>
                <a:gd name="T19" fmla="*/ 0 h 608"/>
                <a:gd name="T20" fmla="*/ 2584 w 2584"/>
                <a:gd name="T21" fmla="*/ 608 h 60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84" h="608">
                  <a:moveTo>
                    <a:pt x="713" y="598"/>
                  </a:moveTo>
                  <a:cubicBezTo>
                    <a:pt x="723" y="598"/>
                    <a:pt x="1786" y="608"/>
                    <a:pt x="2584" y="320"/>
                  </a:cubicBezTo>
                  <a:cubicBezTo>
                    <a:pt x="2297" y="107"/>
                    <a:pt x="2297" y="107"/>
                    <a:pt x="2265" y="96"/>
                  </a:cubicBezTo>
                  <a:cubicBezTo>
                    <a:pt x="2233" y="86"/>
                    <a:pt x="1489" y="0"/>
                    <a:pt x="1457" y="0"/>
                  </a:cubicBezTo>
                  <a:cubicBezTo>
                    <a:pt x="298" y="96"/>
                    <a:pt x="202" y="235"/>
                    <a:pt x="0" y="534"/>
                  </a:cubicBezTo>
                  <a:cubicBezTo>
                    <a:pt x="245" y="555"/>
                    <a:pt x="479" y="598"/>
                    <a:pt x="713" y="598"/>
                  </a:cubicBezTo>
                </a:path>
              </a:pathLst>
            </a:custGeom>
            <a:solidFill>
              <a:srgbClr val="FF9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07" name="Freeform 51"/>
            <p:cNvSpPr>
              <a:spLocks noChangeAspect="1"/>
            </p:cNvSpPr>
            <p:nvPr/>
          </p:nvSpPr>
          <p:spPr bwMode="auto">
            <a:xfrm>
              <a:off x="2559" y="2296"/>
              <a:ext cx="285" cy="68"/>
            </a:xfrm>
            <a:custGeom>
              <a:avLst/>
              <a:gdLst>
                <a:gd name="T0" fmla="*/ 586 w 2375"/>
                <a:gd name="T1" fmla="*/ 567 h 567"/>
                <a:gd name="T2" fmla="*/ 2375 w 2375"/>
                <a:gd name="T3" fmla="*/ 321 h 567"/>
                <a:gd name="T4" fmla="*/ 2002 w 2375"/>
                <a:gd name="T5" fmla="*/ 86 h 567"/>
                <a:gd name="T6" fmla="*/ 1342 w 2375"/>
                <a:gd name="T7" fmla="*/ 11 h 567"/>
                <a:gd name="T8" fmla="*/ 0 w 2375"/>
                <a:gd name="T9" fmla="*/ 503 h 567"/>
                <a:gd name="T10" fmla="*/ 586 w 2375"/>
                <a:gd name="T11" fmla="*/ 567 h 56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375"/>
                <a:gd name="T19" fmla="*/ 0 h 567"/>
                <a:gd name="T20" fmla="*/ 2375 w 2375"/>
                <a:gd name="T21" fmla="*/ 567 h 56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375" h="567">
                  <a:moveTo>
                    <a:pt x="586" y="567"/>
                  </a:moveTo>
                  <a:cubicBezTo>
                    <a:pt x="1097" y="567"/>
                    <a:pt x="1907" y="482"/>
                    <a:pt x="2375" y="321"/>
                  </a:cubicBezTo>
                  <a:cubicBezTo>
                    <a:pt x="2269" y="236"/>
                    <a:pt x="2130" y="118"/>
                    <a:pt x="2002" y="86"/>
                  </a:cubicBezTo>
                  <a:cubicBezTo>
                    <a:pt x="1811" y="33"/>
                    <a:pt x="1544" y="0"/>
                    <a:pt x="1342" y="11"/>
                  </a:cubicBezTo>
                  <a:cubicBezTo>
                    <a:pt x="298" y="97"/>
                    <a:pt x="256" y="161"/>
                    <a:pt x="0" y="503"/>
                  </a:cubicBezTo>
                  <a:cubicBezTo>
                    <a:pt x="171" y="524"/>
                    <a:pt x="415" y="556"/>
                    <a:pt x="586" y="567"/>
                  </a:cubicBezTo>
                </a:path>
              </a:pathLst>
            </a:custGeom>
            <a:solidFill>
              <a:srgbClr val="FF94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08" name="Freeform 52"/>
            <p:cNvSpPr>
              <a:spLocks noChangeAspect="1"/>
            </p:cNvSpPr>
            <p:nvPr/>
          </p:nvSpPr>
          <p:spPr bwMode="auto">
            <a:xfrm>
              <a:off x="2575" y="2080"/>
              <a:ext cx="202" cy="105"/>
            </a:xfrm>
            <a:custGeom>
              <a:avLst/>
              <a:gdLst>
                <a:gd name="T0" fmla="*/ 320 w 1684"/>
                <a:gd name="T1" fmla="*/ 875 h 875"/>
                <a:gd name="T2" fmla="*/ 1183 w 1684"/>
                <a:gd name="T3" fmla="*/ 843 h 875"/>
                <a:gd name="T4" fmla="*/ 1631 w 1684"/>
                <a:gd name="T5" fmla="*/ 662 h 875"/>
                <a:gd name="T6" fmla="*/ 1567 w 1684"/>
                <a:gd name="T7" fmla="*/ 342 h 875"/>
                <a:gd name="T8" fmla="*/ 1140 w 1684"/>
                <a:gd name="T9" fmla="*/ 11 h 875"/>
                <a:gd name="T10" fmla="*/ 256 w 1684"/>
                <a:gd name="T11" fmla="*/ 235 h 875"/>
                <a:gd name="T12" fmla="*/ 64 w 1684"/>
                <a:gd name="T13" fmla="*/ 481 h 875"/>
                <a:gd name="T14" fmla="*/ 64 w 1684"/>
                <a:gd name="T15" fmla="*/ 801 h 875"/>
                <a:gd name="T16" fmla="*/ 320 w 1684"/>
                <a:gd name="T17" fmla="*/ 875 h 87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84"/>
                <a:gd name="T28" fmla="*/ 0 h 875"/>
                <a:gd name="T29" fmla="*/ 1684 w 1684"/>
                <a:gd name="T30" fmla="*/ 875 h 87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84" h="875">
                  <a:moveTo>
                    <a:pt x="320" y="875"/>
                  </a:moveTo>
                  <a:cubicBezTo>
                    <a:pt x="1183" y="843"/>
                    <a:pt x="1183" y="843"/>
                    <a:pt x="1183" y="843"/>
                  </a:cubicBezTo>
                  <a:cubicBezTo>
                    <a:pt x="1322" y="822"/>
                    <a:pt x="1567" y="801"/>
                    <a:pt x="1631" y="662"/>
                  </a:cubicBezTo>
                  <a:cubicBezTo>
                    <a:pt x="1684" y="577"/>
                    <a:pt x="1620" y="427"/>
                    <a:pt x="1567" y="342"/>
                  </a:cubicBezTo>
                  <a:cubicBezTo>
                    <a:pt x="1556" y="331"/>
                    <a:pt x="1151" y="11"/>
                    <a:pt x="1140" y="11"/>
                  </a:cubicBezTo>
                  <a:cubicBezTo>
                    <a:pt x="1108" y="0"/>
                    <a:pt x="288" y="203"/>
                    <a:pt x="256" y="235"/>
                  </a:cubicBezTo>
                  <a:cubicBezTo>
                    <a:pt x="182" y="289"/>
                    <a:pt x="96" y="385"/>
                    <a:pt x="64" y="481"/>
                  </a:cubicBezTo>
                  <a:cubicBezTo>
                    <a:pt x="32" y="566"/>
                    <a:pt x="0" y="726"/>
                    <a:pt x="64" y="801"/>
                  </a:cubicBezTo>
                  <a:cubicBezTo>
                    <a:pt x="107" y="865"/>
                    <a:pt x="235" y="865"/>
                    <a:pt x="320" y="875"/>
                  </a:cubicBezTo>
                </a:path>
              </a:pathLst>
            </a:custGeom>
            <a:solidFill>
              <a:srgbClr val="FF87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09" name="Freeform 53"/>
            <p:cNvSpPr>
              <a:spLocks noChangeAspect="1"/>
            </p:cNvSpPr>
            <p:nvPr/>
          </p:nvSpPr>
          <p:spPr bwMode="auto">
            <a:xfrm>
              <a:off x="2571" y="2297"/>
              <a:ext cx="261" cy="65"/>
            </a:xfrm>
            <a:custGeom>
              <a:avLst/>
              <a:gdLst>
                <a:gd name="T0" fmla="*/ 480 w 2175"/>
                <a:gd name="T1" fmla="*/ 520 h 541"/>
                <a:gd name="T2" fmla="*/ 2175 w 2175"/>
                <a:gd name="T3" fmla="*/ 308 h 541"/>
                <a:gd name="T4" fmla="*/ 1237 w 2175"/>
                <a:gd name="T5" fmla="*/ 21 h 541"/>
                <a:gd name="T6" fmla="*/ 0 w 2175"/>
                <a:gd name="T7" fmla="*/ 478 h 541"/>
                <a:gd name="T8" fmla="*/ 480 w 2175"/>
                <a:gd name="T9" fmla="*/ 520 h 5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75"/>
                <a:gd name="T16" fmla="*/ 0 h 541"/>
                <a:gd name="T17" fmla="*/ 2175 w 2175"/>
                <a:gd name="T18" fmla="*/ 541 h 54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75" h="541">
                  <a:moveTo>
                    <a:pt x="480" y="520"/>
                  </a:moveTo>
                  <a:cubicBezTo>
                    <a:pt x="1397" y="541"/>
                    <a:pt x="2175" y="308"/>
                    <a:pt x="2175" y="308"/>
                  </a:cubicBezTo>
                  <a:cubicBezTo>
                    <a:pt x="1898" y="95"/>
                    <a:pt x="1589" y="0"/>
                    <a:pt x="1237" y="21"/>
                  </a:cubicBezTo>
                  <a:cubicBezTo>
                    <a:pt x="299" y="95"/>
                    <a:pt x="288" y="117"/>
                    <a:pt x="0" y="478"/>
                  </a:cubicBezTo>
                  <a:cubicBezTo>
                    <a:pt x="149" y="488"/>
                    <a:pt x="331" y="520"/>
                    <a:pt x="480" y="520"/>
                  </a:cubicBezTo>
                </a:path>
              </a:pathLst>
            </a:custGeom>
            <a:solidFill>
              <a:srgbClr val="FF97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10" name="Freeform 54"/>
            <p:cNvSpPr>
              <a:spLocks noChangeAspect="1"/>
            </p:cNvSpPr>
            <p:nvPr/>
          </p:nvSpPr>
          <p:spPr bwMode="auto">
            <a:xfrm>
              <a:off x="2585" y="2301"/>
              <a:ext cx="236" cy="55"/>
            </a:xfrm>
            <a:custGeom>
              <a:avLst/>
              <a:gdLst>
                <a:gd name="T0" fmla="*/ 353 w 1966"/>
                <a:gd name="T1" fmla="*/ 458 h 458"/>
                <a:gd name="T2" fmla="*/ 1165 w 1966"/>
                <a:gd name="T3" fmla="*/ 426 h 458"/>
                <a:gd name="T4" fmla="*/ 1966 w 1966"/>
                <a:gd name="T5" fmla="*/ 277 h 458"/>
                <a:gd name="T6" fmla="*/ 1122 w 1966"/>
                <a:gd name="T7" fmla="*/ 11 h 458"/>
                <a:gd name="T8" fmla="*/ 246 w 1966"/>
                <a:gd name="T9" fmla="*/ 160 h 458"/>
                <a:gd name="T10" fmla="*/ 0 w 1966"/>
                <a:gd name="T11" fmla="*/ 426 h 458"/>
                <a:gd name="T12" fmla="*/ 353 w 1966"/>
                <a:gd name="T13" fmla="*/ 458 h 45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966"/>
                <a:gd name="T22" fmla="*/ 0 h 458"/>
                <a:gd name="T23" fmla="*/ 1966 w 1966"/>
                <a:gd name="T24" fmla="*/ 458 h 45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966" h="458">
                  <a:moveTo>
                    <a:pt x="353" y="458"/>
                  </a:moveTo>
                  <a:cubicBezTo>
                    <a:pt x="1165" y="426"/>
                    <a:pt x="1165" y="426"/>
                    <a:pt x="1165" y="426"/>
                  </a:cubicBezTo>
                  <a:cubicBezTo>
                    <a:pt x="1443" y="395"/>
                    <a:pt x="1699" y="320"/>
                    <a:pt x="1966" y="277"/>
                  </a:cubicBezTo>
                  <a:cubicBezTo>
                    <a:pt x="1389" y="0"/>
                    <a:pt x="1389" y="0"/>
                    <a:pt x="1122" y="11"/>
                  </a:cubicBezTo>
                  <a:cubicBezTo>
                    <a:pt x="1122" y="21"/>
                    <a:pt x="353" y="117"/>
                    <a:pt x="246" y="160"/>
                  </a:cubicBezTo>
                  <a:cubicBezTo>
                    <a:pt x="149" y="192"/>
                    <a:pt x="75" y="341"/>
                    <a:pt x="0" y="426"/>
                  </a:cubicBezTo>
                  <a:cubicBezTo>
                    <a:pt x="107" y="437"/>
                    <a:pt x="246" y="458"/>
                    <a:pt x="353" y="458"/>
                  </a:cubicBezTo>
                </a:path>
              </a:pathLst>
            </a:custGeom>
            <a:solidFill>
              <a:srgbClr val="FF9B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11" name="Freeform 55"/>
            <p:cNvSpPr>
              <a:spLocks noChangeAspect="1"/>
            </p:cNvSpPr>
            <p:nvPr/>
          </p:nvSpPr>
          <p:spPr bwMode="auto">
            <a:xfrm>
              <a:off x="2599" y="2304"/>
              <a:ext cx="204" cy="49"/>
            </a:xfrm>
            <a:custGeom>
              <a:avLst/>
              <a:gdLst>
                <a:gd name="T0" fmla="*/ 225 w 1700"/>
                <a:gd name="T1" fmla="*/ 408 h 408"/>
                <a:gd name="T2" fmla="*/ 1048 w 1700"/>
                <a:gd name="T3" fmla="*/ 377 h 408"/>
                <a:gd name="T4" fmla="*/ 1700 w 1700"/>
                <a:gd name="T5" fmla="*/ 251 h 408"/>
                <a:gd name="T6" fmla="*/ 1006 w 1700"/>
                <a:gd name="T7" fmla="*/ 21 h 408"/>
                <a:gd name="T8" fmla="*/ 0 w 1700"/>
                <a:gd name="T9" fmla="*/ 388 h 408"/>
                <a:gd name="T10" fmla="*/ 225 w 1700"/>
                <a:gd name="T11" fmla="*/ 408 h 40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00"/>
                <a:gd name="T19" fmla="*/ 0 h 408"/>
                <a:gd name="T20" fmla="*/ 1700 w 1700"/>
                <a:gd name="T21" fmla="*/ 408 h 40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00" h="408">
                  <a:moveTo>
                    <a:pt x="225" y="408"/>
                  </a:moveTo>
                  <a:cubicBezTo>
                    <a:pt x="1048" y="377"/>
                    <a:pt x="1048" y="377"/>
                    <a:pt x="1048" y="377"/>
                  </a:cubicBezTo>
                  <a:cubicBezTo>
                    <a:pt x="1251" y="356"/>
                    <a:pt x="1508" y="283"/>
                    <a:pt x="1700" y="251"/>
                  </a:cubicBezTo>
                  <a:cubicBezTo>
                    <a:pt x="1177" y="0"/>
                    <a:pt x="1177" y="0"/>
                    <a:pt x="1006" y="21"/>
                  </a:cubicBezTo>
                  <a:cubicBezTo>
                    <a:pt x="278" y="73"/>
                    <a:pt x="204" y="157"/>
                    <a:pt x="0" y="388"/>
                  </a:cubicBezTo>
                  <a:cubicBezTo>
                    <a:pt x="65" y="388"/>
                    <a:pt x="161" y="398"/>
                    <a:pt x="225" y="408"/>
                  </a:cubicBezTo>
                </a:path>
              </a:pathLst>
            </a:custGeom>
            <a:solidFill>
              <a:srgbClr val="FF9E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12" name="Freeform 56"/>
            <p:cNvSpPr>
              <a:spLocks noChangeAspect="1"/>
            </p:cNvSpPr>
            <p:nvPr/>
          </p:nvSpPr>
          <p:spPr bwMode="auto">
            <a:xfrm>
              <a:off x="2603" y="2099"/>
              <a:ext cx="153" cy="77"/>
            </a:xfrm>
            <a:custGeom>
              <a:avLst/>
              <a:gdLst>
                <a:gd name="T0" fmla="*/ 75 w 1275"/>
                <a:gd name="T1" fmla="*/ 641 h 641"/>
                <a:gd name="T2" fmla="*/ 953 w 1275"/>
                <a:gd name="T3" fmla="*/ 631 h 641"/>
                <a:gd name="T4" fmla="*/ 1232 w 1275"/>
                <a:gd name="T5" fmla="*/ 513 h 641"/>
                <a:gd name="T6" fmla="*/ 1146 w 1275"/>
                <a:gd name="T7" fmla="*/ 192 h 641"/>
                <a:gd name="T8" fmla="*/ 911 w 1275"/>
                <a:gd name="T9" fmla="*/ 10 h 641"/>
                <a:gd name="T10" fmla="*/ 43 w 1275"/>
                <a:gd name="T11" fmla="*/ 267 h 641"/>
                <a:gd name="T12" fmla="*/ 11 w 1275"/>
                <a:gd name="T13" fmla="*/ 620 h 641"/>
                <a:gd name="T14" fmla="*/ 75 w 1275"/>
                <a:gd name="T15" fmla="*/ 641 h 6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275"/>
                <a:gd name="T25" fmla="*/ 0 h 641"/>
                <a:gd name="T26" fmla="*/ 1275 w 1275"/>
                <a:gd name="T27" fmla="*/ 641 h 64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275" h="641">
                  <a:moveTo>
                    <a:pt x="75" y="641"/>
                  </a:moveTo>
                  <a:cubicBezTo>
                    <a:pt x="953" y="631"/>
                    <a:pt x="953" y="631"/>
                    <a:pt x="953" y="631"/>
                  </a:cubicBezTo>
                  <a:cubicBezTo>
                    <a:pt x="1039" y="620"/>
                    <a:pt x="1189" y="599"/>
                    <a:pt x="1232" y="513"/>
                  </a:cubicBezTo>
                  <a:cubicBezTo>
                    <a:pt x="1275" y="428"/>
                    <a:pt x="1200" y="278"/>
                    <a:pt x="1146" y="192"/>
                  </a:cubicBezTo>
                  <a:cubicBezTo>
                    <a:pt x="1103" y="117"/>
                    <a:pt x="1007" y="21"/>
                    <a:pt x="911" y="10"/>
                  </a:cubicBezTo>
                  <a:cubicBezTo>
                    <a:pt x="889" y="0"/>
                    <a:pt x="75" y="246"/>
                    <a:pt x="43" y="267"/>
                  </a:cubicBezTo>
                  <a:cubicBezTo>
                    <a:pt x="0" y="299"/>
                    <a:pt x="11" y="620"/>
                    <a:pt x="11" y="620"/>
                  </a:cubicBezTo>
                  <a:cubicBezTo>
                    <a:pt x="21" y="631"/>
                    <a:pt x="53" y="631"/>
                    <a:pt x="75" y="641"/>
                  </a:cubicBezTo>
                </a:path>
              </a:pathLst>
            </a:custGeom>
            <a:solidFill>
              <a:srgbClr val="FF8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13" name="Freeform 57"/>
            <p:cNvSpPr>
              <a:spLocks noChangeAspect="1"/>
            </p:cNvSpPr>
            <p:nvPr/>
          </p:nvSpPr>
          <p:spPr bwMode="auto">
            <a:xfrm>
              <a:off x="2614" y="2308"/>
              <a:ext cx="171" cy="42"/>
            </a:xfrm>
            <a:custGeom>
              <a:avLst/>
              <a:gdLst>
                <a:gd name="T0" fmla="*/ 107 w 1425"/>
                <a:gd name="T1" fmla="*/ 350 h 350"/>
                <a:gd name="T2" fmla="*/ 926 w 1425"/>
                <a:gd name="T3" fmla="*/ 329 h 350"/>
                <a:gd name="T4" fmla="*/ 1425 w 1425"/>
                <a:gd name="T5" fmla="*/ 223 h 350"/>
                <a:gd name="T6" fmla="*/ 894 w 1425"/>
                <a:gd name="T7" fmla="*/ 11 h 350"/>
                <a:gd name="T8" fmla="*/ 362 w 1425"/>
                <a:gd name="T9" fmla="*/ 149 h 350"/>
                <a:gd name="T10" fmla="*/ 0 w 1425"/>
                <a:gd name="T11" fmla="*/ 340 h 350"/>
                <a:gd name="T12" fmla="*/ 107 w 1425"/>
                <a:gd name="T13" fmla="*/ 350 h 35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25"/>
                <a:gd name="T22" fmla="*/ 0 h 350"/>
                <a:gd name="T23" fmla="*/ 1425 w 1425"/>
                <a:gd name="T24" fmla="*/ 350 h 35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25" h="350">
                  <a:moveTo>
                    <a:pt x="107" y="350"/>
                  </a:moveTo>
                  <a:cubicBezTo>
                    <a:pt x="926" y="329"/>
                    <a:pt x="926" y="329"/>
                    <a:pt x="926" y="329"/>
                  </a:cubicBezTo>
                  <a:cubicBezTo>
                    <a:pt x="1075" y="319"/>
                    <a:pt x="1277" y="255"/>
                    <a:pt x="1425" y="223"/>
                  </a:cubicBezTo>
                  <a:cubicBezTo>
                    <a:pt x="947" y="0"/>
                    <a:pt x="947" y="0"/>
                    <a:pt x="894" y="11"/>
                  </a:cubicBezTo>
                  <a:cubicBezTo>
                    <a:pt x="724" y="22"/>
                    <a:pt x="522" y="85"/>
                    <a:pt x="362" y="149"/>
                  </a:cubicBezTo>
                  <a:cubicBezTo>
                    <a:pt x="245" y="191"/>
                    <a:pt x="86" y="244"/>
                    <a:pt x="0" y="340"/>
                  </a:cubicBezTo>
                  <a:cubicBezTo>
                    <a:pt x="32" y="340"/>
                    <a:pt x="75" y="350"/>
                    <a:pt x="107" y="350"/>
                  </a:cubicBezTo>
                </a:path>
              </a:pathLst>
            </a:custGeom>
            <a:solidFill>
              <a:srgbClr val="FFA1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14" name="Freeform 58"/>
            <p:cNvSpPr>
              <a:spLocks noChangeAspect="1"/>
            </p:cNvSpPr>
            <p:nvPr/>
          </p:nvSpPr>
          <p:spPr bwMode="auto">
            <a:xfrm>
              <a:off x="2633" y="2312"/>
              <a:ext cx="134" cy="35"/>
            </a:xfrm>
            <a:custGeom>
              <a:avLst/>
              <a:gdLst>
                <a:gd name="T0" fmla="*/ 766 w 1116"/>
                <a:gd name="T1" fmla="*/ 270 h 291"/>
                <a:gd name="T2" fmla="*/ 1116 w 1116"/>
                <a:gd name="T3" fmla="*/ 194 h 291"/>
                <a:gd name="T4" fmla="*/ 734 w 1116"/>
                <a:gd name="T5" fmla="*/ 11 h 291"/>
                <a:gd name="T6" fmla="*/ 0 w 1116"/>
                <a:gd name="T7" fmla="*/ 281 h 291"/>
                <a:gd name="T8" fmla="*/ 766 w 1116"/>
                <a:gd name="T9" fmla="*/ 270 h 2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16"/>
                <a:gd name="T16" fmla="*/ 0 h 291"/>
                <a:gd name="T17" fmla="*/ 1116 w 1116"/>
                <a:gd name="T18" fmla="*/ 291 h 2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16" h="291">
                  <a:moveTo>
                    <a:pt x="766" y="270"/>
                  </a:moveTo>
                  <a:cubicBezTo>
                    <a:pt x="872" y="259"/>
                    <a:pt x="1010" y="216"/>
                    <a:pt x="1116" y="194"/>
                  </a:cubicBezTo>
                  <a:cubicBezTo>
                    <a:pt x="999" y="140"/>
                    <a:pt x="861" y="0"/>
                    <a:pt x="734" y="11"/>
                  </a:cubicBezTo>
                  <a:cubicBezTo>
                    <a:pt x="734" y="11"/>
                    <a:pt x="446" y="108"/>
                    <a:pt x="0" y="281"/>
                  </a:cubicBezTo>
                  <a:cubicBezTo>
                    <a:pt x="255" y="281"/>
                    <a:pt x="510" y="291"/>
                    <a:pt x="766" y="270"/>
                  </a:cubicBezTo>
                </a:path>
              </a:pathLst>
            </a:custGeom>
            <a:solidFill>
              <a:srgbClr val="FFA3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15" name="Freeform 59"/>
            <p:cNvSpPr>
              <a:spLocks noChangeAspect="1"/>
            </p:cNvSpPr>
            <p:nvPr/>
          </p:nvSpPr>
          <p:spPr bwMode="auto">
            <a:xfrm>
              <a:off x="2663" y="2116"/>
              <a:ext cx="72" cy="55"/>
            </a:xfrm>
            <a:custGeom>
              <a:avLst/>
              <a:gdLst>
                <a:gd name="T0" fmla="*/ 439 w 600"/>
                <a:gd name="T1" fmla="*/ 427 h 459"/>
                <a:gd name="T2" fmla="*/ 557 w 600"/>
                <a:gd name="T3" fmla="*/ 384 h 459"/>
                <a:gd name="T4" fmla="*/ 461 w 600"/>
                <a:gd name="T5" fmla="*/ 64 h 459"/>
                <a:gd name="T6" fmla="*/ 418 w 600"/>
                <a:gd name="T7" fmla="*/ 32 h 459"/>
                <a:gd name="T8" fmla="*/ 0 w 600"/>
                <a:gd name="T9" fmla="*/ 427 h 459"/>
                <a:gd name="T10" fmla="*/ 439 w 600"/>
                <a:gd name="T11" fmla="*/ 427 h 4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00"/>
                <a:gd name="T19" fmla="*/ 0 h 459"/>
                <a:gd name="T20" fmla="*/ 600 w 600"/>
                <a:gd name="T21" fmla="*/ 459 h 45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00" h="459">
                  <a:moveTo>
                    <a:pt x="439" y="427"/>
                  </a:moveTo>
                  <a:cubicBezTo>
                    <a:pt x="482" y="427"/>
                    <a:pt x="536" y="416"/>
                    <a:pt x="557" y="384"/>
                  </a:cubicBezTo>
                  <a:cubicBezTo>
                    <a:pt x="600" y="299"/>
                    <a:pt x="503" y="160"/>
                    <a:pt x="461" y="64"/>
                  </a:cubicBezTo>
                  <a:cubicBezTo>
                    <a:pt x="461" y="54"/>
                    <a:pt x="439" y="32"/>
                    <a:pt x="418" y="32"/>
                  </a:cubicBezTo>
                  <a:cubicBezTo>
                    <a:pt x="289" y="0"/>
                    <a:pt x="289" y="0"/>
                    <a:pt x="0" y="427"/>
                  </a:cubicBezTo>
                  <a:cubicBezTo>
                    <a:pt x="128" y="427"/>
                    <a:pt x="311" y="459"/>
                    <a:pt x="439" y="427"/>
                  </a:cubicBezTo>
                </a:path>
              </a:pathLst>
            </a:custGeom>
            <a:solidFill>
              <a:srgbClr val="FF9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16" name="Freeform 60"/>
            <p:cNvSpPr>
              <a:spLocks noChangeAspect="1"/>
            </p:cNvSpPr>
            <p:nvPr/>
          </p:nvSpPr>
          <p:spPr bwMode="auto">
            <a:xfrm>
              <a:off x="2669" y="2323"/>
              <a:ext cx="80" cy="20"/>
            </a:xfrm>
            <a:custGeom>
              <a:avLst/>
              <a:gdLst>
                <a:gd name="T0" fmla="*/ 455 w 666"/>
                <a:gd name="T1" fmla="*/ 157 h 167"/>
                <a:gd name="T2" fmla="*/ 666 w 666"/>
                <a:gd name="T3" fmla="*/ 115 h 167"/>
                <a:gd name="T4" fmla="*/ 444 w 666"/>
                <a:gd name="T5" fmla="*/ 11 h 167"/>
                <a:gd name="T6" fmla="*/ 0 w 666"/>
                <a:gd name="T7" fmla="*/ 157 h 167"/>
                <a:gd name="T8" fmla="*/ 455 w 666"/>
                <a:gd name="T9" fmla="*/ 157 h 1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66"/>
                <a:gd name="T16" fmla="*/ 0 h 167"/>
                <a:gd name="T17" fmla="*/ 666 w 666"/>
                <a:gd name="T18" fmla="*/ 167 h 1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66" h="167">
                  <a:moveTo>
                    <a:pt x="455" y="157"/>
                  </a:moveTo>
                  <a:cubicBezTo>
                    <a:pt x="518" y="146"/>
                    <a:pt x="603" y="125"/>
                    <a:pt x="666" y="115"/>
                  </a:cubicBezTo>
                  <a:cubicBezTo>
                    <a:pt x="603" y="84"/>
                    <a:pt x="518" y="0"/>
                    <a:pt x="444" y="11"/>
                  </a:cubicBezTo>
                  <a:cubicBezTo>
                    <a:pt x="307" y="21"/>
                    <a:pt x="137" y="115"/>
                    <a:pt x="0" y="157"/>
                  </a:cubicBezTo>
                  <a:cubicBezTo>
                    <a:pt x="137" y="157"/>
                    <a:pt x="317" y="167"/>
                    <a:pt x="455" y="157"/>
                  </a:cubicBezTo>
                </a:path>
              </a:pathLst>
            </a:custGeom>
            <a:solidFill>
              <a:srgbClr val="FFA6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17" name="Freeform 61"/>
            <p:cNvSpPr>
              <a:spLocks noChangeAspect="1"/>
            </p:cNvSpPr>
            <p:nvPr/>
          </p:nvSpPr>
          <p:spPr bwMode="auto">
            <a:xfrm>
              <a:off x="2705" y="2334"/>
              <a:ext cx="26" cy="5"/>
            </a:xfrm>
            <a:custGeom>
              <a:avLst/>
              <a:gdLst>
                <a:gd name="T0" fmla="*/ 151 w 216"/>
                <a:gd name="T1" fmla="*/ 42 h 42"/>
                <a:gd name="T2" fmla="*/ 216 w 216"/>
                <a:gd name="T3" fmla="*/ 21 h 42"/>
                <a:gd name="T4" fmla="*/ 0 w 216"/>
                <a:gd name="T5" fmla="*/ 42 h 42"/>
                <a:gd name="T6" fmla="*/ 151 w 216"/>
                <a:gd name="T7" fmla="*/ 42 h 4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"/>
                <a:gd name="T13" fmla="*/ 0 h 42"/>
                <a:gd name="T14" fmla="*/ 216 w 216"/>
                <a:gd name="T15" fmla="*/ 42 h 4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" h="42">
                  <a:moveTo>
                    <a:pt x="151" y="42"/>
                  </a:moveTo>
                  <a:cubicBezTo>
                    <a:pt x="173" y="42"/>
                    <a:pt x="195" y="31"/>
                    <a:pt x="216" y="21"/>
                  </a:cubicBezTo>
                  <a:cubicBezTo>
                    <a:pt x="162" y="0"/>
                    <a:pt x="65" y="21"/>
                    <a:pt x="0" y="42"/>
                  </a:cubicBezTo>
                  <a:cubicBezTo>
                    <a:pt x="43" y="42"/>
                    <a:pt x="108" y="42"/>
                    <a:pt x="151" y="42"/>
                  </a:cubicBezTo>
                </a:path>
              </a:pathLst>
            </a:custGeom>
            <a:solidFill>
              <a:srgbClr val="FFA9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18" name="Oval 62"/>
            <p:cNvSpPr>
              <a:spLocks noChangeAspect="1" noChangeArrowheads="1"/>
            </p:cNvSpPr>
            <p:nvPr/>
          </p:nvSpPr>
          <p:spPr bwMode="auto">
            <a:xfrm>
              <a:off x="2575" y="2016"/>
              <a:ext cx="649" cy="363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19" name="Freeform 63"/>
            <p:cNvSpPr>
              <a:spLocks noChangeAspect="1"/>
            </p:cNvSpPr>
            <p:nvPr/>
          </p:nvSpPr>
          <p:spPr bwMode="auto">
            <a:xfrm>
              <a:off x="2187" y="1571"/>
              <a:ext cx="1408" cy="1138"/>
            </a:xfrm>
            <a:custGeom>
              <a:avLst/>
              <a:gdLst>
                <a:gd name="T0" fmla="*/ 10892 w 11733"/>
                <a:gd name="T1" fmla="*/ 1971 h 9483"/>
                <a:gd name="T2" fmla="*/ 11233 w 11733"/>
                <a:gd name="T3" fmla="*/ 2578 h 9483"/>
                <a:gd name="T4" fmla="*/ 11286 w 11733"/>
                <a:gd name="T5" fmla="*/ 3101 h 9483"/>
                <a:gd name="T6" fmla="*/ 11276 w 11733"/>
                <a:gd name="T7" fmla="*/ 3569 h 9483"/>
                <a:gd name="T8" fmla="*/ 11244 w 11733"/>
                <a:gd name="T9" fmla="*/ 4060 h 9483"/>
                <a:gd name="T10" fmla="*/ 11201 w 11733"/>
                <a:gd name="T11" fmla="*/ 4582 h 9483"/>
                <a:gd name="T12" fmla="*/ 11127 w 11733"/>
                <a:gd name="T13" fmla="*/ 5146 h 9483"/>
                <a:gd name="T14" fmla="*/ 11020 w 11733"/>
                <a:gd name="T15" fmla="*/ 5732 h 9483"/>
                <a:gd name="T16" fmla="*/ 10871 w 11733"/>
                <a:gd name="T17" fmla="*/ 6350 h 9483"/>
                <a:gd name="T18" fmla="*/ 10509 w 11733"/>
                <a:gd name="T19" fmla="*/ 7970 h 9483"/>
                <a:gd name="T20" fmla="*/ 9955 w 11733"/>
                <a:gd name="T21" fmla="*/ 8513 h 9483"/>
                <a:gd name="T22" fmla="*/ 9167 w 11733"/>
                <a:gd name="T23" fmla="*/ 8897 h 9483"/>
                <a:gd name="T24" fmla="*/ 8326 w 11733"/>
                <a:gd name="T25" fmla="*/ 9153 h 9483"/>
                <a:gd name="T26" fmla="*/ 7400 w 11733"/>
                <a:gd name="T27" fmla="*/ 9323 h 9483"/>
                <a:gd name="T28" fmla="*/ 6463 w 11733"/>
                <a:gd name="T29" fmla="*/ 9409 h 9483"/>
                <a:gd name="T30" fmla="*/ 5547 w 11733"/>
                <a:gd name="T31" fmla="*/ 9430 h 9483"/>
                <a:gd name="T32" fmla="*/ 4642 w 11733"/>
                <a:gd name="T33" fmla="*/ 9398 h 9483"/>
                <a:gd name="T34" fmla="*/ 3759 w 11733"/>
                <a:gd name="T35" fmla="*/ 9302 h 9483"/>
                <a:gd name="T36" fmla="*/ 2886 w 11733"/>
                <a:gd name="T37" fmla="*/ 9132 h 9483"/>
                <a:gd name="T38" fmla="*/ 2034 w 11733"/>
                <a:gd name="T39" fmla="*/ 8865 h 9483"/>
                <a:gd name="T40" fmla="*/ 1278 w 11733"/>
                <a:gd name="T41" fmla="*/ 8471 h 9483"/>
                <a:gd name="T42" fmla="*/ 607 w 11733"/>
                <a:gd name="T43" fmla="*/ 7640 h 9483"/>
                <a:gd name="T44" fmla="*/ 511 w 11733"/>
                <a:gd name="T45" fmla="*/ 7086 h 9483"/>
                <a:gd name="T46" fmla="*/ 447 w 11733"/>
                <a:gd name="T47" fmla="*/ 6553 h 9483"/>
                <a:gd name="T48" fmla="*/ 298 w 11733"/>
                <a:gd name="T49" fmla="*/ 5914 h 9483"/>
                <a:gd name="T50" fmla="*/ 181 w 11733"/>
                <a:gd name="T51" fmla="*/ 5317 h 9483"/>
                <a:gd name="T52" fmla="*/ 96 w 11733"/>
                <a:gd name="T53" fmla="*/ 4752 h 9483"/>
                <a:gd name="T54" fmla="*/ 43 w 11733"/>
                <a:gd name="T55" fmla="*/ 4219 h 9483"/>
                <a:gd name="T56" fmla="*/ 11 w 11733"/>
                <a:gd name="T57" fmla="*/ 3708 h 9483"/>
                <a:gd name="T58" fmla="*/ 0 w 11733"/>
                <a:gd name="T59" fmla="*/ 3239 h 9483"/>
                <a:gd name="T60" fmla="*/ 11 w 11733"/>
                <a:gd name="T61" fmla="*/ 2770 h 9483"/>
                <a:gd name="T62" fmla="*/ 682 w 11733"/>
                <a:gd name="T63" fmla="*/ 1662 h 9483"/>
                <a:gd name="T64" fmla="*/ 1469 w 11733"/>
                <a:gd name="T65" fmla="*/ 1193 h 9483"/>
                <a:gd name="T66" fmla="*/ 2449 w 11733"/>
                <a:gd name="T67" fmla="*/ 842 h 9483"/>
                <a:gd name="T68" fmla="*/ 3407 w 11733"/>
                <a:gd name="T69" fmla="*/ 639 h 9483"/>
                <a:gd name="T70" fmla="*/ 4429 w 11733"/>
                <a:gd name="T71" fmla="*/ 511 h 9483"/>
                <a:gd name="T72" fmla="*/ 5409 w 11733"/>
                <a:gd name="T73" fmla="*/ 469 h 9483"/>
                <a:gd name="T74" fmla="*/ 6367 w 11733"/>
                <a:gd name="T75" fmla="*/ 479 h 9483"/>
                <a:gd name="T76" fmla="*/ 7315 w 11733"/>
                <a:gd name="T77" fmla="*/ 565 h 9483"/>
                <a:gd name="T78" fmla="*/ 8273 w 11733"/>
                <a:gd name="T79" fmla="*/ 714 h 9483"/>
                <a:gd name="T80" fmla="*/ 9189 w 11733"/>
                <a:gd name="T81" fmla="*/ 959 h 9483"/>
                <a:gd name="T82" fmla="*/ 10147 w 11733"/>
                <a:gd name="T83" fmla="*/ 1374 h 9483"/>
                <a:gd name="T84" fmla="*/ 1736 w 11733"/>
                <a:gd name="T85" fmla="*/ 3292 h 9483"/>
                <a:gd name="T86" fmla="*/ 4994 w 11733"/>
                <a:gd name="T87" fmla="*/ 7789 h 9483"/>
                <a:gd name="T88" fmla="*/ 10562 w 11733"/>
                <a:gd name="T89" fmla="*/ 7469 h 9483"/>
                <a:gd name="T90" fmla="*/ 9710 w 11733"/>
                <a:gd name="T91" fmla="*/ 1193 h 948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1733"/>
                <a:gd name="T139" fmla="*/ 0 h 9483"/>
                <a:gd name="T140" fmla="*/ 11733 w 11733"/>
                <a:gd name="T141" fmla="*/ 9483 h 948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1733" h="9483">
                  <a:moveTo>
                    <a:pt x="10147" y="1374"/>
                  </a:moveTo>
                  <a:cubicBezTo>
                    <a:pt x="10403" y="1524"/>
                    <a:pt x="10605" y="1673"/>
                    <a:pt x="10754" y="1811"/>
                  </a:cubicBezTo>
                  <a:cubicBezTo>
                    <a:pt x="10892" y="1971"/>
                    <a:pt x="10892" y="1971"/>
                    <a:pt x="10892" y="1971"/>
                  </a:cubicBezTo>
                  <a:cubicBezTo>
                    <a:pt x="10946" y="2035"/>
                    <a:pt x="11020" y="2131"/>
                    <a:pt x="11063" y="2205"/>
                  </a:cubicBezTo>
                  <a:cubicBezTo>
                    <a:pt x="11159" y="2365"/>
                    <a:pt x="11159" y="2365"/>
                    <a:pt x="11159" y="2365"/>
                  </a:cubicBezTo>
                  <a:cubicBezTo>
                    <a:pt x="11180" y="2429"/>
                    <a:pt x="11212" y="2514"/>
                    <a:pt x="11233" y="2578"/>
                  </a:cubicBezTo>
                  <a:cubicBezTo>
                    <a:pt x="11265" y="2749"/>
                    <a:pt x="11265" y="2749"/>
                    <a:pt x="11265" y="2749"/>
                  </a:cubicBezTo>
                  <a:cubicBezTo>
                    <a:pt x="11276" y="2813"/>
                    <a:pt x="11286" y="2898"/>
                    <a:pt x="11286" y="2951"/>
                  </a:cubicBezTo>
                  <a:cubicBezTo>
                    <a:pt x="11286" y="3101"/>
                    <a:pt x="11286" y="3101"/>
                    <a:pt x="11286" y="3101"/>
                  </a:cubicBezTo>
                  <a:cubicBezTo>
                    <a:pt x="11286" y="3154"/>
                    <a:pt x="11276" y="3207"/>
                    <a:pt x="11276" y="3260"/>
                  </a:cubicBezTo>
                  <a:cubicBezTo>
                    <a:pt x="11276" y="3410"/>
                    <a:pt x="11276" y="3410"/>
                    <a:pt x="11276" y="3410"/>
                  </a:cubicBezTo>
                  <a:cubicBezTo>
                    <a:pt x="11276" y="3452"/>
                    <a:pt x="11276" y="3516"/>
                    <a:pt x="11276" y="3569"/>
                  </a:cubicBezTo>
                  <a:cubicBezTo>
                    <a:pt x="11265" y="3729"/>
                    <a:pt x="11265" y="3729"/>
                    <a:pt x="11265" y="3729"/>
                  </a:cubicBezTo>
                  <a:cubicBezTo>
                    <a:pt x="11265" y="3782"/>
                    <a:pt x="11265" y="3846"/>
                    <a:pt x="11254" y="3889"/>
                  </a:cubicBezTo>
                  <a:cubicBezTo>
                    <a:pt x="11244" y="4060"/>
                    <a:pt x="11244" y="4060"/>
                    <a:pt x="11244" y="4060"/>
                  </a:cubicBezTo>
                  <a:cubicBezTo>
                    <a:pt x="11244" y="4113"/>
                    <a:pt x="11244" y="4177"/>
                    <a:pt x="11233" y="4230"/>
                  </a:cubicBezTo>
                  <a:cubicBezTo>
                    <a:pt x="11222" y="4411"/>
                    <a:pt x="11222" y="4411"/>
                    <a:pt x="11222" y="4411"/>
                  </a:cubicBezTo>
                  <a:cubicBezTo>
                    <a:pt x="11212" y="4464"/>
                    <a:pt x="11212" y="4528"/>
                    <a:pt x="11201" y="4582"/>
                  </a:cubicBezTo>
                  <a:cubicBezTo>
                    <a:pt x="11180" y="4763"/>
                    <a:pt x="11180" y="4763"/>
                    <a:pt x="11180" y="4763"/>
                  </a:cubicBezTo>
                  <a:cubicBezTo>
                    <a:pt x="11169" y="4827"/>
                    <a:pt x="11169" y="4901"/>
                    <a:pt x="11159" y="4955"/>
                  </a:cubicBezTo>
                  <a:cubicBezTo>
                    <a:pt x="11127" y="5146"/>
                    <a:pt x="11127" y="5146"/>
                    <a:pt x="11127" y="5146"/>
                  </a:cubicBezTo>
                  <a:cubicBezTo>
                    <a:pt x="11116" y="5200"/>
                    <a:pt x="11105" y="5274"/>
                    <a:pt x="11095" y="5338"/>
                  </a:cubicBezTo>
                  <a:cubicBezTo>
                    <a:pt x="11063" y="5530"/>
                    <a:pt x="11063" y="5530"/>
                    <a:pt x="11063" y="5530"/>
                  </a:cubicBezTo>
                  <a:cubicBezTo>
                    <a:pt x="11052" y="5594"/>
                    <a:pt x="11031" y="5668"/>
                    <a:pt x="11020" y="5732"/>
                  </a:cubicBezTo>
                  <a:cubicBezTo>
                    <a:pt x="10978" y="5935"/>
                    <a:pt x="10978" y="5935"/>
                    <a:pt x="10978" y="5935"/>
                  </a:cubicBezTo>
                  <a:cubicBezTo>
                    <a:pt x="10967" y="5999"/>
                    <a:pt x="10946" y="6073"/>
                    <a:pt x="10924" y="6137"/>
                  </a:cubicBezTo>
                  <a:cubicBezTo>
                    <a:pt x="10871" y="6350"/>
                    <a:pt x="10871" y="6350"/>
                    <a:pt x="10871" y="6350"/>
                  </a:cubicBezTo>
                  <a:cubicBezTo>
                    <a:pt x="10860" y="6414"/>
                    <a:pt x="10839" y="6500"/>
                    <a:pt x="10818" y="6564"/>
                  </a:cubicBezTo>
                  <a:cubicBezTo>
                    <a:pt x="10775" y="6745"/>
                    <a:pt x="10775" y="6745"/>
                    <a:pt x="10775" y="6745"/>
                  </a:cubicBezTo>
                  <a:cubicBezTo>
                    <a:pt x="10616" y="7789"/>
                    <a:pt x="10616" y="7789"/>
                    <a:pt x="10509" y="7970"/>
                  </a:cubicBezTo>
                  <a:cubicBezTo>
                    <a:pt x="10381" y="8141"/>
                    <a:pt x="10381" y="8141"/>
                    <a:pt x="10381" y="8141"/>
                  </a:cubicBezTo>
                  <a:cubicBezTo>
                    <a:pt x="10317" y="8215"/>
                    <a:pt x="10211" y="8311"/>
                    <a:pt x="10136" y="8375"/>
                  </a:cubicBezTo>
                  <a:cubicBezTo>
                    <a:pt x="9955" y="8513"/>
                    <a:pt x="9955" y="8513"/>
                    <a:pt x="9955" y="8513"/>
                  </a:cubicBezTo>
                  <a:cubicBezTo>
                    <a:pt x="9870" y="8567"/>
                    <a:pt x="9764" y="8631"/>
                    <a:pt x="9679" y="8673"/>
                  </a:cubicBezTo>
                  <a:cubicBezTo>
                    <a:pt x="9455" y="8780"/>
                    <a:pt x="9455" y="8780"/>
                    <a:pt x="9455" y="8780"/>
                  </a:cubicBezTo>
                  <a:cubicBezTo>
                    <a:pt x="9370" y="8822"/>
                    <a:pt x="9253" y="8865"/>
                    <a:pt x="9167" y="8897"/>
                  </a:cubicBezTo>
                  <a:cubicBezTo>
                    <a:pt x="8912" y="8993"/>
                    <a:pt x="8912" y="8993"/>
                    <a:pt x="8912" y="8993"/>
                  </a:cubicBezTo>
                  <a:cubicBezTo>
                    <a:pt x="8816" y="9014"/>
                    <a:pt x="8699" y="9057"/>
                    <a:pt x="8614" y="9078"/>
                  </a:cubicBezTo>
                  <a:cubicBezTo>
                    <a:pt x="8326" y="9153"/>
                    <a:pt x="8326" y="9153"/>
                    <a:pt x="8326" y="9153"/>
                  </a:cubicBezTo>
                  <a:cubicBezTo>
                    <a:pt x="8241" y="9174"/>
                    <a:pt x="8113" y="9195"/>
                    <a:pt x="8018" y="9217"/>
                  </a:cubicBezTo>
                  <a:cubicBezTo>
                    <a:pt x="7719" y="9270"/>
                    <a:pt x="7719" y="9270"/>
                    <a:pt x="7719" y="9270"/>
                  </a:cubicBezTo>
                  <a:cubicBezTo>
                    <a:pt x="7624" y="9281"/>
                    <a:pt x="7496" y="9302"/>
                    <a:pt x="7400" y="9323"/>
                  </a:cubicBezTo>
                  <a:cubicBezTo>
                    <a:pt x="7091" y="9355"/>
                    <a:pt x="7091" y="9355"/>
                    <a:pt x="7091" y="9355"/>
                  </a:cubicBezTo>
                  <a:cubicBezTo>
                    <a:pt x="6995" y="9366"/>
                    <a:pt x="6868" y="9377"/>
                    <a:pt x="6772" y="9387"/>
                  </a:cubicBezTo>
                  <a:cubicBezTo>
                    <a:pt x="6463" y="9409"/>
                    <a:pt x="6463" y="9409"/>
                    <a:pt x="6463" y="9409"/>
                  </a:cubicBezTo>
                  <a:cubicBezTo>
                    <a:pt x="6367" y="9409"/>
                    <a:pt x="6250" y="9419"/>
                    <a:pt x="6154" y="9419"/>
                  </a:cubicBezTo>
                  <a:cubicBezTo>
                    <a:pt x="5846" y="9430"/>
                    <a:pt x="5846" y="9430"/>
                    <a:pt x="5846" y="9430"/>
                  </a:cubicBezTo>
                  <a:cubicBezTo>
                    <a:pt x="5760" y="9430"/>
                    <a:pt x="5643" y="9430"/>
                    <a:pt x="5547" y="9430"/>
                  </a:cubicBezTo>
                  <a:cubicBezTo>
                    <a:pt x="5249" y="9430"/>
                    <a:pt x="5249" y="9430"/>
                    <a:pt x="5249" y="9430"/>
                  </a:cubicBezTo>
                  <a:cubicBezTo>
                    <a:pt x="5153" y="9419"/>
                    <a:pt x="5036" y="9419"/>
                    <a:pt x="4940" y="9409"/>
                  </a:cubicBezTo>
                  <a:cubicBezTo>
                    <a:pt x="4642" y="9398"/>
                    <a:pt x="4642" y="9398"/>
                    <a:pt x="4642" y="9398"/>
                  </a:cubicBezTo>
                  <a:cubicBezTo>
                    <a:pt x="4557" y="9387"/>
                    <a:pt x="4440" y="9377"/>
                    <a:pt x="4344" y="9366"/>
                  </a:cubicBezTo>
                  <a:cubicBezTo>
                    <a:pt x="4057" y="9334"/>
                    <a:pt x="4057" y="9334"/>
                    <a:pt x="4057" y="9334"/>
                  </a:cubicBezTo>
                  <a:cubicBezTo>
                    <a:pt x="3961" y="9323"/>
                    <a:pt x="3844" y="9313"/>
                    <a:pt x="3759" y="9302"/>
                  </a:cubicBezTo>
                  <a:cubicBezTo>
                    <a:pt x="3461" y="9249"/>
                    <a:pt x="3461" y="9249"/>
                    <a:pt x="3461" y="9249"/>
                  </a:cubicBezTo>
                  <a:cubicBezTo>
                    <a:pt x="3375" y="9238"/>
                    <a:pt x="3258" y="9217"/>
                    <a:pt x="3173" y="9195"/>
                  </a:cubicBezTo>
                  <a:cubicBezTo>
                    <a:pt x="2886" y="9132"/>
                    <a:pt x="2886" y="9132"/>
                    <a:pt x="2886" y="9132"/>
                  </a:cubicBezTo>
                  <a:cubicBezTo>
                    <a:pt x="2800" y="9110"/>
                    <a:pt x="2683" y="9078"/>
                    <a:pt x="2587" y="9057"/>
                  </a:cubicBezTo>
                  <a:cubicBezTo>
                    <a:pt x="2321" y="8972"/>
                    <a:pt x="2321" y="8972"/>
                    <a:pt x="2321" y="8972"/>
                  </a:cubicBezTo>
                  <a:cubicBezTo>
                    <a:pt x="2225" y="8940"/>
                    <a:pt x="2119" y="8897"/>
                    <a:pt x="2034" y="8865"/>
                  </a:cubicBezTo>
                  <a:cubicBezTo>
                    <a:pt x="1778" y="8759"/>
                    <a:pt x="1778" y="8759"/>
                    <a:pt x="1778" y="8759"/>
                  </a:cubicBezTo>
                  <a:cubicBezTo>
                    <a:pt x="1693" y="8716"/>
                    <a:pt x="1576" y="8663"/>
                    <a:pt x="1501" y="8609"/>
                  </a:cubicBezTo>
                  <a:cubicBezTo>
                    <a:pt x="1278" y="8471"/>
                    <a:pt x="1278" y="8471"/>
                    <a:pt x="1278" y="8471"/>
                  </a:cubicBezTo>
                  <a:cubicBezTo>
                    <a:pt x="1044" y="8290"/>
                    <a:pt x="1001" y="8268"/>
                    <a:pt x="852" y="8087"/>
                  </a:cubicBezTo>
                  <a:cubicBezTo>
                    <a:pt x="735" y="7927"/>
                    <a:pt x="735" y="7927"/>
                    <a:pt x="735" y="7927"/>
                  </a:cubicBezTo>
                  <a:cubicBezTo>
                    <a:pt x="692" y="7842"/>
                    <a:pt x="639" y="7725"/>
                    <a:pt x="607" y="7640"/>
                  </a:cubicBezTo>
                  <a:cubicBezTo>
                    <a:pt x="554" y="7469"/>
                    <a:pt x="554" y="7469"/>
                    <a:pt x="554" y="7469"/>
                  </a:cubicBezTo>
                  <a:cubicBezTo>
                    <a:pt x="554" y="7405"/>
                    <a:pt x="533" y="7320"/>
                    <a:pt x="522" y="7256"/>
                  </a:cubicBezTo>
                  <a:cubicBezTo>
                    <a:pt x="511" y="7086"/>
                    <a:pt x="511" y="7086"/>
                    <a:pt x="511" y="7086"/>
                  </a:cubicBezTo>
                  <a:cubicBezTo>
                    <a:pt x="511" y="7043"/>
                    <a:pt x="511" y="6968"/>
                    <a:pt x="501" y="6926"/>
                  </a:cubicBezTo>
                  <a:cubicBezTo>
                    <a:pt x="490" y="6798"/>
                    <a:pt x="490" y="6798"/>
                    <a:pt x="490" y="6798"/>
                  </a:cubicBezTo>
                  <a:cubicBezTo>
                    <a:pt x="479" y="6723"/>
                    <a:pt x="469" y="6617"/>
                    <a:pt x="447" y="6553"/>
                  </a:cubicBezTo>
                  <a:cubicBezTo>
                    <a:pt x="394" y="6329"/>
                    <a:pt x="394" y="6329"/>
                    <a:pt x="394" y="6329"/>
                  </a:cubicBezTo>
                  <a:cubicBezTo>
                    <a:pt x="373" y="6276"/>
                    <a:pt x="351" y="6191"/>
                    <a:pt x="341" y="6127"/>
                  </a:cubicBezTo>
                  <a:cubicBezTo>
                    <a:pt x="298" y="5914"/>
                    <a:pt x="298" y="5914"/>
                    <a:pt x="298" y="5914"/>
                  </a:cubicBezTo>
                  <a:cubicBezTo>
                    <a:pt x="277" y="5850"/>
                    <a:pt x="266" y="5775"/>
                    <a:pt x="245" y="5711"/>
                  </a:cubicBezTo>
                  <a:cubicBezTo>
                    <a:pt x="213" y="5509"/>
                    <a:pt x="213" y="5509"/>
                    <a:pt x="213" y="5509"/>
                  </a:cubicBezTo>
                  <a:cubicBezTo>
                    <a:pt x="202" y="5455"/>
                    <a:pt x="181" y="5370"/>
                    <a:pt x="181" y="5317"/>
                  </a:cubicBezTo>
                  <a:cubicBezTo>
                    <a:pt x="149" y="5125"/>
                    <a:pt x="149" y="5125"/>
                    <a:pt x="149" y="5125"/>
                  </a:cubicBezTo>
                  <a:cubicBezTo>
                    <a:pt x="139" y="5072"/>
                    <a:pt x="128" y="4987"/>
                    <a:pt x="117" y="4933"/>
                  </a:cubicBezTo>
                  <a:cubicBezTo>
                    <a:pt x="96" y="4752"/>
                    <a:pt x="96" y="4752"/>
                    <a:pt x="96" y="4752"/>
                  </a:cubicBezTo>
                  <a:cubicBezTo>
                    <a:pt x="85" y="4699"/>
                    <a:pt x="75" y="4624"/>
                    <a:pt x="75" y="4571"/>
                  </a:cubicBezTo>
                  <a:cubicBezTo>
                    <a:pt x="53" y="4390"/>
                    <a:pt x="53" y="4390"/>
                    <a:pt x="53" y="4390"/>
                  </a:cubicBezTo>
                  <a:cubicBezTo>
                    <a:pt x="53" y="4337"/>
                    <a:pt x="43" y="4262"/>
                    <a:pt x="43" y="4219"/>
                  </a:cubicBezTo>
                  <a:cubicBezTo>
                    <a:pt x="32" y="4038"/>
                    <a:pt x="32" y="4038"/>
                    <a:pt x="32" y="4038"/>
                  </a:cubicBezTo>
                  <a:cubicBezTo>
                    <a:pt x="21" y="3996"/>
                    <a:pt x="21" y="3921"/>
                    <a:pt x="21" y="3878"/>
                  </a:cubicBezTo>
                  <a:cubicBezTo>
                    <a:pt x="11" y="3708"/>
                    <a:pt x="11" y="3708"/>
                    <a:pt x="11" y="3708"/>
                  </a:cubicBezTo>
                  <a:cubicBezTo>
                    <a:pt x="11" y="3665"/>
                    <a:pt x="11" y="3601"/>
                    <a:pt x="11" y="3548"/>
                  </a:cubicBezTo>
                  <a:cubicBezTo>
                    <a:pt x="0" y="3388"/>
                    <a:pt x="0" y="3388"/>
                    <a:pt x="0" y="3388"/>
                  </a:cubicBezTo>
                  <a:cubicBezTo>
                    <a:pt x="0" y="3346"/>
                    <a:pt x="0" y="3282"/>
                    <a:pt x="0" y="3239"/>
                  </a:cubicBezTo>
                  <a:cubicBezTo>
                    <a:pt x="0" y="3090"/>
                    <a:pt x="0" y="3090"/>
                    <a:pt x="0" y="3090"/>
                  </a:cubicBezTo>
                  <a:cubicBezTo>
                    <a:pt x="0" y="3037"/>
                    <a:pt x="0" y="2983"/>
                    <a:pt x="0" y="2941"/>
                  </a:cubicBezTo>
                  <a:cubicBezTo>
                    <a:pt x="11" y="2770"/>
                    <a:pt x="11" y="2770"/>
                    <a:pt x="11" y="2770"/>
                  </a:cubicBezTo>
                  <a:cubicBezTo>
                    <a:pt x="64" y="2493"/>
                    <a:pt x="85" y="2408"/>
                    <a:pt x="234" y="2152"/>
                  </a:cubicBezTo>
                  <a:cubicBezTo>
                    <a:pt x="351" y="1992"/>
                    <a:pt x="351" y="1992"/>
                    <a:pt x="351" y="1992"/>
                  </a:cubicBezTo>
                  <a:cubicBezTo>
                    <a:pt x="533" y="1790"/>
                    <a:pt x="543" y="1779"/>
                    <a:pt x="682" y="1662"/>
                  </a:cubicBezTo>
                  <a:cubicBezTo>
                    <a:pt x="873" y="1524"/>
                    <a:pt x="873" y="1524"/>
                    <a:pt x="873" y="1524"/>
                  </a:cubicBezTo>
                  <a:cubicBezTo>
                    <a:pt x="980" y="1460"/>
                    <a:pt x="1118" y="1364"/>
                    <a:pt x="1235" y="1310"/>
                  </a:cubicBezTo>
                  <a:cubicBezTo>
                    <a:pt x="1469" y="1193"/>
                    <a:pt x="1469" y="1193"/>
                    <a:pt x="1469" y="1193"/>
                  </a:cubicBezTo>
                  <a:cubicBezTo>
                    <a:pt x="1576" y="1140"/>
                    <a:pt x="1714" y="1087"/>
                    <a:pt x="1831" y="1044"/>
                  </a:cubicBezTo>
                  <a:cubicBezTo>
                    <a:pt x="2098" y="948"/>
                    <a:pt x="2098" y="948"/>
                    <a:pt x="2098" y="948"/>
                  </a:cubicBezTo>
                  <a:cubicBezTo>
                    <a:pt x="2204" y="916"/>
                    <a:pt x="2343" y="874"/>
                    <a:pt x="2449" y="842"/>
                  </a:cubicBezTo>
                  <a:cubicBezTo>
                    <a:pt x="2747" y="767"/>
                    <a:pt x="2747" y="767"/>
                    <a:pt x="2747" y="767"/>
                  </a:cubicBezTo>
                  <a:cubicBezTo>
                    <a:pt x="2854" y="746"/>
                    <a:pt x="2992" y="714"/>
                    <a:pt x="3099" y="692"/>
                  </a:cubicBezTo>
                  <a:cubicBezTo>
                    <a:pt x="3407" y="639"/>
                    <a:pt x="3407" y="639"/>
                    <a:pt x="3407" y="639"/>
                  </a:cubicBezTo>
                  <a:cubicBezTo>
                    <a:pt x="3514" y="618"/>
                    <a:pt x="3652" y="597"/>
                    <a:pt x="3759" y="586"/>
                  </a:cubicBezTo>
                  <a:cubicBezTo>
                    <a:pt x="4089" y="543"/>
                    <a:pt x="4089" y="543"/>
                    <a:pt x="4089" y="543"/>
                  </a:cubicBezTo>
                  <a:cubicBezTo>
                    <a:pt x="4195" y="533"/>
                    <a:pt x="4334" y="522"/>
                    <a:pt x="4429" y="511"/>
                  </a:cubicBezTo>
                  <a:cubicBezTo>
                    <a:pt x="4759" y="490"/>
                    <a:pt x="4759" y="490"/>
                    <a:pt x="4759" y="490"/>
                  </a:cubicBezTo>
                  <a:cubicBezTo>
                    <a:pt x="4855" y="479"/>
                    <a:pt x="4983" y="479"/>
                    <a:pt x="5090" y="469"/>
                  </a:cubicBezTo>
                  <a:cubicBezTo>
                    <a:pt x="5409" y="469"/>
                    <a:pt x="5409" y="469"/>
                    <a:pt x="5409" y="469"/>
                  </a:cubicBezTo>
                  <a:cubicBezTo>
                    <a:pt x="5505" y="469"/>
                    <a:pt x="5633" y="469"/>
                    <a:pt x="5728" y="469"/>
                  </a:cubicBezTo>
                  <a:cubicBezTo>
                    <a:pt x="6048" y="469"/>
                    <a:pt x="6048" y="469"/>
                    <a:pt x="6048" y="469"/>
                  </a:cubicBezTo>
                  <a:cubicBezTo>
                    <a:pt x="6144" y="469"/>
                    <a:pt x="6271" y="479"/>
                    <a:pt x="6367" y="479"/>
                  </a:cubicBezTo>
                  <a:cubicBezTo>
                    <a:pt x="6687" y="501"/>
                    <a:pt x="6687" y="501"/>
                    <a:pt x="6687" y="501"/>
                  </a:cubicBezTo>
                  <a:cubicBezTo>
                    <a:pt x="6782" y="511"/>
                    <a:pt x="6910" y="522"/>
                    <a:pt x="7006" y="533"/>
                  </a:cubicBezTo>
                  <a:cubicBezTo>
                    <a:pt x="7315" y="565"/>
                    <a:pt x="7315" y="565"/>
                    <a:pt x="7315" y="565"/>
                  </a:cubicBezTo>
                  <a:cubicBezTo>
                    <a:pt x="7411" y="575"/>
                    <a:pt x="7538" y="597"/>
                    <a:pt x="7634" y="607"/>
                  </a:cubicBezTo>
                  <a:cubicBezTo>
                    <a:pt x="7943" y="660"/>
                    <a:pt x="7943" y="660"/>
                    <a:pt x="7943" y="660"/>
                  </a:cubicBezTo>
                  <a:cubicBezTo>
                    <a:pt x="8039" y="671"/>
                    <a:pt x="8167" y="703"/>
                    <a:pt x="8273" y="714"/>
                  </a:cubicBezTo>
                  <a:cubicBezTo>
                    <a:pt x="8571" y="788"/>
                    <a:pt x="8571" y="788"/>
                    <a:pt x="8571" y="788"/>
                  </a:cubicBezTo>
                  <a:cubicBezTo>
                    <a:pt x="8667" y="810"/>
                    <a:pt x="8805" y="842"/>
                    <a:pt x="8901" y="874"/>
                  </a:cubicBezTo>
                  <a:cubicBezTo>
                    <a:pt x="9189" y="959"/>
                    <a:pt x="9189" y="959"/>
                    <a:pt x="9189" y="959"/>
                  </a:cubicBezTo>
                  <a:cubicBezTo>
                    <a:pt x="9295" y="1001"/>
                    <a:pt x="9434" y="1044"/>
                    <a:pt x="9529" y="1087"/>
                  </a:cubicBezTo>
                  <a:cubicBezTo>
                    <a:pt x="9796" y="1193"/>
                    <a:pt x="9796" y="1193"/>
                    <a:pt x="9796" y="1193"/>
                  </a:cubicBezTo>
                  <a:cubicBezTo>
                    <a:pt x="9902" y="1246"/>
                    <a:pt x="10051" y="1321"/>
                    <a:pt x="10147" y="1374"/>
                  </a:cubicBezTo>
                  <a:cubicBezTo>
                    <a:pt x="10030" y="1310"/>
                    <a:pt x="9881" y="1246"/>
                    <a:pt x="9710" y="1193"/>
                  </a:cubicBezTo>
                  <a:cubicBezTo>
                    <a:pt x="9668" y="1183"/>
                    <a:pt x="9615" y="1161"/>
                    <a:pt x="9572" y="1151"/>
                  </a:cubicBezTo>
                  <a:cubicBezTo>
                    <a:pt x="5782" y="0"/>
                    <a:pt x="586" y="1417"/>
                    <a:pt x="1736" y="3292"/>
                  </a:cubicBezTo>
                  <a:cubicBezTo>
                    <a:pt x="2172" y="3985"/>
                    <a:pt x="3205" y="3900"/>
                    <a:pt x="3556" y="4688"/>
                  </a:cubicBezTo>
                  <a:cubicBezTo>
                    <a:pt x="3801" y="5221"/>
                    <a:pt x="3929" y="5796"/>
                    <a:pt x="4216" y="6318"/>
                  </a:cubicBezTo>
                  <a:cubicBezTo>
                    <a:pt x="4994" y="7789"/>
                    <a:pt x="4994" y="7789"/>
                    <a:pt x="4994" y="7789"/>
                  </a:cubicBezTo>
                  <a:cubicBezTo>
                    <a:pt x="4791" y="8141"/>
                    <a:pt x="4312" y="7895"/>
                    <a:pt x="4089" y="8204"/>
                  </a:cubicBezTo>
                  <a:cubicBezTo>
                    <a:pt x="4057" y="8258"/>
                    <a:pt x="4035" y="8364"/>
                    <a:pt x="4057" y="8428"/>
                  </a:cubicBezTo>
                  <a:cubicBezTo>
                    <a:pt x="4355" y="9068"/>
                    <a:pt x="10136" y="9483"/>
                    <a:pt x="10562" y="7469"/>
                  </a:cubicBezTo>
                  <a:cubicBezTo>
                    <a:pt x="10605" y="7267"/>
                    <a:pt x="10403" y="7182"/>
                    <a:pt x="10339" y="7032"/>
                  </a:cubicBezTo>
                  <a:cubicBezTo>
                    <a:pt x="10307" y="6958"/>
                    <a:pt x="10360" y="6777"/>
                    <a:pt x="10477" y="6489"/>
                  </a:cubicBezTo>
                  <a:cubicBezTo>
                    <a:pt x="11733" y="3633"/>
                    <a:pt x="11478" y="1843"/>
                    <a:pt x="9710" y="1193"/>
                  </a:cubicBezTo>
                  <a:cubicBezTo>
                    <a:pt x="9881" y="1246"/>
                    <a:pt x="10030" y="1310"/>
                    <a:pt x="10147" y="1374"/>
                  </a:cubicBezTo>
                </a:path>
              </a:pathLst>
            </a:custGeom>
            <a:solidFill>
              <a:srgbClr val="FF9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20" name="Freeform 64"/>
            <p:cNvSpPr>
              <a:spLocks noChangeAspect="1"/>
            </p:cNvSpPr>
            <p:nvPr/>
          </p:nvSpPr>
          <p:spPr bwMode="auto">
            <a:xfrm>
              <a:off x="2187" y="1541"/>
              <a:ext cx="1359" cy="1181"/>
            </a:xfrm>
            <a:custGeom>
              <a:avLst/>
              <a:gdLst>
                <a:gd name="T0" fmla="*/ 11283 w 11325"/>
                <a:gd name="T1" fmla="*/ 3351 h 9841"/>
                <a:gd name="T2" fmla="*/ 11272 w 11325"/>
                <a:gd name="T3" fmla="*/ 3819 h 9841"/>
                <a:gd name="T4" fmla="*/ 11240 w 11325"/>
                <a:gd name="T5" fmla="*/ 4309 h 9841"/>
                <a:gd name="T6" fmla="*/ 11197 w 11325"/>
                <a:gd name="T7" fmla="*/ 4830 h 9841"/>
                <a:gd name="T8" fmla="*/ 11123 w 11325"/>
                <a:gd name="T9" fmla="*/ 5394 h 9841"/>
                <a:gd name="T10" fmla="*/ 11016 w 11325"/>
                <a:gd name="T11" fmla="*/ 5979 h 9841"/>
                <a:gd name="T12" fmla="*/ 10867 w 11325"/>
                <a:gd name="T13" fmla="*/ 6596 h 9841"/>
                <a:gd name="T14" fmla="*/ 10506 w 11325"/>
                <a:gd name="T15" fmla="*/ 8214 h 9841"/>
                <a:gd name="T16" fmla="*/ 9952 w 11325"/>
                <a:gd name="T17" fmla="*/ 8756 h 9841"/>
                <a:gd name="T18" fmla="*/ 9164 w 11325"/>
                <a:gd name="T19" fmla="*/ 9139 h 9841"/>
                <a:gd name="T20" fmla="*/ 8324 w 11325"/>
                <a:gd name="T21" fmla="*/ 9395 h 9841"/>
                <a:gd name="T22" fmla="*/ 7398 w 11325"/>
                <a:gd name="T23" fmla="*/ 9565 h 9841"/>
                <a:gd name="T24" fmla="*/ 6461 w 11325"/>
                <a:gd name="T25" fmla="*/ 9650 h 9841"/>
                <a:gd name="T26" fmla="*/ 5546 w 11325"/>
                <a:gd name="T27" fmla="*/ 9671 h 9841"/>
                <a:gd name="T28" fmla="*/ 4641 w 11325"/>
                <a:gd name="T29" fmla="*/ 9639 h 9841"/>
                <a:gd name="T30" fmla="*/ 3757 w 11325"/>
                <a:gd name="T31" fmla="*/ 9544 h 9841"/>
                <a:gd name="T32" fmla="*/ 2885 w 11325"/>
                <a:gd name="T33" fmla="*/ 9373 h 9841"/>
                <a:gd name="T34" fmla="*/ 2033 w 11325"/>
                <a:gd name="T35" fmla="*/ 9107 h 9841"/>
                <a:gd name="T36" fmla="*/ 1277 w 11325"/>
                <a:gd name="T37" fmla="*/ 8714 h 9841"/>
                <a:gd name="T38" fmla="*/ 607 w 11325"/>
                <a:gd name="T39" fmla="*/ 7884 h 9841"/>
                <a:gd name="T40" fmla="*/ 511 w 11325"/>
                <a:gd name="T41" fmla="*/ 7331 h 9841"/>
                <a:gd name="T42" fmla="*/ 447 w 11325"/>
                <a:gd name="T43" fmla="*/ 6799 h 9841"/>
                <a:gd name="T44" fmla="*/ 298 w 11325"/>
                <a:gd name="T45" fmla="*/ 6160 h 9841"/>
                <a:gd name="T46" fmla="*/ 181 w 11325"/>
                <a:gd name="T47" fmla="*/ 5564 h 9841"/>
                <a:gd name="T48" fmla="*/ 96 w 11325"/>
                <a:gd name="T49" fmla="*/ 5000 h 9841"/>
                <a:gd name="T50" fmla="*/ 43 w 11325"/>
                <a:gd name="T51" fmla="*/ 4468 h 9841"/>
                <a:gd name="T52" fmla="*/ 11 w 11325"/>
                <a:gd name="T53" fmla="*/ 3958 h 9841"/>
                <a:gd name="T54" fmla="*/ 0 w 11325"/>
                <a:gd name="T55" fmla="*/ 3490 h 9841"/>
                <a:gd name="T56" fmla="*/ 11 w 11325"/>
                <a:gd name="T57" fmla="*/ 3021 h 9841"/>
                <a:gd name="T58" fmla="*/ 681 w 11325"/>
                <a:gd name="T59" fmla="*/ 1915 h 9841"/>
                <a:gd name="T60" fmla="*/ 1469 w 11325"/>
                <a:gd name="T61" fmla="*/ 1447 h 9841"/>
                <a:gd name="T62" fmla="*/ 2448 w 11325"/>
                <a:gd name="T63" fmla="*/ 1096 h 9841"/>
                <a:gd name="T64" fmla="*/ 3406 w 11325"/>
                <a:gd name="T65" fmla="*/ 894 h 9841"/>
                <a:gd name="T66" fmla="*/ 4428 w 11325"/>
                <a:gd name="T67" fmla="*/ 766 h 9841"/>
                <a:gd name="T68" fmla="*/ 5407 w 11325"/>
                <a:gd name="T69" fmla="*/ 723 h 9841"/>
                <a:gd name="T70" fmla="*/ 6365 w 11325"/>
                <a:gd name="T71" fmla="*/ 734 h 9841"/>
                <a:gd name="T72" fmla="*/ 7312 w 11325"/>
                <a:gd name="T73" fmla="*/ 819 h 9841"/>
                <a:gd name="T74" fmla="*/ 8270 w 11325"/>
                <a:gd name="T75" fmla="*/ 968 h 9841"/>
                <a:gd name="T76" fmla="*/ 9186 w 11325"/>
                <a:gd name="T77" fmla="*/ 1213 h 9841"/>
                <a:gd name="T78" fmla="*/ 10144 w 11325"/>
                <a:gd name="T79" fmla="*/ 1628 h 9841"/>
                <a:gd name="T80" fmla="*/ 3289 w 11325"/>
                <a:gd name="T81" fmla="*/ 5117 h 9841"/>
                <a:gd name="T82" fmla="*/ 3768 w 11325"/>
                <a:gd name="T83" fmla="*/ 8416 h 9841"/>
                <a:gd name="T84" fmla="*/ 10644 w 11325"/>
                <a:gd name="T85" fmla="*/ 7618 h 9841"/>
                <a:gd name="T86" fmla="*/ 11080 w 11325"/>
                <a:gd name="T87" fmla="*/ 5000 h 9841"/>
                <a:gd name="T88" fmla="*/ 11229 w 11325"/>
                <a:gd name="T89" fmla="*/ 2830 h 9841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1325"/>
                <a:gd name="T136" fmla="*/ 0 h 9841"/>
                <a:gd name="T137" fmla="*/ 11325 w 11325"/>
                <a:gd name="T138" fmla="*/ 9841 h 9841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1325" h="9841">
                  <a:moveTo>
                    <a:pt x="11229" y="2830"/>
                  </a:moveTo>
                  <a:cubicBezTo>
                    <a:pt x="11240" y="2883"/>
                    <a:pt x="11272" y="3011"/>
                    <a:pt x="11283" y="3202"/>
                  </a:cubicBezTo>
                  <a:cubicBezTo>
                    <a:pt x="11283" y="3351"/>
                    <a:pt x="11283" y="3351"/>
                    <a:pt x="11283" y="3351"/>
                  </a:cubicBezTo>
                  <a:cubicBezTo>
                    <a:pt x="11283" y="3404"/>
                    <a:pt x="11272" y="3458"/>
                    <a:pt x="11272" y="3511"/>
                  </a:cubicBezTo>
                  <a:cubicBezTo>
                    <a:pt x="11272" y="3660"/>
                    <a:pt x="11272" y="3660"/>
                    <a:pt x="11272" y="3660"/>
                  </a:cubicBezTo>
                  <a:cubicBezTo>
                    <a:pt x="11272" y="3702"/>
                    <a:pt x="11272" y="3766"/>
                    <a:pt x="11272" y="3819"/>
                  </a:cubicBezTo>
                  <a:cubicBezTo>
                    <a:pt x="11261" y="3979"/>
                    <a:pt x="11261" y="3979"/>
                    <a:pt x="11261" y="3979"/>
                  </a:cubicBezTo>
                  <a:cubicBezTo>
                    <a:pt x="11261" y="4032"/>
                    <a:pt x="11261" y="4096"/>
                    <a:pt x="11251" y="4139"/>
                  </a:cubicBezTo>
                  <a:cubicBezTo>
                    <a:pt x="11240" y="4309"/>
                    <a:pt x="11240" y="4309"/>
                    <a:pt x="11240" y="4309"/>
                  </a:cubicBezTo>
                  <a:cubicBezTo>
                    <a:pt x="11240" y="4362"/>
                    <a:pt x="11240" y="4426"/>
                    <a:pt x="11229" y="4479"/>
                  </a:cubicBezTo>
                  <a:cubicBezTo>
                    <a:pt x="11219" y="4660"/>
                    <a:pt x="11219" y="4660"/>
                    <a:pt x="11219" y="4660"/>
                  </a:cubicBezTo>
                  <a:cubicBezTo>
                    <a:pt x="11208" y="4713"/>
                    <a:pt x="11208" y="4777"/>
                    <a:pt x="11197" y="4830"/>
                  </a:cubicBezTo>
                  <a:cubicBezTo>
                    <a:pt x="11176" y="5011"/>
                    <a:pt x="11176" y="5011"/>
                    <a:pt x="11176" y="5011"/>
                  </a:cubicBezTo>
                  <a:cubicBezTo>
                    <a:pt x="11165" y="5075"/>
                    <a:pt x="11165" y="5149"/>
                    <a:pt x="11155" y="5203"/>
                  </a:cubicBezTo>
                  <a:cubicBezTo>
                    <a:pt x="11123" y="5394"/>
                    <a:pt x="11123" y="5394"/>
                    <a:pt x="11123" y="5394"/>
                  </a:cubicBezTo>
                  <a:cubicBezTo>
                    <a:pt x="11112" y="5447"/>
                    <a:pt x="11102" y="5522"/>
                    <a:pt x="11091" y="5586"/>
                  </a:cubicBezTo>
                  <a:cubicBezTo>
                    <a:pt x="11059" y="5777"/>
                    <a:pt x="11059" y="5777"/>
                    <a:pt x="11059" y="5777"/>
                  </a:cubicBezTo>
                  <a:cubicBezTo>
                    <a:pt x="11048" y="5841"/>
                    <a:pt x="11027" y="5915"/>
                    <a:pt x="11016" y="5979"/>
                  </a:cubicBezTo>
                  <a:cubicBezTo>
                    <a:pt x="10974" y="6181"/>
                    <a:pt x="10974" y="6181"/>
                    <a:pt x="10974" y="6181"/>
                  </a:cubicBezTo>
                  <a:cubicBezTo>
                    <a:pt x="10963" y="6245"/>
                    <a:pt x="10942" y="6320"/>
                    <a:pt x="10921" y="6384"/>
                  </a:cubicBezTo>
                  <a:cubicBezTo>
                    <a:pt x="10867" y="6596"/>
                    <a:pt x="10867" y="6596"/>
                    <a:pt x="10867" y="6596"/>
                  </a:cubicBezTo>
                  <a:cubicBezTo>
                    <a:pt x="10857" y="6660"/>
                    <a:pt x="10836" y="6745"/>
                    <a:pt x="10814" y="6809"/>
                  </a:cubicBezTo>
                  <a:cubicBezTo>
                    <a:pt x="10772" y="6990"/>
                    <a:pt x="10772" y="6990"/>
                    <a:pt x="10772" y="6990"/>
                  </a:cubicBezTo>
                  <a:cubicBezTo>
                    <a:pt x="10612" y="8033"/>
                    <a:pt x="10612" y="8033"/>
                    <a:pt x="10506" y="8214"/>
                  </a:cubicBezTo>
                  <a:cubicBezTo>
                    <a:pt x="10378" y="8384"/>
                    <a:pt x="10378" y="8384"/>
                    <a:pt x="10378" y="8384"/>
                  </a:cubicBezTo>
                  <a:cubicBezTo>
                    <a:pt x="10314" y="8458"/>
                    <a:pt x="10208" y="8554"/>
                    <a:pt x="10133" y="8618"/>
                  </a:cubicBezTo>
                  <a:cubicBezTo>
                    <a:pt x="9952" y="8756"/>
                    <a:pt x="9952" y="8756"/>
                    <a:pt x="9952" y="8756"/>
                  </a:cubicBezTo>
                  <a:cubicBezTo>
                    <a:pt x="9867" y="8809"/>
                    <a:pt x="9760" y="8873"/>
                    <a:pt x="9675" y="8916"/>
                  </a:cubicBezTo>
                  <a:cubicBezTo>
                    <a:pt x="9452" y="9022"/>
                    <a:pt x="9452" y="9022"/>
                    <a:pt x="9452" y="9022"/>
                  </a:cubicBezTo>
                  <a:cubicBezTo>
                    <a:pt x="9367" y="9065"/>
                    <a:pt x="9250" y="9107"/>
                    <a:pt x="9164" y="9139"/>
                  </a:cubicBezTo>
                  <a:cubicBezTo>
                    <a:pt x="8909" y="9235"/>
                    <a:pt x="8909" y="9235"/>
                    <a:pt x="8909" y="9235"/>
                  </a:cubicBezTo>
                  <a:cubicBezTo>
                    <a:pt x="8813" y="9256"/>
                    <a:pt x="8696" y="9299"/>
                    <a:pt x="8611" y="9320"/>
                  </a:cubicBezTo>
                  <a:cubicBezTo>
                    <a:pt x="8324" y="9395"/>
                    <a:pt x="8324" y="9395"/>
                    <a:pt x="8324" y="9395"/>
                  </a:cubicBezTo>
                  <a:cubicBezTo>
                    <a:pt x="8238" y="9416"/>
                    <a:pt x="8111" y="9437"/>
                    <a:pt x="8015" y="9458"/>
                  </a:cubicBezTo>
                  <a:cubicBezTo>
                    <a:pt x="7717" y="9512"/>
                    <a:pt x="7717" y="9512"/>
                    <a:pt x="7717" y="9512"/>
                  </a:cubicBezTo>
                  <a:cubicBezTo>
                    <a:pt x="7621" y="9522"/>
                    <a:pt x="7493" y="9544"/>
                    <a:pt x="7398" y="9565"/>
                  </a:cubicBezTo>
                  <a:cubicBezTo>
                    <a:pt x="7089" y="9597"/>
                    <a:pt x="7089" y="9597"/>
                    <a:pt x="7089" y="9597"/>
                  </a:cubicBezTo>
                  <a:cubicBezTo>
                    <a:pt x="6993" y="9607"/>
                    <a:pt x="6865" y="9618"/>
                    <a:pt x="6770" y="9629"/>
                  </a:cubicBezTo>
                  <a:cubicBezTo>
                    <a:pt x="6461" y="9650"/>
                    <a:pt x="6461" y="9650"/>
                    <a:pt x="6461" y="9650"/>
                  </a:cubicBezTo>
                  <a:cubicBezTo>
                    <a:pt x="6365" y="9650"/>
                    <a:pt x="6248" y="9661"/>
                    <a:pt x="6152" y="9661"/>
                  </a:cubicBezTo>
                  <a:cubicBezTo>
                    <a:pt x="5844" y="9671"/>
                    <a:pt x="5844" y="9671"/>
                    <a:pt x="5844" y="9671"/>
                  </a:cubicBezTo>
                  <a:cubicBezTo>
                    <a:pt x="5758" y="9671"/>
                    <a:pt x="5641" y="9671"/>
                    <a:pt x="5546" y="9671"/>
                  </a:cubicBezTo>
                  <a:cubicBezTo>
                    <a:pt x="5248" y="9671"/>
                    <a:pt x="5248" y="9671"/>
                    <a:pt x="5248" y="9671"/>
                  </a:cubicBezTo>
                  <a:cubicBezTo>
                    <a:pt x="5152" y="9661"/>
                    <a:pt x="5035" y="9661"/>
                    <a:pt x="4939" y="9650"/>
                  </a:cubicBezTo>
                  <a:cubicBezTo>
                    <a:pt x="4641" y="9639"/>
                    <a:pt x="4641" y="9639"/>
                    <a:pt x="4641" y="9639"/>
                  </a:cubicBezTo>
                  <a:cubicBezTo>
                    <a:pt x="4556" y="9629"/>
                    <a:pt x="4439" y="9618"/>
                    <a:pt x="4343" y="9607"/>
                  </a:cubicBezTo>
                  <a:cubicBezTo>
                    <a:pt x="4055" y="9575"/>
                    <a:pt x="4055" y="9575"/>
                    <a:pt x="4055" y="9575"/>
                  </a:cubicBezTo>
                  <a:cubicBezTo>
                    <a:pt x="3960" y="9565"/>
                    <a:pt x="3843" y="9554"/>
                    <a:pt x="3757" y="9544"/>
                  </a:cubicBezTo>
                  <a:cubicBezTo>
                    <a:pt x="3459" y="9490"/>
                    <a:pt x="3459" y="9490"/>
                    <a:pt x="3459" y="9490"/>
                  </a:cubicBezTo>
                  <a:cubicBezTo>
                    <a:pt x="3374" y="9480"/>
                    <a:pt x="3257" y="9458"/>
                    <a:pt x="3172" y="9437"/>
                  </a:cubicBezTo>
                  <a:cubicBezTo>
                    <a:pt x="2885" y="9373"/>
                    <a:pt x="2885" y="9373"/>
                    <a:pt x="2885" y="9373"/>
                  </a:cubicBezTo>
                  <a:cubicBezTo>
                    <a:pt x="2799" y="9352"/>
                    <a:pt x="2682" y="9320"/>
                    <a:pt x="2587" y="9299"/>
                  </a:cubicBezTo>
                  <a:cubicBezTo>
                    <a:pt x="2320" y="9214"/>
                    <a:pt x="2320" y="9214"/>
                    <a:pt x="2320" y="9214"/>
                  </a:cubicBezTo>
                  <a:cubicBezTo>
                    <a:pt x="2225" y="9182"/>
                    <a:pt x="2118" y="9139"/>
                    <a:pt x="2033" y="9107"/>
                  </a:cubicBezTo>
                  <a:cubicBezTo>
                    <a:pt x="1778" y="9001"/>
                    <a:pt x="1778" y="9001"/>
                    <a:pt x="1778" y="9001"/>
                  </a:cubicBezTo>
                  <a:cubicBezTo>
                    <a:pt x="1692" y="8958"/>
                    <a:pt x="1575" y="8905"/>
                    <a:pt x="1501" y="8852"/>
                  </a:cubicBezTo>
                  <a:cubicBezTo>
                    <a:pt x="1277" y="8714"/>
                    <a:pt x="1277" y="8714"/>
                    <a:pt x="1277" y="8714"/>
                  </a:cubicBezTo>
                  <a:cubicBezTo>
                    <a:pt x="1043" y="8533"/>
                    <a:pt x="1001" y="8512"/>
                    <a:pt x="852" y="8331"/>
                  </a:cubicBezTo>
                  <a:cubicBezTo>
                    <a:pt x="735" y="8171"/>
                    <a:pt x="735" y="8171"/>
                    <a:pt x="735" y="8171"/>
                  </a:cubicBezTo>
                  <a:cubicBezTo>
                    <a:pt x="692" y="8086"/>
                    <a:pt x="639" y="7969"/>
                    <a:pt x="607" y="7884"/>
                  </a:cubicBezTo>
                  <a:cubicBezTo>
                    <a:pt x="554" y="7714"/>
                    <a:pt x="554" y="7714"/>
                    <a:pt x="554" y="7714"/>
                  </a:cubicBezTo>
                  <a:cubicBezTo>
                    <a:pt x="554" y="7650"/>
                    <a:pt x="532" y="7565"/>
                    <a:pt x="522" y="7501"/>
                  </a:cubicBezTo>
                  <a:cubicBezTo>
                    <a:pt x="511" y="7331"/>
                    <a:pt x="511" y="7331"/>
                    <a:pt x="511" y="7331"/>
                  </a:cubicBezTo>
                  <a:cubicBezTo>
                    <a:pt x="511" y="7288"/>
                    <a:pt x="511" y="7213"/>
                    <a:pt x="500" y="7171"/>
                  </a:cubicBezTo>
                  <a:cubicBezTo>
                    <a:pt x="490" y="7043"/>
                    <a:pt x="490" y="7043"/>
                    <a:pt x="490" y="7043"/>
                  </a:cubicBezTo>
                  <a:cubicBezTo>
                    <a:pt x="479" y="6969"/>
                    <a:pt x="468" y="6862"/>
                    <a:pt x="447" y="6799"/>
                  </a:cubicBezTo>
                  <a:cubicBezTo>
                    <a:pt x="394" y="6575"/>
                    <a:pt x="394" y="6575"/>
                    <a:pt x="394" y="6575"/>
                  </a:cubicBezTo>
                  <a:cubicBezTo>
                    <a:pt x="373" y="6522"/>
                    <a:pt x="351" y="6437"/>
                    <a:pt x="341" y="6373"/>
                  </a:cubicBezTo>
                  <a:cubicBezTo>
                    <a:pt x="298" y="6160"/>
                    <a:pt x="298" y="6160"/>
                    <a:pt x="298" y="6160"/>
                  </a:cubicBezTo>
                  <a:cubicBezTo>
                    <a:pt x="277" y="6096"/>
                    <a:pt x="266" y="6022"/>
                    <a:pt x="245" y="5958"/>
                  </a:cubicBezTo>
                  <a:cubicBezTo>
                    <a:pt x="213" y="5756"/>
                    <a:pt x="213" y="5756"/>
                    <a:pt x="213" y="5756"/>
                  </a:cubicBezTo>
                  <a:cubicBezTo>
                    <a:pt x="202" y="5703"/>
                    <a:pt x="181" y="5618"/>
                    <a:pt x="181" y="5564"/>
                  </a:cubicBezTo>
                  <a:cubicBezTo>
                    <a:pt x="149" y="5373"/>
                    <a:pt x="149" y="5373"/>
                    <a:pt x="149" y="5373"/>
                  </a:cubicBezTo>
                  <a:cubicBezTo>
                    <a:pt x="139" y="5320"/>
                    <a:pt x="128" y="5235"/>
                    <a:pt x="117" y="5181"/>
                  </a:cubicBezTo>
                  <a:cubicBezTo>
                    <a:pt x="96" y="5000"/>
                    <a:pt x="96" y="5000"/>
                    <a:pt x="96" y="5000"/>
                  </a:cubicBezTo>
                  <a:cubicBezTo>
                    <a:pt x="85" y="4947"/>
                    <a:pt x="75" y="4873"/>
                    <a:pt x="75" y="4820"/>
                  </a:cubicBezTo>
                  <a:cubicBezTo>
                    <a:pt x="53" y="4639"/>
                    <a:pt x="53" y="4639"/>
                    <a:pt x="53" y="4639"/>
                  </a:cubicBezTo>
                  <a:cubicBezTo>
                    <a:pt x="53" y="4585"/>
                    <a:pt x="43" y="4511"/>
                    <a:pt x="43" y="4468"/>
                  </a:cubicBezTo>
                  <a:cubicBezTo>
                    <a:pt x="32" y="4288"/>
                    <a:pt x="32" y="4288"/>
                    <a:pt x="32" y="4288"/>
                  </a:cubicBezTo>
                  <a:cubicBezTo>
                    <a:pt x="21" y="4245"/>
                    <a:pt x="21" y="4171"/>
                    <a:pt x="21" y="4128"/>
                  </a:cubicBezTo>
                  <a:cubicBezTo>
                    <a:pt x="11" y="3958"/>
                    <a:pt x="11" y="3958"/>
                    <a:pt x="11" y="3958"/>
                  </a:cubicBezTo>
                  <a:cubicBezTo>
                    <a:pt x="11" y="3915"/>
                    <a:pt x="11" y="3851"/>
                    <a:pt x="11" y="3798"/>
                  </a:cubicBezTo>
                  <a:cubicBezTo>
                    <a:pt x="0" y="3639"/>
                    <a:pt x="0" y="3639"/>
                    <a:pt x="0" y="3639"/>
                  </a:cubicBezTo>
                  <a:cubicBezTo>
                    <a:pt x="0" y="3596"/>
                    <a:pt x="0" y="3532"/>
                    <a:pt x="0" y="3490"/>
                  </a:cubicBezTo>
                  <a:cubicBezTo>
                    <a:pt x="0" y="3341"/>
                    <a:pt x="0" y="3341"/>
                    <a:pt x="0" y="3341"/>
                  </a:cubicBezTo>
                  <a:cubicBezTo>
                    <a:pt x="0" y="3287"/>
                    <a:pt x="0" y="3234"/>
                    <a:pt x="0" y="3192"/>
                  </a:cubicBezTo>
                  <a:cubicBezTo>
                    <a:pt x="11" y="3021"/>
                    <a:pt x="11" y="3021"/>
                    <a:pt x="11" y="3021"/>
                  </a:cubicBezTo>
                  <a:cubicBezTo>
                    <a:pt x="64" y="2745"/>
                    <a:pt x="85" y="2660"/>
                    <a:pt x="234" y="2404"/>
                  </a:cubicBezTo>
                  <a:cubicBezTo>
                    <a:pt x="351" y="2245"/>
                    <a:pt x="351" y="2245"/>
                    <a:pt x="351" y="2245"/>
                  </a:cubicBezTo>
                  <a:cubicBezTo>
                    <a:pt x="532" y="2043"/>
                    <a:pt x="543" y="2032"/>
                    <a:pt x="681" y="1915"/>
                  </a:cubicBezTo>
                  <a:cubicBezTo>
                    <a:pt x="873" y="1777"/>
                    <a:pt x="873" y="1777"/>
                    <a:pt x="873" y="1777"/>
                  </a:cubicBezTo>
                  <a:cubicBezTo>
                    <a:pt x="979" y="1713"/>
                    <a:pt x="1118" y="1617"/>
                    <a:pt x="1235" y="1564"/>
                  </a:cubicBezTo>
                  <a:cubicBezTo>
                    <a:pt x="1469" y="1447"/>
                    <a:pt x="1469" y="1447"/>
                    <a:pt x="1469" y="1447"/>
                  </a:cubicBezTo>
                  <a:cubicBezTo>
                    <a:pt x="1575" y="1394"/>
                    <a:pt x="1714" y="1340"/>
                    <a:pt x="1831" y="1298"/>
                  </a:cubicBezTo>
                  <a:cubicBezTo>
                    <a:pt x="2097" y="1202"/>
                    <a:pt x="2097" y="1202"/>
                    <a:pt x="2097" y="1202"/>
                  </a:cubicBezTo>
                  <a:cubicBezTo>
                    <a:pt x="2203" y="1170"/>
                    <a:pt x="2342" y="1128"/>
                    <a:pt x="2448" y="1096"/>
                  </a:cubicBezTo>
                  <a:cubicBezTo>
                    <a:pt x="2746" y="1021"/>
                    <a:pt x="2746" y="1021"/>
                    <a:pt x="2746" y="1021"/>
                  </a:cubicBezTo>
                  <a:cubicBezTo>
                    <a:pt x="2853" y="1000"/>
                    <a:pt x="2991" y="968"/>
                    <a:pt x="3097" y="947"/>
                  </a:cubicBezTo>
                  <a:cubicBezTo>
                    <a:pt x="3406" y="894"/>
                    <a:pt x="3406" y="894"/>
                    <a:pt x="3406" y="894"/>
                  </a:cubicBezTo>
                  <a:cubicBezTo>
                    <a:pt x="3513" y="872"/>
                    <a:pt x="3651" y="851"/>
                    <a:pt x="3757" y="840"/>
                  </a:cubicBezTo>
                  <a:cubicBezTo>
                    <a:pt x="4087" y="798"/>
                    <a:pt x="4087" y="798"/>
                    <a:pt x="4087" y="798"/>
                  </a:cubicBezTo>
                  <a:cubicBezTo>
                    <a:pt x="4194" y="787"/>
                    <a:pt x="4332" y="776"/>
                    <a:pt x="4428" y="766"/>
                  </a:cubicBezTo>
                  <a:cubicBezTo>
                    <a:pt x="4758" y="745"/>
                    <a:pt x="4758" y="745"/>
                    <a:pt x="4758" y="745"/>
                  </a:cubicBezTo>
                  <a:cubicBezTo>
                    <a:pt x="4854" y="734"/>
                    <a:pt x="4981" y="734"/>
                    <a:pt x="5088" y="723"/>
                  </a:cubicBezTo>
                  <a:cubicBezTo>
                    <a:pt x="5407" y="723"/>
                    <a:pt x="5407" y="723"/>
                    <a:pt x="5407" y="723"/>
                  </a:cubicBezTo>
                  <a:cubicBezTo>
                    <a:pt x="5503" y="723"/>
                    <a:pt x="5631" y="723"/>
                    <a:pt x="5726" y="723"/>
                  </a:cubicBezTo>
                  <a:cubicBezTo>
                    <a:pt x="6046" y="723"/>
                    <a:pt x="6046" y="723"/>
                    <a:pt x="6046" y="723"/>
                  </a:cubicBezTo>
                  <a:cubicBezTo>
                    <a:pt x="6142" y="723"/>
                    <a:pt x="6269" y="734"/>
                    <a:pt x="6365" y="734"/>
                  </a:cubicBezTo>
                  <a:cubicBezTo>
                    <a:pt x="6684" y="755"/>
                    <a:pt x="6684" y="755"/>
                    <a:pt x="6684" y="755"/>
                  </a:cubicBezTo>
                  <a:cubicBezTo>
                    <a:pt x="6780" y="766"/>
                    <a:pt x="6908" y="776"/>
                    <a:pt x="7004" y="787"/>
                  </a:cubicBezTo>
                  <a:cubicBezTo>
                    <a:pt x="7312" y="819"/>
                    <a:pt x="7312" y="819"/>
                    <a:pt x="7312" y="819"/>
                  </a:cubicBezTo>
                  <a:cubicBezTo>
                    <a:pt x="7408" y="830"/>
                    <a:pt x="7536" y="851"/>
                    <a:pt x="7632" y="862"/>
                  </a:cubicBezTo>
                  <a:cubicBezTo>
                    <a:pt x="7940" y="915"/>
                    <a:pt x="7940" y="915"/>
                    <a:pt x="7940" y="915"/>
                  </a:cubicBezTo>
                  <a:cubicBezTo>
                    <a:pt x="8036" y="925"/>
                    <a:pt x="8164" y="957"/>
                    <a:pt x="8270" y="968"/>
                  </a:cubicBezTo>
                  <a:cubicBezTo>
                    <a:pt x="8568" y="1042"/>
                    <a:pt x="8568" y="1042"/>
                    <a:pt x="8568" y="1042"/>
                  </a:cubicBezTo>
                  <a:cubicBezTo>
                    <a:pt x="8664" y="1064"/>
                    <a:pt x="8803" y="1096"/>
                    <a:pt x="8898" y="1128"/>
                  </a:cubicBezTo>
                  <a:cubicBezTo>
                    <a:pt x="9186" y="1213"/>
                    <a:pt x="9186" y="1213"/>
                    <a:pt x="9186" y="1213"/>
                  </a:cubicBezTo>
                  <a:cubicBezTo>
                    <a:pt x="9292" y="1255"/>
                    <a:pt x="9431" y="1298"/>
                    <a:pt x="9526" y="1340"/>
                  </a:cubicBezTo>
                  <a:cubicBezTo>
                    <a:pt x="9792" y="1447"/>
                    <a:pt x="9792" y="1447"/>
                    <a:pt x="9792" y="1447"/>
                  </a:cubicBezTo>
                  <a:cubicBezTo>
                    <a:pt x="9899" y="1500"/>
                    <a:pt x="10048" y="1574"/>
                    <a:pt x="10144" y="1628"/>
                  </a:cubicBezTo>
                  <a:cubicBezTo>
                    <a:pt x="10112" y="1606"/>
                    <a:pt x="10112" y="1606"/>
                    <a:pt x="10112" y="1606"/>
                  </a:cubicBezTo>
                  <a:cubicBezTo>
                    <a:pt x="6929" y="0"/>
                    <a:pt x="724" y="1138"/>
                    <a:pt x="1373" y="3202"/>
                  </a:cubicBezTo>
                  <a:cubicBezTo>
                    <a:pt x="1682" y="4171"/>
                    <a:pt x="3012" y="4117"/>
                    <a:pt x="3289" y="5117"/>
                  </a:cubicBezTo>
                  <a:cubicBezTo>
                    <a:pt x="3438" y="5692"/>
                    <a:pt x="3725" y="6341"/>
                    <a:pt x="4130" y="7075"/>
                  </a:cubicBezTo>
                  <a:cubicBezTo>
                    <a:pt x="4609" y="7916"/>
                    <a:pt x="4609" y="7916"/>
                    <a:pt x="4566" y="8011"/>
                  </a:cubicBezTo>
                  <a:cubicBezTo>
                    <a:pt x="4396" y="8331"/>
                    <a:pt x="3960" y="8128"/>
                    <a:pt x="3768" y="8416"/>
                  </a:cubicBezTo>
                  <a:cubicBezTo>
                    <a:pt x="3725" y="8469"/>
                    <a:pt x="3715" y="8575"/>
                    <a:pt x="3736" y="8639"/>
                  </a:cubicBezTo>
                  <a:cubicBezTo>
                    <a:pt x="3970" y="9161"/>
                    <a:pt x="9824" y="9841"/>
                    <a:pt x="10591" y="7777"/>
                  </a:cubicBezTo>
                  <a:cubicBezTo>
                    <a:pt x="10612" y="7724"/>
                    <a:pt x="10633" y="7671"/>
                    <a:pt x="10644" y="7618"/>
                  </a:cubicBezTo>
                  <a:cubicBezTo>
                    <a:pt x="10655" y="7437"/>
                    <a:pt x="10474" y="7320"/>
                    <a:pt x="10484" y="7139"/>
                  </a:cubicBezTo>
                  <a:cubicBezTo>
                    <a:pt x="10484" y="7075"/>
                    <a:pt x="10484" y="7075"/>
                    <a:pt x="10687" y="6511"/>
                  </a:cubicBezTo>
                  <a:cubicBezTo>
                    <a:pt x="10899" y="5884"/>
                    <a:pt x="11016" y="5341"/>
                    <a:pt x="11080" y="5000"/>
                  </a:cubicBezTo>
                  <a:cubicBezTo>
                    <a:pt x="11102" y="4894"/>
                    <a:pt x="11134" y="4703"/>
                    <a:pt x="11155" y="4458"/>
                  </a:cubicBezTo>
                  <a:cubicBezTo>
                    <a:pt x="11325" y="3032"/>
                    <a:pt x="11283" y="2947"/>
                    <a:pt x="11176" y="2670"/>
                  </a:cubicBezTo>
                  <a:cubicBezTo>
                    <a:pt x="11187" y="2724"/>
                    <a:pt x="11219" y="2787"/>
                    <a:pt x="11229" y="2830"/>
                  </a:cubicBezTo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21" name="Freeform 65"/>
            <p:cNvSpPr>
              <a:spLocks noChangeAspect="1"/>
            </p:cNvSpPr>
            <p:nvPr/>
          </p:nvSpPr>
          <p:spPr bwMode="auto">
            <a:xfrm>
              <a:off x="3401" y="1734"/>
              <a:ext cx="23" cy="14"/>
            </a:xfrm>
            <a:custGeom>
              <a:avLst/>
              <a:gdLst>
                <a:gd name="T0" fmla="*/ 32 w 191"/>
                <a:gd name="T1" fmla="*/ 21 h 117"/>
                <a:gd name="T2" fmla="*/ 191 w 191"/>
                <a:gd name="T3" fmla="*/ 117 h 117"/>
                <a:gd name="T4" fmla="*/ 32 w 191"/>
                <a:gd name="T5" fmla="*/ 21 h 117"/>
                <a:gd name="T6" fmla="*/ 0 w 191"/>
                <a:gd name="T7" fmla="*/ 0 h 117"/>
                <a:gd name="T8" fmla="*/ 32 w 191"/>
                <a:gd name="T9" fmla="*/ 21 h 1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1"/>
                <a:gd name="T16" fmla="*/ 0 h 117"/>
                <a:gd name="T17" fmla="*/ 191 w 191"/>
                <a:gd name="T18" fmla="*/ 117 h 1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1" h="117">
                  <a:moveTo>
                    <a:pt x="32" y="21"/>
                  </a:moveTo>
                  <a:cubicBezTo>
                    <a:pt x="85" y="53"/>
                    <a:pt x="149" y="85"/>
                    <a:pt x="191" y="117"/>
                  </a:cubicBezTo>
                  <a:cubicBezTo>
                    <a:pt x="149" y="85"/>
                    <a:pt x="85" y="53"/>
                    <a:pt x="32" y="2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11"/>
                    <a:pt x="21" y="11"/>
                    <a:pt x="32" y="21"/>
                  </a:cubicBezTo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22" name="Freeform 66"/>
            <p:cNvSpPr>
              <a:spLocks noChangeAspect="1"/>
            </p:cNvSpPr>
            <p:nvPr/>
          </p:nvSpPr>
          <p:spPr bwMode="auto">
            <a:xfrm>
              <a:off x="2187" y="1545"/>
              <a:ext cx="1356" cy="1196"/>
            </a:xfrm>
            <a:custGeom>
              <a:avLst/>
              <a:gdLst>
                <a:gd name="T0" fmla="*/ 11279 w 11300"/>
                <a:gd name="T1" fmla="*/ 3631 h 9967"/>
                <a:gd name="T2" fmla="*/ 11258 w 11300"/>
                <a:gd name="T3" fmla="*/ 4110 h 9967"/>
                <a:gd name="T4" fmla="*/ 11226 w 11300"/>
                <a:gd name="T5" fmla="*/ 4632 h 9967"/>
                <a:gd name="T6" fmla="*/ 11162 w 11300"/>
                <a:gd name="T7" fmla="*/ 5175 h 9967"/>
                <a:gd name="T8" fmla="*/ 11066 w 11300"/>
                <a:gd name="T9" fmla="*/ 5750 h 9967"/>
                <a:gd name="T10" fmla="*/ 10927 w 11300"/>
                <a:gd name="T11" fmla="*/ 6357 h 9967"/>
                <a:gd name="T12" fmla="*/ 10778 w 11300"/>
                <a:gd name="T13" fmla="*/ 6964 h 9967"/>
                <a:gd name="T14" fmla="*/ 10139 w 11300"/>
                <a:gd name="T15" fmla="*/ 8593 h 9967"/>
                <a:gd name="T16" fmla="*/ 9458 w 11300"/>
                <a:gd name="T17" fmla="*/ 8998 h 9967"/>
                <a:gd name="T18" fmla="*/ 8616 w 11300"/>
                <a:gd name="T19" fmla="*/ 9296 h 9967"/>
                <a:gd name="T20" fmla="*/ 7722 w 11300"/>
                <a:gd name="T21" fmla="*/ 9488 h 9967"/>
                <a:gd name="T22" fmla="*/ 6774 w 11300"/>
                <a:gd name="T23" fmla="*/ 9605 h 9967"/>
                <a:gd name="T24" fmla="*/ 5847 w 11300"/>
                <a:gd name="T25" fmla="*/ 9647 h 9967"/>
                <a:gd name="T26" fmla="*/ 4942 w 11300"/>
                <a:gd name="T27" fmla="*/ 9626 h 9967"/>
                <a:gd name="T28" fmla="*/ 4058 w 11300"/>
                <a:gd name="T29" fmla="*/ 9552 h 9967"/>
                <a:gd name="T30" fmla="*/ 3174 w 11300"/>
                <a:gd name="T31" fmla="*/ 9413 h 9967"/>
                <a:gd name="T32" fmla="*/ 2322 w 11300"/>
                <a:gd name="T33" fmla="*/ 9189 h 9967"/>
                <a:gd name="T34" fmla="*/ 1502 w 11300"/>
                <a:gd name="T35" fmla="*/ 8827 h 9967"/>
                <a:gd name="T36" fmla="*/ 735 w 11300"/>
                <a:gd name="T37" fmla="*/ 8146 h 9967"/>
                <a:gd name="T38" fmla="*/ 522 w 11300"/>
                <a:gd name="T39" fmla="*/ 7475 h 9967"/>
                <a:gd name="T40" fmla="*/ 490 w 11300"/>
                <a:gd name="T41" fmla="*/ 7017 h 9967"/>
                <a:gd name="T42" fmla="*/ 341 w 11300"/>
                <a:gd name="T43" fmla="*/ 6346 h 9967"/>
                <a:gd name="T44" fmla="*/ 213 w 11300"/>
                <a:gd name="T45" fmla="*/ 5729 h 9967"/>
                <a:gd name="T46" fmla="*/ 117 w 11300"/>
                <a:gd name="T47" fmla="*/ 5154 h 9967"/>
                <a:gd name="T48" fmla="*/ 53 w 11300"/>
                <a:gd name="T49" fmla="*/ 4611 h 9967"/>
                <a:gd name="T50" fmla="*/ 21 w 11300"/>
                <a:gd name="T51" fmla="*/ 4100 h 9967"/>
                <a:gd name="T52" fmla="*/ 0 w 11300"/>
                <a:gd name="T53" fmla="*/ 3610 h 9967"/>
                <a:gd name="T54" fmla="*/ 0 w 11300"/>
                <a:gd name="T55" fmla="*/ 3163 h 9967"/>
                <a:gd name="T56" fmla="*/ 352 w 11300"/>
                <a:gd name="T57" fmla="*/ 2215 h 9967"/>
                <a:gd name="T58" fmla="*/ 1236 w 11300"/>
                <a:gd name="T59" fmla="*/ 1533 h 9967"/>
                <a:gd name="T60" fmla="*/ 2098 w 11300"/>
                <a:gd name="T61" fmla="*/ 1171 h 9967"/>
                <a:gd name="T62" fmla="*/ 3099 w 11300"/>
                <a:gd name="T63" fmla="*/ 916 h 9967"/>
                <a:gd name="T64" fmla="*/ 4090 w 11300"/>
                <a:gd name="T65" fmla="*/ 767 h 9967"/>
                <a:gd name="T66" fmla="*/ 5091 w 11300"/>
                <a:gd name="T67" fmla="*/ 692 h 9967"/>
                <a:gd name="T68" fmla="*/ 6050 w 11300"/>
                <a:gd name="T69" fmla="*/ 692 h 9967"/>
                <a:gd name="T70" fmla="*/ 7008 w 11300"/>
                <a:gd name="T71" fmla="*/ 756 h 9967"/>
                <a:gd name="T72" fmla="*/ 7945 w 11300"/>
                <a:gd name="T73" fmla="*/ 884 h 9967"/>
                <a:gd name="T74" fmla="*/ 8904 w 11300"/>
                <a:gd name="T75" fmla="*/ 1097 h 9967"/>
                <a:gd name="T76" fmla="*/ 9106 w 11300"/>
                <a:gd name="T77" fmla="*/ 1161 h 9967"/>
                <a:gd name="T78" fmla="*/ 3611 w 11300"/>
                <a:gd name="T79" fmla="*/ 6730 h 9967"/>
                <a:gd name="T80" fmla="*/ 3419 w 11300"/>
                <a:gd name="T81" fmla="*/ 8572 h 9967"/>
                <a:gd name="T82" fmla="*/ 11098 w 11300"/>
                <a:gd name="T83" fmla="*/ 5239 h 9967"/>
                <a:gd name="T84" fmla="*/ 11289 w 11300"/>
                <a:gd name="T85" fmla="*/ 3141 h 9967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1300"/>
                <a:gd name="T130" fmla="*/ 0 h 9967"/>
                <a:gd name="T131" fmla="*/ 11300 w 11300"/>
                <a:gd name="T132" fmla="*/ 9967 h 9967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1300" h="9967">
                  <a:moveTo>
                    <a:pt x="11289" y="3173"/>
                  </a:moveTo>
                  <a:cubicBezTo>
                    <a:pt x="11289" y="3280"/>
                    <a:pt x="11279" y="3376"/>
                    <a:pt x="11279" y="3482"/>
                  </a:cubicBezTo>
                  <a:cubicBezTo>
                    <a:pt x="11279" y="3631"/>
                    <a:pt x="11279" y="3631"/>
                    <a:pt x="11279" y="3631"/>
                  </a:cubicBezTo>
                  <a:cubicBezTo>
                    <a:pt x="11279" y="3674"/>
                    <a:pt x="11279" y="3738"/>
                    <a:pt x="11279" y="3791"/>
                  </a:cubicBezTo>
                  <a:cubicBezTo>
                    <a:pt x="11268" y="3951"/>
                    <a:pt x="11268" y="3951"/>
                    <a:pt x="11268" y="3951"/>
                  </a:cubicBezTo>
                  <a:cubicBezTo>
                    <a:pt x="11268" y="4004"/>
                    <a:pt x="11268" y="4068"/>
                    <a:pt x="11258" y="4110"/>
                  </a:cubicBezTo>
                  <a:cubicBezTo>
                    <a:pt x="11247" y="4281"/>
                    <a:pt x="11247" y="4281"/>
                    <a:pt x="11247" y="4281"/>
                  </a:cubicBezTo>
                  <a:cubicBezTo>
                    <a:pt x="11247" y="4334"/>
                    <a:pt x="11247" y="4398"/>
                    <a:pt x="11236" y="4451"/>
                  </a:cubicBezTo>
                  <a:cubicBezTo>
                    <a:pt x="11226" y="4632"/>
                    <a:pt x="11226" y="4632"/>
                    <a:pt x="11226" y="4632"/>
                  </a:cubicBezTo>
                  <a:cubicBezTo>
                    <a:pt x="11215" y="4685"/>
                    <a:pt x="11215" y="4749"/>
                    <a:pt x="11204" y="4802"/>
                  </a:cubicBezTo>
                  <a:cubicBezTo>
                    <a:pt x="11183" y="4983"/>
                    <a:pt x="11183" y="4983"/>
                    <a:pt x="11183" y="4983"/>
                  </a:cubicBezTo>
                  <a:cubicBezTo>
                    <a:pt x="11172" y="5047"/>
                    <a:pt x="11172" y="5122"/>
                    <a:pt x="11162" y="5175"/>
                  </a:cubicBezTo>
                  <a:cubicBezTo>
                    <a:pt x="11130" y="5367"/>
                    <a:pt x="11130" y="5367"/>
                    <a:pt x="11130" y="5367"/>
                  </a:cubicBezTo>
                  <a:cubicBezTo>
                    <a:pt x="11119" y="5420"/>
                    <a:pt x="11108" y="5495"/>
                    <a:pt x="11098" y="5558"/>
                  </a:cubicBezTo>
                  <a:cubicBezTo>
                    <a:pt x="11066" y="5750"/>
                    <a:pt x="11066" y="5750"/>
                    <a:pt x="11066" y="5750"/>
                  </a:cubicBezTo>
                  <a:cubicBezTo>
                    <a:pt x="11055" y="5814"/>
                    <a:pt x="11034" y="5889"/>
                    <a:pt x="11023" y="5952"/>
                  </a:cubicBezTo>
                  <a:cubicBezTo>
                    <a:pt x="10981" y="6155"/>
                    <a:pt x="10981" y="6155"/>
                    <a:pt x="10981" y="6155"/>
                  </a:cubicBezTo>
                  <a:cubicBezTo>
                    <a:pt x="10970" y="6219"/>
                    <a:pt x="10949" y="6293"/>
                    <a:pt x="10927" y="6357"/>
                  </a:cubicBezTo>
                  <a:cubicBezTo>
                    <a:pt x="10874" y="6570"/>
                    <a:pt x="10874" y="6570"/>
                    <a:pt x="10874" y="6570"/>
                  </a:cubicBezTo>
                  <a:cubicBezTo>
                    <a:pt x="10863" y="6634"/>
                    <a:pt x="10842" y="6719"/>
                    <a:pt x="10821" y="6783"/>
                  </a:cubicBezTo>
                  <a:cubicBezTo>
                    <a:pt x="10778" y="6964"/>
                    <a:pt x="10778" y="6964"/>
                    <a:pt x="10778" y="6964"/>
                  </a:cubicBezTo>
                  <a:cubicBezTo>
                    <a:pt x="10619" y="8008"/>
                    <a:pt x="10619" y="8008"/>
                    <a:pt x="10512" y="8189"/>
                  </a:cubicBezTo>
                  <a:cubicBezTo>
                    <a:pt x="10384" y="8359"/>
                    <a:pt x="10384" y="8359"/>
                    <a:pt x="10384" y="8359"/>
                  </a:cubicBezTo>
                  <a:cubicBezTo>
                    <a:pt x="10320" y="8433"/>
                    <a:pt x="10214" y="8529"/>
                    <a:pt x="10139" y="8593"/>
                  </a:cubicBezTo>
                  <a:cubicBezTo>
                    <a:pt x="9958" y="8732"/>
                    <a:pt x="9958" y="8732"/>
                    <a:pt x="9958" y="8732"/>
                  </a:cubicBezTo>
                  <a:cubicBezTo>
                    <a:pt x="9873" y="8785"/>
                    <a:pt x="9766" y="8849"/>
                    <a:pt x="9681" y="8891"/>
                  </a:cubicBezTo>
                  <a:cubicBezTo>
                    <a:pt x="9458" y="8998"/>
                    <a:pt x="9458" y="8998"/>
                    <a:pt x="9458" y="8998"/>
                  </a:cubicBezTo>
                  <a:cubicBezTo>
                    <a:pt x="9372" y="9040"/>
                    <a:pt x="9255" y="9083"/>
                    <a:pt x="9170" y="9115"/>
                  </a:cubicBezTo>
                  <a:cubicBezTo>
                    <a:pt x="8914" y="9211"/>
                    <a:pt x="8914" y="9211"/>
                    <a:pt x="8914" y="9211"/>
                  </a:cubicBezTo>
                  <a:cubicBezTo>
                    <a:pt x="8819" y="9232"/>
                    <a:pt x="8701" y="9275"/>
                    <a:pt x="8616" y="9296"/>
                  </a:cubicBezTo>
                  <a:cubicBezTo>
                    <a:pt x="8329" y="9371"/>
                    <a:pt x="8329" y="9371"/>
                    <a:pt x="8329" y="9371"/>
                  </a:cubicBezTo>
                  <a:cubicBezTo>
                    <a:pt x="8243" y="9392"/>
                    <a:pt x="8116" y="9413"/>
                    <a:pt x="8020" y="9434"/>
                  </a:cubicBezTo>
                  <a:cubicBezTo>
                    <a:pt x="7722" y="9488"/>
                    <a:pt x="7722" y="9488"/>
                    <a:pt x="7722" y="9488"/>
                  </a:cubicBezTo>
                  <a:cubicBezTo>
                    <a:pt x="7626" y="9498"/>
                    <a:pt x="7498" y="9520"/>
                    <a:pt x="7402" y="9541"/>
                  </a:cubicBezTo>
                  <a:cubicBezTo>
                    <a:pt x="7093" y="9573"/>
                    <a:pt x="7093" y="9573"/>
                    <a:pt x="7093" y="9573"/>
                  </a:cubicBezTo>
                  <a:cubicBezTo>
                    <a:pt x="6997" y="9583"/>
                    <a:pt x="6870" y="9594"/>
                    <a:pt x="6774" y="9605"/>
                  </a:cubicBezTo>
                  <a:cubicBezTo>
                    <a:pt x="6465" y="9626"/>
                    <a:pt x="6465" y="9626"/>
                    <a:pt x="6465" y="9626"/>
                  </a:cubicBezTo>
                  <a:cubicBezTo>
                    <a:pt x="6369" y="9626"/>
                    <a:pt x="6252" y="9637"/>
                    <a:pt x="6156" y="9637"/>
                  </a:cubicBezTo>
                  <a:cubicBezTo>
                    <a:pt x="5847" y="9647"/>
                    <a:pt x="5847" y="9647"/>
                    <a:pt x="5847" y="9647"/>
                  </a:cubicBezTo>
                  <a:cubicBezTo>
                    <a:pt x="5762" y="9647"/>
                    <a:pt x="5645" y="9647"/>
                    <a:pt x="5549" y="9647"/>
                  </a:cubicBezTo>
                  <a:cubicBezTo>
                    <a:pt x="5251" y="9647"/>
                    <a:pt x="5251" y="9647"/>
                    <a:pt x="5251" y="9647"/>
                  </a:cubicBezTo>
                  <a:cubicBezTo>
                    <a:pt x="5155" y="9637"/>
                    <a:pt x="5038" y="9637"/>
                    <a:pt x="4942" y="9626"/>
                  </a:cubicBezTo>
                  <a:cubicBezTo>
                    <a:pt x="4644" y="9615"/>
                    <a:pt x="4644" y="9615"/>
                    <a:pt x="4644" y="9615"/>
                  </a:cubicBezTo>
                  <a:cubicBezTo>
                    <a:pt x="4558" y="9605"/>
                    <a:pt x="4441" y="9594"/>
                    <a:pt x="4345" y="9583"/>
                  </a:cubicBezTo>
                  <a:cubicBezTo>
                    <a:pt x="4058" y="9552"/>
                    <a:pt x="4058" y="9552"/>
                    <a:pt x="4058" y="9552"/>
                  </a:cubicBezTo>
                  <a:cubicBezTo>
                    <a:pt x="3962" y="9541"/>
                    <a:pt x="3845" y="9530"/>
                    <a:pt x="3760" y="9520"/>
                  </a:cubicBezTo>
                  <a:cubicBezTo>
                    <a:pt x="3461" y="9466"/>
                    <a:pt x="3461" y="9466"/>
                    <a:pt x="3461" y="9466"/>
                  </a:cubicBezTo>
                  <a:cubicBezTo>
                    <a:pt x="3376" y="9456"/>
                    <a:pt x="3259" y="9434"/>
                    <a:pt x="3174" y="9413"/>
                  </a:cubicBezTo>
                  <a:cubicBezTo>
                    <a:pt x="2886" y="9349"/>
                    <a:pt x="2886" y="9349"/>
                    <a:pt x="2886" y="9349"/>
                  </a:cubicBezTo>
                  <a:cubicBezTo>
                    <a:pt x="2801" y="9328"/>
                    <a:pt x="2684" y="9296"/>
                    <a:pt x="2588" y="9275"/>
                  </a:cubicBezTo>
                  <a:cubicBezTo>
                    <a:pt x="2322" y="9189"/>
                    <a:pt x="2322" y="9189"/>
                    <a:pt x="2322" y="9189"/>
                  </a:cubicBezTo>
                  <a:cubicBezTo>
                    <a:pt x="2226" y="9158"/>
                    <a:pt x="2120" y="9115"/>
                    <a:pt x="2034" y="9083"/>
                  </a:cubicBezTo>
                  <a:cubicBezTo>
                    <a:pt x="1779" y="8977"/>
                    <a:pt x="1779" y="8977"/>
                    <a:pt x="1779" y="8977"/>
                  </a:cubicBezTo>
                  <a:cubicBezTo>
                    <a:pt x="1694" y="8934"/>
                    <a:pt x="1576" y="8881"/>
                    <a:pt x="1502" y="8827"/>
                  </a:cubicBezTo>
                  <a:cubicBezTo>
                    <a:pt x="1278" y="8689"/>
                    <a:pt x="1278" y="8689"/>
                    <a:pt x="1278" y="8689"/>
                  </a:cubicBezTo>
                  <a:cubicBezTo>
                    <a:pt x="1044" y="8508"/>
                    <a:pt x="1001" y="8487"/>
                    <a:pt x="852" y="8306"/>
                  </a:cubicBezTo>
                  <a:cubicBezTo>
                    <a:pt x="735" y="8146"/>
                    <a:pt x="735" y="8146"/>
                    <a:pt x="735" y="8146"/>
                  </a:cubicBezTo>
                  <a:cubicBezTo>
                    <a:pt x="692" y="8061"/>
                    <a:pt x="639" y="7944"/>
                    <a:pt x="607" y="7858"/>
                  </a:cubicBezTo>
                  <a:cubicBezTo>
                    <a:pt x="554" y="7688"/>
                    <a:pt x="554" y="7688"/>
                    <a:pt x="554" y="7688"/>
                  </a:cubicBezTo>
                  <a:cubicBezTo>
                    <a:pt x="554" y="7624"/>
                    <a:pt x="533" y="7539"/>
                    <a:pt x="522" y="7475"/>
                  </a:cubicBezTo>
                  <a:cubicBezTo>
                    <a:pt x="511" y="7305"/>
                    <a:pt x="511" y="7305"/>
                    <a:pt x="511" y="7305"/>
                  </a:cubicBezTo>
                  <a:cubicBezTo>
                    <a:pt x="511" y="7262"/>
                    <a:pt x="511" y="7188"/>
                    <a:pt x="501" y="7145"/>
                  </a:cubicBezTo>
                  <a:cubicBezTo>
                    <a:pt x="490" y="7017"/>
                    <a:pt x="490" y="7017"/>
                    <a:pt x="490" y="7017"/>
                  </a:cubicBezTo>
                  <a:cubicBezTo>
                    <a:pt x="479" y="6943"/>
                    <a:pt x="469" y="6836"/>
                    <a:pt x="447" y="6772"/>
                  </a:cubicBezTo>
                  <a:cubicBezTo>
                    <a:pt x="394" y="6549"/>
                    <a:pt x="394" y="6549"/>
                    <a:pt x="394" y="6549"/>
                  </a:cubicBezTo>
                  <a:cubicBezTo>
                    <a:pt x="373" y="6496"/>
                    <a:pt x="352" y="6410"/>
                    <a:pt x="341" y="6346"/>
                  </a:cubicBezTo>
                  <a:cubicBezTo>
                    <a:pt x="298" y="6133"/>
                    <a:pt x="298" y="6133"/>
                    <a:pt x="298" y="6133"/>
                  </a:cubicBezTo>
                  <a:cubicBezTo>
                    <a:pt x="277" y="6070"/>
                    <a:pt x="266" y="5995"/>
                    <a:pt x="245" y="5931"/>
                  </a:cubicBezTo>
                  <a:cubicBezTo>
                    <a:pt x="213" y="5729"/>
                    <a:pt x="213" y="5729"/>
                    <a:pt x="213" y="5729"/>
                  </a:cubicBezTo>
                  <a:cubicBezTo>
                    <a:pt x="202" y="5676"/>
                    <a:pt x="181" y="5590"/>
                    <a:pt x="181" y="5537"/>
                  </a:cubicBezTo>
                  <a:cubicBezTo>
                    <a:pt x="149" y="5346"/>
                    <a:pt x="149" y="5346"/>
                    <a:pt x="149" y="5346"/>
                  </a:cubicBezTo>
                  <a:cubicBezTo>
                    <a:pt x="139" y="5292"/>
                    <a:pt x="128" y="5207"/>
                    <a:pt x="117" y="5154"/>
                  </a:cubicBezTo>
                  <a:cubicBezTo>
                    <a:pt x="96" y="4973"/>
                    <a:pt x="96" y="4973"/>
                    <a:pt x="96" y="4973"/>
                  </a:cubicBezTo>
                  <a:cubicBezTo>
                    <a:pt x="85" y="4920"/>
                    <a:pt x="75" y="4845"/>
                    <a:pt x="75" y="4792"/>
                  </a:cubicBezTo>
                  <a:cubicBezTo>
                    <a:pt x="53" y="4611"/>
                    <a:pt x="53" y="4611"/>
                    <a:pt x="53" y="4611"/>
                  </a:cubicBezTo>
                  <a:cubicBezTo>
                    <a:pt x="53" y="4558"/>
                    <a:pt x="43" y="4483"/>
                    <a:pt x="43" y="4440"/>
                  </a:cubicBezTo>
                  <a:cubicBezTo>
                    <a:pt x="32" y="4259"/>
                    <a:pt x="32" y="4259"/>
                    <a:pt x="32" y="4259"/>
                  </a:cubicBezTo>
                  <a:cubicBezTo>
                    <a:pt x="21" y="4217"/>
                    <a:pt x="21" y="4142"/>
                    <a:pt x="21" y="4100"/>
                  </a:cubicBezTo>
                  <a:cubicBezTo>
                    <a:pt x="11" y="3929"/>
                    <a:pt x="11" y="3929"/>
                    <a:pt x="11" y="3929"/>
                  </a:cubicBezTo>
                  <a:cubicBezTo>
                    <a:pt x="11" y="3887"/>
                    <a:pt x="11" y="3823"/>
                    <a:pt x="11" y="3770"/>
                  </a:cubicBezTo>
                  <a:cubicBezTo>
                    <a:pt x="0" y="3610"/>
                    <a:pt x="0" y="3610"/>
                    <a:pt x="0" y="3610"/>
                  </a:cubicBezTo>
                  <a:cubicBezTo>
                    <a:pt x="0" y="3567"/>
                    <a:pt x="0" y="3503"/>
                    <a:pt x="0" y="3461"/>
                  </a:cubicBezTo>
                  <a:cubicBezTo>
                    <a:pt x="0" y="3312"/>
                    <a:pt x="0" y="3312"/>
                    <a:pt x="0" y="3312"/>
                  </a:cubicBezTo>
                  <a:cubicBezTo>
                    <a:pt x="0" y="3258"/>
                    <a:pt x="0" y="3205"/>
                    <a:pt x="0" y="3163"/>
                  </a:cubicBezTo>
                  <a:cubicBezTo>
                    <a:pt x="11" y="2992"/>
                    <a:pt x="11" y="2992"/>
                    <a:pt x="11" y="2992"/>
                  </a:cubicBezTo>
                  <a:cubicBezTo>
                    <a:pt x="64" y="2715"/>
                    <a:pt x="85" y="2630"/>
                    <a:pt x="234" y="2375"/>
                  </a:cubicBezTo>
                  <a:cubicBezTo>
                    <a:pt x="352" y="2215"/>
                    <a:pt x="352" y="2215"/>
                    <a:pt x="352" y="2215"/>
                  </a:cubicBezTo>
                  <a:cubicBezTo>
                    <a:pt x="533" y="2013"/>
                    <a:pt x="543" y="2002"/>
                    <a:pt x="682" y="1885"/>
                  </a:cubicBezTo>
                  <a:cubicBezTo>
                    <a:pt x="873" y="1746"/>
                    <a:pt x="873" y="1746"/>
                    <a:pt x="873" y="1746"/>
                  </a:cubicBezTo>
                  <a:cubicBezTo>
                    <a:pt x="980" y="1683"/>
                    <a:pt x="1118" y="1587"/>
                    <a:pt x="1236" y="1533"/>
                  </a:cubicBezTo>
                  <a:cubicBezTo>
                    <a:pt x="1470" y="1416"/>
                    <a:pt x="1470" y="1416"/>
                    <a:pt x="1470" y="1416"/>
                  </a:cubicBezTo>
                  <a:cubicBezTo>
                    <a:pt x="1576" y="1363"/>
                    <a:pt x="1715" y="1310"/>
                    <a:pt x="1832" y="1267"/>
                  </a:cubicBezTo>
                  <a:cubicBezTo>
                    <a:pt x="2098" y="1171"/>
                    <a:pt x="2098" y="1171"/>
                    <a:pt x="2098" y="1171"/>
                  </a:cubicBezTo>
                  <a:cubicBezTo>
                    <a:pt x="2205" y="1139"/>
                    <a:pt x="2343" y="1097"/>
                    <a:pt x="2450" y="1065"/>
                  </a:cubicBezTo>
                  <a:cubicBezTo>
                    <a:pt x="2748" y="990"/>
                    <a:pt x="2748" y="990"/>
                    <a:pt x="2748" y="990"/>
                  </a:cubicBezTo>
                  <a:cubicBezTo>
                    <a:pt x="2854" y="969"/>
                    <a:pt x="2993" y="937"/>
                    <a:pt x="3099" y="916"/>
                  </a:cubicBezTo>
                  <a:cubicBezTo>
                    <a:pt x="3408" y="863"/>
                    <a:pt x="3408" y="863"/>
                    <a:pt x="3408" y="863"/>
                  </a:cubicBezTo>
                  <a:cubicBezTo>
                    <a:pt x="3515" y="841"/>
                    <a:pt x="3653" y="820"/>
                    <a:pt x="3760" y="809"/>
                  </a:cubicBezTo>
                  <a:cubicBezTo>
                    <a:pt x="4090" y="767"/>
                    <a:pt x="4090" y="767"/>
                    <a:pt x="4090" y="767"/>
                  </a:cubicBezTo>
                  <a:cubicBezTo>
                    <a:pt x="4196" y="756"/>
                    <a:pt x="4335" y="746"/>
                    <a:pt x="4431" y="735"/>
                  </a:cubicBezTo>
                  <a:cubicBezTo>
                    <a:pt x="4761" y="714"/>
                    <a:pt x="4761" y="714"/>
                    <a:pt x="4761" y="714"/>
                  </a:cubicBezTo>
                  <a:cubicBezTo>
                    <a:pt x="4857" y="703"/>
                    <a:pt x="4984" y="703"/>
                    <a:pt x="5091" y="692"/>
                  </a:cubicBezTo>
                  <a:cubicBezTo>
                    <a:pt x="5411" y="692"/>
                    <a:pt x="5411" y="692"/>
                    <a:pt x="5411" y="692"/>
                  </a:cubicBezTo>
                  <a:cubicBezTo>
                    <a:pt x="5506" y="692"/>
                    <a:pt x="5634" y="692"/>
                    <a:pt x="5730" y="692"/>
                  </a:cubicBezTo>
                  <a:cubicBezTo>
                    <a:pt x="6050" y="692"/>
                    <a:pt x="6050" y="692"/>
                    <a:pt x="6050" y="692"/>
                  </a:cubicBezTo>
                  <a:cubicBezTo>
                    <a:pt x="6145" y="692"/>
                    <a:pt x="6273" y="703"/>
                    <a:pt x="6369" y="703"/>
                  </a:cubicBezTo>
                  <a:cubicBezTo>
                    <a:pt x="6689" y="724"/>
                    <a:pt x="6689" y="724"/>
                    <a:pt x="6689" y="724"/>
                  </a:cubicBezTo>
                  <a:cubicBezTo>
                    <a:pt x="6784" y="735"/>
                    <a:pt x="6912" y="746"/>
                    <a:pt x="7008" y="756"/>
                  </a:cubicBezTo>
                  <a:cubicBezTo>
                    <a:pt x="7317" y="788"/>
                    <a:pt x="7317" y="788"/>
                    <a:pt x="7317" y="788"/>
                  </a:cubicBezTo>
                  <a:cubicBezTo>
                    <a:pt x="7413" y="799"/>
                    <a:pt x="7541" y="820"/>
                    <a:pt x="7636" y="831"/>
                  </a:cubicBezTo>
                  <a:cubicBezTo>
                    <a:pt x="7945" y="884"/>
                    <a:pt x="7945" y="884"/>
                    <a:pt x="7945" y="884"/>
                  </a:cubicBezTo>
                  <a:cubicBezTo>
                    <a:pt x="8041" y="895"/>
                    <a:pt x="8169" y="927"/>
                    <a:pt x="8275" y="937"/>
                  </a:cubicBezTo>
                  <a:cubicBezTo>
                    <a:pt x="8574" y="1012"/>
                    <a:pt x="8574" y="1012"/>
                    <a:pt x="8574" y="1012"/>
                  </a:cubicBezTo>
                  <a:cubicBezTo>
                    <a:pt x="8670" y="1033"/>
                    <a:pt x="8808" y="1065"/>
                    <a:pt x="8904" y="1097"/>
                  </a:cubicBezTo>
                  <a:cubicBezTo>
                    <a:pt x="9191" y="1182"/>
                    <a:pt x="9191" y="1182"/>
                    <a:pt x="9191" y="1182"/>
                  </a:cubicBezTo>
                  <a:cubicBezTo>
                    <a:pt x="9383" y="1246"/>
                    <a:pt x="9383" y="1246"/>
                    <a:pt x="9383" y="1246"/>
                  </a:cubicBezTo>
                  <a:cubicBezTo>
                    <a:pt x="9106" y="1161"/>
                    <a:pt x="9106" y="1161"/>
                    <a:pt x="9106" y="1161"/>
                  </a:cubicBezTo>
                  <a:cubicBezTo>
                    <a:pt x="5038" y="0"/>
                    <a:pt x="64" y="1406"/>
                    <a:pt x="1278" y="3376"/>
                  </a:cubicBezTo>
                  <a:cubicBezTo>
                    <a:pt x="1640" y="3961"/>
                    <a:pt x="2407" y="4036"/>
                    <a:pt x="2780" y="4589"/>
                  </a:cubicBezTo>
                  <a:cubicBezTo>
                    <a:pt x="3238" y="5239"/>
                    <a:pt x="3259" y="6048"/>
                    <a:pt x="3611" y="6730"/>
                  </a:cubicBezTo>
                  <a:cubicBezTo>
                    <a:pt x="4186" y="7890"/>
                    <a:pt x="4186" y="7890"/>
                    <a:pt x="4154" y="7954"/>
                  </a:cubicBezTo>
                  <a:cubicBezTo>
                    <a:pt x="4015" y="8252"/>
                    <a:pt x="3611" y="8093"/>
                    <a:pt x="3440" y="8348"/>
                  </a:cubicBezTo>
                  <a:cubicBezTo>
                    <a:pt x="3408" y="8402"/>
                    <a:pt x="3387" y="8508"/>
                    <a:pt x="3419" y="8572"/>
                  </a:cubicBezTo>
                  <a:cubicBezTo>
                    <a:pt x="3643" y="9104"/>
                    <a:pt x="9671" y="9967"/>
                    <a:pt x="10597" y="7869"/>
                  </a:cubicBezTo>
                  <a:cubicBezTo>
                    <a:pt x="10768" y="7486"/>
                    <a:pt x="10597" y="7081"/>
                    <a:pt x="10714" y="6698"/>
                  </a:cubicBezTo>
                  <a:cubicBezTo>
                    <a:pt x="11023" y="5633"/>
                    <a:pt x="11023" y="5633"/>
                    <a:pt x="11098" y="5239"/>
                  </a:cubicBezTo>
                  <a:cubicBezTo>
                    <a:pt x="11130" y="5079"/>
                    <a:pt x="11162" y="4866"/>
                    <a:pt x="11162" y="4866"/>
                  </a:cubicBezTo>
                  <a:cubicBezTo>
                    <a:pt x="11258" y="4174"/>
                    <a:pt x="11300" y="3184"/>
                    <a:pt x="11268" y="2982"/>
                  </a:cubicBezTo>
                  <a:cubicBezTo>
                    <a:pt x="11289" y="3141"/>
                    <a:pt x="11289" y="3141"/>
                    <a:pt x="11289" y="3141"/>
                  </a:cubicBezTo>
                  <a:cubicBezTo>
                    <a:pt x="11289" y="3173"/>
                    <a:pt x="11289" y="3173"/>
                    <a:pt x="11289" y="3173"/>
                  </a:cubicBezTo>
                </a:path>
              </a:pathLst>
            </a:custGeom>
            <a:solidFill>
              <a:srgbClr val="FF9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23" name="Freeform 67"/>
            <p:cNvSpPr>
              <a:spLocks noChangeAspect="1"/>
            </p:cNvSpPr>
            <p:nvPr/>
          </p:nvSpPr>
          <p:spPr bwMode="auto">
            <a:xfrm>
              <a:off x="2168" y="1579"/>
              <a:ext cx="1300" cy="1123"/>
            </a:xfrm>
            <a:custGeom>
              <a:avLst/>
              <a:gdLst>
                <a:gd name="T0" fmla="*/ 10290 w 10833"/>
                <a:gd name="T1" fmla="*/ 8305 h 9359"/>
                <a:gd name="T2" fmla="*/ 9833 w 10833"/>
                <a:gd name="T3" fmla="*/ 8603 h 9359"/>
                <a:gd name="T4" fmla="*/ 9322 w 10833"/>
                <a:gd name="T5" fmla="*/ 8826 h 9359"/>
                <a:gd name="T6" fmla="*/ 8769 w 10833"/>
                <a:gd name="T7" fmla="*/ 9007 h 9359"/>
                <a:gd name="T8" fmla="*/ 8173 w 10833"/>
                <a:gd name="T9" fmla="*/ 9146 h 9359"/>
                <a:gd name="T10" fmla="*/ 7555 w 10833"/>
                <a:gd name="T11" fmla="*/ 9252 h 9359"/>
                <a:gd name="T12" fmla="*/ 6928 w 10833"/>
                <a:gd name="T13" fmla="*/ 9316 h 9359"/>
                <a:gd name="T14" fmla="*/ 6310 w 10833"/>
                <a:gd name="T15" fmla="*/ 9348 h 9359"/>
                <a:gd name="T16" fmla="*/ 5704 w 10833"/>
                <a:gd name="T17" fmla="*/ 9359 h 9359"/>
                <a:gd name="T18" fmla="*/ 5097 w 10833"/>
                <a:gd name="T19" fmla="*/ 9338 h 9359"/>
                <a:gd name="T20" fmla="*/ 4501 w 10833"/>
                <a:gd name="T21" fmla="*/ 9295 h 9359"/>
                <a:gd name="T22" fmla="*/ 3916 w 10833"/>
                <a:gd name="T23" fmla="*/ 9231 h 9359"/>
                <a:gd name="T24" fmla="*/ 3331 w 10833"/>
                <a:gd name="T25" fmla="*/ 9125 h 9359"/>
                <a:gd name="T26" fmla="*/ 2745 w 10833"/>
                <a:gd name="T27" fmla="*/ 8986 h 9359"/>
                <a:gd name="T28" fmla="*/ 2192 w 10833"/>
                <a:gd name="T29" fmla="*/ 8795 h 9359"/>
                <a:gd name="T30" fmla="*/ 1660 w 10833"/>
                <a:gd name="T31" fmla="*/ 8539 h 9359"/>
                <a:gd name="T32" fmla="*/ 1011 w 10833"/>
                <a:gd name="T33" fmla="*/ 8017 h 9359"/>
                <a:gd name="T34" fmla="*/ 766 w 10833"/>
                <a:gd name="T35" fmla="*/ 7570 h 9359"/>
                <a:gd name="T36" fmla="*/ 681 w 10833"/>
                <a:gd name="T37" fmla="*/ 7187 h 9359"/>
                <a:gd name="T38" fmla="*/ 660 w 10833"/>
                <a:gd name="T39" fmla="*/ 6857 h 9359"/>
                <a:gd name="T40" fmla="*/ 606 w 10833"/>
                <a:gd name="T41" fmla="*/ 6484 h 9359"/>
                <a:gd name="T42" fmla="*/ 500 w 10833"/>
                <a:gd name="T43" fmla="*/ 6058 h 9359"/>
                <a:gd name="T44" fmla="*/ 404 w 10833"/>
                <a:gd name="T45" fmla="*/ 5643 h 9359"/>
                <a:gd name="T46" fmla="*/ 340 w 10833"/>
                <a:gd name="T47" fmla="*/ 5249 h 9359"/>
                <a:gd name="T48" fmla="*/ 276 w 10833"/>
                <a:gd name="T49" fmla="*/ 4866 h 9359"/>
                <a:gd name="T50" fmla="*/ 234 w 10833"/>
                <a:gd name="T51" fmla="*/ 4504 h 9359"/>
                <a:gd name="T52" fmla="*/ 202 w 10833"/>
                <a:gd name="T53" fmla="*/ 4153 h 9359"/>
                <a:gd name="T54" fmla="*/ 181 w 10833"/>
                <a:gd name="T55" fmla="*/ 3812 h 9359"/>
                <a:gd name="T56" fmla="*/ 170 w 10833"/>
                <a:gd name="T57" fmla="*/ 3482 h 9359"/>
                <a:gd name="T58" fmla="*/ 159 w 10833"/>
                <a:gd name="T59" fmla="*/ 3173 h 9359"/>
                <a:gd name="T60" fmla="*/ 159 w 10833"/>
                <a:gd name="T61" fmla="*/ 2875 h 9359"/>
                <a:gd name="T62" fmla="*/ 394 w 10833"/>
                <a:gd name="T63" fmla="*/ 2087 h 9359"/>
                <a:gd name="T64" fmla="*/ 841 w 10833"/>
                <a:gd name="T65" fmla="*/ 1597 h 9359"/>
                <a:gd name="T66" fmla="*/ 1394 w 10833"/>
                <a:gd name="T67" fmla="*/ 1246 h 9359"/>
                <a:gd name="T68" fmla="*/ 1990 w 10833"/>
                <a:gd name="T69" fmla="*/ 980 h 9359"/>
                <a:gd name="T70" fmla="*/ 2607 w 10833"/>
                <a:gd name="T71" fmla="*/ 778 h 9359"/>
                <a:gd name="T72" fmla="*/ 3256 w 10833"/>
                <a:gd name="T73" fmla="*/ 629 h 9359"/>
                <a:gd name="T74" fmla="*/ 3916 w 10833"/>
                <a:gd name="T75" fmla="*/ 522 h 9359"/>
                <a:gd name="T76" fmla="*/ 4586 w 10833"/>
                <a:gd name="T77" fmla="*/ 448 h 9359"/>
                <a:gd name="T78" fmla="*/ 5246 w 10833"/>
                <a:gd name="T79" fmla="*/ 405 h 9359"/>
                <a:gd name="T80" fmla="*/ 5885 w 10833"/>
                <a:gd name="T81" fmla="*/ 405 h 9359"/>
                <a:gd name="T82" fmla="*/ 6523 w 10833"/>
                <a:gd name="T83" fmla="*/ 416 h 9359"/>
                <a:gd name="T84" fmla="*/ 7162 w 10833"/>
                <a:gd name="T85" fmla="*/ 469 h 9359"/>
                <a:gd name="T86" fmla="*/ 7790 w 10833"/>
                <a:gd name="T87" fmla="*/ 543 h 9359"/>
                <a:gd name="T88" fmla="*/ 8258 w 10833"/>
                <a:gd name="T89" fmla="*/ 618 h 9359"/>
                <a:gd name="T90" fmla="*/ 1319 w 10833"/>
                <a:gd name="T91" fmla="*/ 3163 h 9359"/>
                <a:gd name="T92" fmla="*/ 3905 w 10833"/>
                <a:gd name="T93" fmla="*/ 7623 h 9359"/>
                <a:gd name="T94" fmla="*/ 3267 w 10833"/>
                <a:gd name="T95" fmla="*/ 8220 h 9359"/>
                <a:gd name="T96" fmla="*/ 10812 w 10833"/>
                <a:gd name="T97" fmla="*/ 7506 h 9359"/>
                <a:gd name="T98" fmla="*/ 10791 w 10833"/>
                <a:gd name="T99" fmla="*/ 7613 h 935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0833"/>
                <a:gd name="T151" fmla="*/ 0 h 9359"/>
                <a:gd name="T152" fmla="*/ 10833 w 10833"/>
                <a:gd name="T153" fmla="*/ 9359 h 9359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0833" h="9359">
                  <a:moveTo>
                    <a:pt x="10663" y="7900"/>
                  </a:moveTo>
                  <a:cubicBezTo>
                    <a:pt x="10514" y="8103"/>
                    <a:pt x="10482" y="8134"/>
                    <a:pt x="10290" y="8305"/>
                  </a:cubicBezTo>
                  <a:cubicBezTo>
                    <a:pt x="10109" y="8443"/>
                    <a:pt x="10109" y="8443"/>
                    <a:pt x="10109" y="8443"/>
                  </a:cubicBezTo>
                  <a:cubicBezTo>
                    <a:pt x="10024" y="8496"/>
                    <a:pt x="9918" y="8560"/>
                    <a:pt x="9833" y="8603"/>
                  </a:cubicBezTo>
                  <a:cubicBezTo>
                    <a:pt x="9609" y="8709"/>
                    <a:pt x="9609" y="8709"/>
                    <a:pt x="9609" y="8709"/>
                  </a:cubicBezTo>
                  <a:cubicBezTo>
                    <a:pt x="9524" y="8752"/>
                    <a:pt x="9407" y="8795"/>
                    <a:pt x="9322" y="8826"/>
                  </a:cubicBezTo>
                  <a:cubicBezTo>
                    <a:pt x="9067" y="8922"/>
                    <a:pt x="9067" y="8922"/>
                    <a:pt x="9067" y="8922"/>
                  </a:cubicBezTo>
                  <a:cubicBezTo>
                    <a:pt x="8971" y="8944"/>
                    <a:pt x="8854" y="8986"/>
                    <a:pt x="8769" y="9007"/>
                  </a:cubicBezTo>
                  <a:cubicBezTo>
                    <a:pt x="8481" y="9082"/>
                    <a:pt x="8481" y="9082"/>
                    <a:pt x="8481" y="9082"/>
                  </a:cubicBezTo>
                  <a:cubicBezTo>
                    <a:pt x="8396" y="9103"/>
                    <a:pt x="8268" y="9125"/>
                    <a:pt x="8173" y="9146"/>
                  </a:cubicBezTo>
                  <a:cubicBezTo>
                    <a:pt x="7875" y="9199"/>
                    <a:pt x="7875" y="9199"/>
                    <a:pt x="7875" y="9199"/>
                  </a:cubicBezTo>
                  <a:cubicBezTo>
                    <a:pt x="7779" y="9210"/>
                    <a:pt x="7651" y="9231"/>
                    <a:pt x="7555" y="9252"/>
                  </a:cubicBezTo>
                  <a:cubicBezTo>
                    <a:pt x="7247" y="9284"/>
                    <a:pt x="7247" y="9284"/>
                    <a:pt x="7247" y="9284"/>
                  </a:cubicBezTo>
                  <a:cubicBezTo>
                    <a:pt x="7151" y="9295"/>
                    <a:pt x="7023" y="9306"/>
                    <a:pt x="6928" y="9316"/>
                  </a:cubicBezTo>
                  <a:cubicBezTo>
                    <a:pt x="6619" y="9338"/>
                    <a:pt x="6619" y="9338"/>
                    <a:pt x="6619" y="9338"/>
                  </a:cubicBezTo>
                  <a:cubicBezTo>
                    <a:pt x="6523" y="9338"/>
                    <a:pt x="6406" y="9348"/>
                    <a:pt x="6310" y="9348"/>
                  </a:cubicBezTo>
                  <a:cubicBezTo>
                    <a:pt x="6002" y="9359"/>
                    <a:pt x="6002" y="9359"/>
                    <a:pt x="6002" y="9359"/>
                  </a:cubicBezTo>
                  <a:cubicBezTo>
                    <a:pt x="5917" y="9359"/>
                    <a:pt x="5800" y="9359"/>
                    <a:pt x="5704" y="9359"/>
                  </a:cubicBezTo>
                  <a:cubicBezTo>
                    <a:pt x="5406" y="9359"/>
                    <a:pt x="5406" y="9359"/>
                    <a:pt x="5406" y="9359"/>
                  </a:cubicBezTo>
                  <a:cubicBezTo>
                    <a:pt x="5310" y="9348"/>
                    <a:pt x="5193" y="9348"/>
                    <a:pt x="5097" y="9338"/>
                  </a:cubicBezTo>
                  <a:cubicBezTo>
                    <a:pt x="4799" y="9327"/>
                    <a:pt x="4799" y="9327"/>
                    <a:pt x="4799" y="9327"/>
                  </a:cubicBezTo>
                  <a:cubicBezTo>
                    <a:pt x="4714" y="9316"/>
                    <a:pt x="4597" y="9306"/>
                    <a:pt x="4501" y="9295"/>
                  </a:cubicBezTo>
                  <a:cubicBezTo>
                    <a:pt x="4214" y="9263"/>
                    <a:pt x="4214" y="9263"/>
                    <a:pt x="4214" y="9263"/>
                  </a:cubicBezTo>
                  <a:cubicBezTo>
                    <a:pt x="4118" y="9252"/>
                    <a:pt x="4001" y="9242"/>
                    <a:pt x="3916" y="9231"/>
                  </a:cubicBezTo>
                  <a:cubicBezTo>
                    <a:pt x="3618" y="9178"/>
                    <a:pt x="3618" y="9178"/>
                    <a:pt x="3618" y="9178"/>
                  </a:cubicBezTo>
                  <a:cubicBezTo>
                    <a:pt x="3533" y="9167"/>
                    <a:pt x="3416" y="9146"/>
                    <a:pt x="3331" y="9125"/>
                  </a:cubicBezTo>
                  <a:cubicBezTo>
                    <a:pt x="3043" y="9061"/>
                    <a:pt x="3043" y="9061"/>
                    <a:pt x="3043" y="9061"/>
                  </a:cubicBezTo>
                  <a:cubicBezTo>
                    <a:pt x="2958" y="9039"/>
                    <a:pt x="2841" y="9007"/>
                    <a:pt x="2745" y="8986"/>
                  </a:cubicBezTo>
                  <a:cubicBezTo>
                    <a:pt x="2479" y="8901"/>
                    <a:pt x="2479" y="8901"/>
                    <a:pt x="2479" y="8901"/>
                  </a:cubicBezTo>
                  <a:cubicBezTo>
                    <a:pt x="2384" y="8869"/>
                    <a:pt x="2277" y="8826"/>
                    <a:pt x="2192" y="8795"/>
                  </a:cubicBezTo>
                  <a:cubicBezTo>
                    <a:pt x="1937" y="8688"/>
                    <a:pt x="1937" y="8688"/>
                    <a:pt x="1937" y="8688"/>
                  </a:cubicBezTo>
                  <a:cubicBezTo>
                    <a:pt x="1851" y="8645"/>
                    <a:pt x="1734" y="8592"/>
                    <a:pt x="1660" y="8539"/>
                  </a:cubicBezTo>
                  <a:cubicBezTo>
                    <a:pt x="1436" y="8401"/>
                    <a:pt x="1436" y="8401"/>
                    <a:pt x="1436" y="8401"/>
                  </a:cubicBezTo>
                  <a:cubicBezTo>
                    <a:pt x="1202" y="8220"/>
                    <a:pt x="1160" y="8198"/>
                    <a:pt x="1011" y="8017"/>
                  </a:cubicBezTo>
                  <a:cubicBezTo>
                    <a:pt x="894" y="7858"/>
                    <a:pt x="894" y="7858"/>
                    <a:pt x="894" y="7858"/>
                  </a:cubicBezTo>
                  <a:cubicBezTo>
                    <a:pt x="851" y="7772"/>
                    <a:pt x="798" y="7655"/>
                    <a:pt x="766" y="7570"/>
                  </a:cubicBezTo>
                  <a:cubicBezTo>
                    <a:pt x="713" y="7400"/>
                    <a:pt x="713" y="7400"/>
                    <a:pt x="713" y="7400"/>
                  </a:cubicBezTo>
                  <a:cubicBezTo>
                    <a:pt x="713" y="7336"/>
                    <a:pt x="692" y="7251"/>
                    <a:pt x="681" y="7187"/>
                  </a:cubicBezTo>
                  <a:cubicBezTo>
                    <a:pt x="670" y="7017"/>
                    <a:pt x="670" y="7017"/>
                    <a:pt x="670" y="7017"/>
                  </a:cubicBezTo>
                  <a:cubicBezTo>
                    <a:pt x="670" y="6974"/>
                    <a:pt x="670" y="6899"/>
                    <a:pt x="660" y="6857"/>
                  </a:cubicBezTo>
                  <a:cubicBezTo>
                    <a:pt x="649" y="6729"/>
                    <a:pt x="649" y="6729"/>
                    <a:pt x="649" y="6729"/>
                  </a:cubicBezTo>
                  <a:cubicBezTo>
                    <a:pt x="638" y="6655"/>
                    <a:pt x="628" y="6548"/>
                    <a:pt x="606" y="6484"/>
                  </a:cubicBezTo>
                  <a:cubicBezTo>
                    <a:pt x="553" y="6261"/>
                    <a:pt x="553" y="6261"/>
                    <a:pt x="553" y="6261"/>
                  </a:cubicBezTo>
                  <a:cubicBezTo>
                    <a:pt x="532" y="6207"/>
                    <a:pt x="511" y="6122"/>
                    <a:pt x="500" y="6058"/>
                  </a:cubicBezTo>
                  <a:cubicBezTo>
                    <a:pt x="457" y="5845"/>
                    <a:pt x="457" y="5845"/>
                    <a:pt x="457" y="5845"/>
                  </a:cubicBezTo>
                  <a:cubicBezTo>
                    <a:pt x="436" y="5782"/>
                    <a:pt x="425" y="5707"/>
                    <a:pt x="404" y="5643"/>
                  </a:cubicBezTo>
                  <a:cubicBezTo>
                    <a:pt x="372" y="5441"/>
                    <a:pt x="372" y="5441"/>
                    <a:pt x="372" y="5441"/>
                  </a:cubicBezTo>
                  <a:cubicBezTo>
                    <a:pt x="362" y="5388"/>
                    <a:pt x="340" y="5302"/>
                    <a:pt x="340" y="5249"/>
                  </a:cubicBezTo>
                  <a:cubicBezTo>
                    <a:pt x="308" y="5058"/>
                    <a:pt x="308" y="5058"/>
                    <a:pt x="308" y="5058"/>
                  </a:cubicBezTo>
                  <a:cubicBezTo>
                    <a:pt x="298" y="5004"/>
                    <a:pt x="287" y="4919"/>
                    <a:pt x="276" y="4866"/>
                  </a:cubicBezTo>
                  <a:cubicBezTo>
                    <a:pt x="255" y="4685"/>
                    <a:pt x="255" y="4685"/>
                    <a:pt x="255" y="4685"/>
                  </a:cubicBezTo>
                  <a:cubicBezTo>
                    <a:pt x="245" y="4632"/>
                    <a:pt x="234" y="4557"/>
                    <a:pt x="234" y="4504"/>
                  </a:cubicBezTo>
                  <a:cubicBezTo>
                    <a:pt x="213" y="4323"/>
                    <a:pt x="213" y="4323"/>
                    <a:pt x="213" y="4323"/>
                  </a:cubicBezTo>
                  <a:cubicBezTo>
                    <a:pt x="213" y="4270"/>
                    <a:pt x="202" y="4195"/>
                    <a:pt x="202" y="4153"/>
                  </a:cubicBezTo>
                  <a:cubicBezTo>
                    <a:pt x="191" y="3972"/>
                    <a:pt x="191" y="3972"/>
                    <a:pt x="191" y="3972"/>
                  </a:cubicBezTo>
                  <a:cubicBezTo>
                    <a:pt x="181" y="3929"/>
                    <a:pt x="181" y="3855"/>
                    <a:pt x="181" y="3812"/>
                  </a:cubicBezTo>
                  <a:cubicBezTo>
                    <a:pt x="170" y="3642"/>
                    <a:pt x="170" y="3642"/>
                    <a:pt x="170" y="3642"/>
                  </a:cubicBezTo>
                  <a:cubicBezTo>
                    <a:pt x="170" y="3599"/>
                    <a:pt x="170" y="3535"/>
                    <a:pt x="170" y="3482"/>
                  </a:cubicBezTo>
                  <a:cubicBezTo>
                    <a:pt x="159" y="3322"/>
                    <a:pt x="159" y="3322"/>
                    <a:pt x="159" y="3322"/>
                  </a:cubicBezTo>
                  <a:cubicBezTo>
                    <a:pt x="159" y="3280"/>
                    <a:pt x="159" y="3216"/>
                    <a:pt x="159" y="3173"/>
                  </a:cubicBezTo>
                  <a:cubicBezTo>
                    <a:pt x="159" y="3024"/>
                    <a:pt x="159" y="3024"/>
                    <a:pt x="159" y="3024"/>
                  </a:cubicBezTo>
                  <a:cubicBezTo>
                    <a:pt x="159" y="2971"/>
                    <a:pt x="159" y="2918"/>
                    <a:pt x="159" y="2875"/>
                  </a:cubicBezTo>
                  <a:cubicBezTo>
                    <a:pt x="170" y="2705"/>
                    <a:pt x="170" y="2705"/>
                    <a:pt x="170" y="2705"/>
                  </a:cubicBezTo>
                  <a:cubicBezTo>
                    <a:pt x="223" y="2428"/>
                    <a:pt x="245" y="2343"/>
                    <a:pt x="394" y="2087"/>
                  </a:cubicBezTo>
                  <a:cubicBezTo>
                    <a:pt x="511" y="1927"/>
                    <a:pt x="511" y="1927"/>
                    <a:pt x="511" y="1927"/>
                  </a:cubicBezTo>
                  <a:cubicBezTo>
                    <a:pt x="692" y="1725"/>
                    <a:pt x="702" y="1715"/>
                    <a:pt x="841" y="1597"/>
                  </a:cubicBezTo>
                  <a:cubicBezTo>
                    <a:pt x="1032" y="1459"/>
                    <a:pt x="1032" y="1459"/>
                    <a:pt x="1032" y="1459"/>
                  </a:cubicBezTo>
                  <a:cubicBezTo>
                    <a:pt x="1138" y="1395"/>
                    <a:pt x="1277" y="1299"/>
                    <a:pt x="1394" y="1246"/>
                  </a:cubicBezTo>
                  <a:cubicBezTo>
                    <a:pt x="1628" y="1129"/>
                    <a:pt x="1628" y="1129"/>
                    <a:pt x="1628" y="1129"/>
                  </a:cubicBezTo>
                  <a:cubicBezTo>
                    <a:pt x="1734" y="1076"/>
                    <a:pt x="1873" y="1023"/>
                    <a:pt x="1990" y="980"/>
                  </a:cubicBezTo>
                  <a:cubicBezTo>
                    <a:pt x="2256" y="884"/>
                    <a:pt x="2256" y="884"/>
                    <a:pt x="2256" y="884"/>
                  </a:cubicBezTo>
                  <a:cubicBezTo>
                    <a:pt x="2362" y="852"/>
                    <a:pt x="2501" y="810"/>
                    <a:pt x="2607" y="778"/>
                  </a:cubicBezTo>
                  <a:cubicBezTo>
                    <a:pt x="2905" y="703"/>
                    <a:pt x="2905" y="703"/>
                    <a:pt x="2905" y="703"/>
                  </a:cubicBezTo>
                  <a:cubicBezTo>
                    <a:pt x="3011" y="682"/>
                    <a:pt x="3150" y="650"/>
                    <a:pt x="3256" y="629"/>
                  </a:cubicBezTo>
                  <a:cubicBezTo>
                    <a:pt x="3565" y="575"/>
                    <a:pt x="3565" y="575"/>
                    <a:pt x="3565" y="575"/>
                  </a:cubicBezTo>
                  <a:cubicBezTo>
                    <a:pt x="3671" y="554"/>
                    <a:pt x="3810" y="533"/>
                    <a:pt x="3916" y="522"/>
                  </a:cubicBezTo>
                  <a:cubicBezTo>
                    <a:pt x="4246" y="480"/>
                    <a:pt x="4246" y="480"/>
                    <a:pt x="4246" y="480"/>
                  </a:cubicBezTo>
                  <a:cubicBezTo>
                    <a:pt x="4352" y="469"/>
                    <a:pt x="4491" y="458"/>
                    <a:pt x="4586" y="448"/>
                  </a:cubicBezTo>
                  <a:cubicBezTo>
                    <a:pt x="4916" y="426"/>
                    <a:pt x="4916" y="426"/>
                    <a:pt x="4916" y="426"/>
                  </a:cubicBezTo>
                  <a:cubicBezTo>
                    <a:pt x="5012" y="416"/>
                    <a:pt x="5140" y="416"/>
                    <a:pt x="5246" y="405"/>
                  </a:cubicBezTo>
                  <a:cubicBezTo>
                    <a:pt x="5565" y="405"/>
                    <a:pt x="5565" y="405"/>
                    <a:pt x="5565" y="405"/>
                  </a:cubicBezTo>
                  <a:cubicBezTo>
                    <a:pt x="5661" y="405"/>
                    <a:pt x="5789" y="405"/>
                    <a:pt x="5885" y="405"/>
                  </a:cubicBezTo>
                  <a:cubicBezTo>
                    <a:pt x="6204" y="405"/>
                    <a:pt x="6204" y="405"/>
                    <a:pt x="6204" y="405"/>
                  </a:cubicBezTo>
                  <a:cubicBezTo>
                    <a:pt x="6300" y="405"/>
                    <a:pt x="6427" y="416"/>
                    <a:pt x="6523" y="416"/>
                  </a:cubicBezTo>
                  <a:cubicBezTo>
                    <a:pt x="6842" y="437"/>
                    <a:pt x="6842" y="437"/>
                    <a:pt x="6842" y="437"/>
                  </a:cubicBezTo>
                  <a:cubicBezTo>
                    <a:pt x="6938" y="448"/>
                    <a:pt x="7066" y="458"/>
                    <a:pt x="7162" y="469"/>
                  </a:cubicBezTo>
                  <a:cubicBezTo>
                    <a:pt x="7470" y="501"/>
                    <a:pt x="7470" y="501"/>
                    <a:pt x="7470" y="501"/>
                  </a:cubicBezTo>
                  <a:cubicBezTo>
                    <a:pt x="7566" y="512"/>
                    <a:pt x="7694" y="533"/>
                    <a:pt x="7790" y="543"/>
                  </a:cubicBezTo>
                  <a:cubicBezTo>
                    <a:pt x="8098" y="597"/>
                    <a:pt x="8098" y="597"/>
                    <a:pt x="8098" y="597"/>
                  </a:cubicBezTo>
                  <a:cubicBezTo>
                    <a:pt x="8258" y="618"/>
                    <a:pt x="8258" y="618"/>
                    <a:pt x="8258" y="618"/>
                  </a:cubicBezTo>
                  <a:cubicBezTo>
                    <a:pt x="7949" y="565"/>
                    <a:pt x="7949" y="565"/>
                    <a:pt x="7949" y="565"/>
                  </a:cubicBezTo>
                  <a:cubicBezTo>
                    <a:pt x="4001" y="0"/>
                    <a:pt x="0" y="1182"/>
                    <a:pt x="1319" y="3163"/>
                  </a:cubicBezTo>
                  <a:cubicBezTo>
                    <a:pt x="1639" y="3652"/>
                    <a:pt x="2309" y="3727"/>
                    <a:pt x="2607" y="4238"/>
                  </a:cubicBezTo>
                  <a:cubicBezTo>
                    <a:pt x="2618" y="4270"/>
                    <a:pt x="3937" y="7549"/>
                    <a:pt x="3905" y="7623"/>
                  </a:cubicBezTo>
                  <a:cubicBezTo>
                    <a:pt x="3778" y="7890"/>
                    <a:pt x="3416" y="7783"/>
                    <a:pt x="3277" y="8017"/>
                  </a:cubicBezTo>
                  <a:cubicBezTo>
                    <a:pt x="3246" y="8071"/>
                    <a:pt x="3246" y="8166"/>
                    <a:pt x="3267" y="8220"/>
                  </a:cubicBezTo>
                  <a:cubicBezTo>
                    <a:pt x="3384" y="8539"/>
                    <a:pt x="4884" y="9220"/>
                    <a:pt x="7726" y="8944"/>
                  </a:cubicBezTo>
                  <a:cubicBezTo>
                    <a:pt x="8503" y="8869"/>
                    <a:pt x="10365" y="8582"/>
                    <a:pt x="10812" y="7506"/>
                  </a:cubicBezTo>
                  <a:cubicBezTo>
                    <a:pt x="10812" y="7496"/>
                    <a:pt x="10822" y="7474"/>
                    <a:pt x="10833" y="7453"/>
                  </a:cubicBezTo>
                  <a:cubicBezTo>
                    <a:pt x="10791" y="7613"/>
                    <a:pt x="10791" y="7613"/>
                    <a:pt x="10791" y="7613"/>
                  </a:cubicBezTo>
                  <a:cubicBezTo>
                    <a:pt x="10759" y="7709"/>
                    <a:pt x="10716" y="7826"/>
                    <a:pt x="10663" y="7900"/>
                  </a:cubicBezTo>
                </a:path>
              </a:pathLst>
            </a:custGeom>
            <a:solidFill>
              <a:srgbClr val="FF9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24" name="Freeform 68"/>
            <p:cNvSpPr>
              <a:spLocks noChangeAspect="1"/>
            </p:cNvSpPr>
            <p:nvPr/>
          </p:nvSpPr>
          <p:spPr bwMode="auto">
            <a:xfrm>
              <a:off x="3475" y="1954"/>
              <a:ext cx="66" cy="445"/>
            </a:xfrm>
            <a:custGeom>
              <a:avLst/>
              <a:gdLst>
                <a:gd name="T0" fmla="*/ 540 w 550"/>
                <a:gd name="T1" fmla="*/ 75 h 3709"/>
                <a:gd name="T2" fmla="*/ 540 w 550"/>
                <a:gd name="T3" fmla="*/ 383 h 3709"/>
                <a:gd name="T4" fmla="*/ 529 w 550"/>
                <a:gd name="T5" fmla="*/ 542 h 3709"/>
                <a:gd name="T6" fmla="*/ 519 w 550"/>
                <a:gd name="T7" fmla="*/ 702 h 3709"/>
                <a:gd name="T8" fmla="*/ 508 w 550"/>
                <a:gd name="T9" fmla="*/ 872 h 3709"/>
                <a:gd name="T10" fmla="*/ 498 w 550"/>
                <a:gd name="T11" fmla="*/ 1042 h 3709"/>
                <a:gd name="T12" fmla="*/ 487 w 550"/>
                <a:gd name="T13" fmla="*/ 1222 h 3709"/>
                <a:gd name="T14" fmla="*/ 466 w 550"/>
                <a:gd name="T15" fmla="*/ 1392 h 3709"/>
                <a:gd name="T16" fmla="*/ 445 w 550"/>
                <a:gd name="T17" fmla="*/ 1573 h 3709"/>
                <a:gd name="T18" fmla="*/ 424 w 550"/>
                <a:gd name="T19" fmla="*/ 1764 h 3709"/>
                <a:gd name="T20" fmla="*/ 392 w 550"/>
                <a:gd name="T21" fmla="*/ 1956 h 3709"/>
                <a:gd name="T22" fmla="*/ 360 w 550"/>
                <a:gd name="T23" fmla="*/ 2147 h 3709"/>
                <a:gd name="T24" fmla="*/ 328 w 550"/>
                <a:gd name="T25" fmla="*/ 2338 h 3709"/>
                <a:gd name="T26" fmla="*/ 286 w 550"/>
                <a:gd name="T27" fmla="*/ 2540 h 3709"/>
                <a:gd name="T28" fmla="*/ 244 w 550"/>
                <a:gd name="T29" fmla="*/ 2742 h 3709"/>
                <a:gd name="T30" fmla="*/ 191 w 550"/>
                <a:gd name="T31" fmla="*/ 2944 h 3709"/>
                <a:gd name="T32" fmla="*/ 138 w 550"/>
                <a:gd name="T33" fmla="*/ 3156 h 3709"/>
                <a:gd name="T34" fmla="*/ 85 w 550"/>
                <a:gd name="T35" fmla="*/ 3369 h 3709"/>
                <a:gd name="T36" fmla="*/ 43 w 550"/>
                <a:gd name="T37" fmla="*/ 3549 h 3709"/>
                <a:gd name="T38" fmla="*/ 22 w 550"/>
                <a:gd name="T39" fmla="*/ 3709 h 3709"/>
                <a:gd name="T40" fmla="*/ 11 w 550"/>
                <a:gd name="T41" fmla="*/ 3624 h 3709"/>
                <a:gd name="T42" fmla="*/ 64 w 550"/>
                <a:gd name="T43" fmla="*/ 3263 h 3709"/>
                <a:gd name="T44" fmla="*/ 550 w 550"/>
                <a:gd name="T45" fmla="*/ 0 h 3709"/>
                <a:gd name="T46" fmla="*/ 540 w 550"/>
                <a:gd name="T47" fmla="*/ 75 h 3709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550"/>
                <a:gd name="T73" fmla="*/ 0 h 3709"/>
                <a:gd name="T74" fmla="*/ 550 w 550"/>
                <a:gd name="T75" fmla="*/ 3709 h 3709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550" h="3709">
                  <a:moveTo>
                    <a:pt x="540" y="75"/>
                  </a:moveTo>
                  <a:cubicBezTo>
                    <a:pt x="540" y="149"/>
                    <a:pt x="540" y="245"/>
                    <a:pt x="540" y="383"/>
                  </a:cubicBezTo>
                  <a:cubicBezTo>
                    <a:pt x="529" y="542"/>
                    <a:pt x="529" y="542"/>
                    <a:pt x="529" y="542"/>
                  </a:cubicBezTo>
                  <a:cubicBezTo>
                    <a:pt x="529" y="596"/>
                    <a:pt x="529" y="659"/>
                    <a:pt x="519" y="702"/>
                  </a:cubicBezTo>
                  <a:cubicBezTo>
                    <a:pt x="508" y="872"/>
                    <a:pt x="508" y="872"/>
                    <a:pt x="508" y="872"/>
                  </a:cubicBezTo>
                  <a:cubicBezTo>
                    <a:pt x="508" y="925"/>
                    <a:pt x="508" y="989"/>
                    <a:pt x="498" y="1042"/>
                  </a:cubicBezTo>
                  <a:cubicBezTo>
                    <a:pt x="487" y="1222"/>
                    <a:pt x="487" y="1222"/>
                    <a:pt x="487" y="1222"/>
                  </a:cubicBezTo>
                  <a:cubicBezTo>
                    <a:pt x="476" y="1276"/>
                    <a:pt x="476" y="1339"/>
                    <a:pt x="466" y="1392"/>
                  </a:cubicBezTo>
                  <a:cubicBezTo>
                    <a:pt x="445" y="1573"/>
                    <a:pt x="445" y="1573"/>
                    <a:pt x="445" y="1573"/>
                  </a:cubicBezTo>
                  <a:cubicBezTo>
                    <a:pt x="434" y="1637"/>
                    <a:pt x="434" y="1711"/>
                    <a:pt x="424" y="1764"/>
                  </a:cubicBezTo>
                  <a:cubicBezTo>
                    <a:pt x="392" y="1956"/>
                    <a:pt x="392" y="1956"/>
                    <a:pt x="392" y="1956"/>
                  </a:cubicBezTo>
                  <a:cubicBezTo>
                    <a:pt x="381" y="2009"/>
                    <a:pt x="371" y="2083"/>
                    <a:pt x="360" y="2147"/>
                  </a:cubicBezTo>
                  <a:cubicBezTo>
                    <a:pt x="328" y="2338"/>
                    <a:pt x="328" y="2338"/>
                    <a:pt x="328" y="2338"/>
                  </a:cubicBezTo>
                  <a:cubicBezTo>
                    <a:pt x="318" y="2402"/>
                    <a:pt x="297" y="2476"/>
                    <a:pt x="286" y="2540"/>
                  </a:cubicBezTo>
                  <a:cubicBezTo>
                    <a:pt x="244" y="2742"/>
                    <a:pt x="244" y="2742"/>
                    <a:pt x="244" y="2742"/>
                  </a:cubicBezTo>
                  <a:cubicBezTo>
                    <a:pt x="233" y="2806"/>
                    <a:pt x="212" y="2880"/>
                    <a:pt x="191" y="2944"/>
                  </a:cubicBezTo>
                  <a:cubicBezTo>
                    <a:pt x="138" y="3156"/>
                    <a:pt x="138" y="3156"/>
                    <a:pt x="138" y="3156"/>
                  </a:cubicBezTo>
                  <a:cubicBezTo>
                    <a:pt x="127" y="3220"/>
                    <a:pt x="106" y="3305"/>
                    <a:pt x="85" y="3369"/>
                  </a:cubicBezTo>
                  <a:cubicBezTo>
                    <a:pt x="43" y="3549"/>
                    <a:pt x="43" y="3549"/>
                    <a:pt x="43" y="3549"/>
                  </a:cubicBezTo>
                  <a:cubicBezTo>
                    <a:pt x="22" y="3709"/>
                    <a:pt x="22" y="3709"/>
                    <a:pt x="22" y="3709"/>
                  </a:cubicBezTo>
                  <a:cubicBezTo>
                    <a:pt x="11" y="3624"/>
                    <a:pt x="11" y="3624"/>
                    <a:pt x="11" y="3624"/>
                  </a:cubicBezTo>
                  <a:cubicBezTo>
                    <a:pt x="0" y="3486"/>
                    <a:pt x="0" y="3486"/>
                    <a:pt x="64" y="3263"/>
                  </a:cubicBezTo>
                  <a:cubicBezTo>
                    <a:pt x="339" y="2221"/>
                    <a:pt x="519" y="1531"/>
                    <a:pt x="550" y="0"/>
                  </a:cubicBezTo>
                  <a:cubicBezTo>
                    <a:pt x="540" y="22"/>
                    <a:pt x="540" y="54"/>
                    <a:pt x="540" y="75"/>
                  </a:cubicBezTo>
                </a:path>
              </a:pathLst>
            </a:custGeom>
            <a:solidFill>
              <a:srgbClr val="FF9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25" name="Freeform 69"/>
            <p:cNvSpPr>
              <a:spLocks noChangeAspect="1"/>
            </p:cNvSpPr>
            <p:nvPr/>
          </p:nvSpPr>
          <p:spPr bwMode="auto">
            <a:xfrm>
              <a:off x="2160" y="1617"/>
              <a:ext cx="1305" cy="1128"/>
            </a:xfrm>
            <a:custGeom>
              <a:avLst/>
              <a:gdLst>
                <a:gd name="T0" fmla="*/ 10364 w 10875"/>
                <a:gd name="T1" fmla="*/ 7993 h 9400"/>
                <a:gd name="T2" fmla="*/ 9906 w 10875"/>
                <a:gd name="T3" fmla="*/ 8292 h 9400"/>
                <a:gd name="T4" fmla="*/ 9395 w 10875"/>
                <a:gd name="T5" fmla="*/ 8516 h 9400"/>
                <a:gd name="T6" fmla="*/ 8841 w 10875"/>
                <a:gd name="T7" fmla="*/ 8697 h 9400"/>
                <a:gd name="T8" fmla="*/ 8244 w 10875"/>
                <a:gd name="T9" fmla="*/ 8835 h 9400"/>
                <a:gd name="T10" fmla="*/ 7626 w 10875"/>
                <a:gd name="T11" fmla="*/ 8942 h 9400"/>
                <a:gd name="T12" fmla="*/ 6998 w 10875"/>
                <a:gd name="T13" fmla="*/ 9006 h 9400"/>
                <a:gd name="T14" fmla="*/ 6380 w 10875"/>
                <a:gd name="T15" fmla="*/ 9038 h 9400"/>
                <a:gd name="T16" fmla="*/ 5773 w 10875"/>
                <a:gd name="T17" fmla="*/ 9048 h 9400"/>
                <a:gd name="T18" fmla="*/ 5166 w 10875"/>
                <a:gd name="T19" fmla="*/ 9027 h 9400"/>
                <a:gd name="T20" fmla="*/ 4570 w 10875"/>
                <a:gd name="T21" fmla="*/ 8984 h 9400"/>
                <a:gd name="T22" fmla="*/ 3984 w 10875"/>
                <a:gd name="T23" fmla="*/ 8921 h 9400"/>
                <a:gd name="T24" fmla="*/ 3398 w 10875"/>
                <a:gd name="T25" fmla="*/ 8814 h 9400"/>
                <a:gd name="T26" fmla="*/ 2812 w 10875"/>
                <a:gd name="T27" fmla="*/ 8675 h 9400"/>
                <a:gd name="T28" fmla="*/ 2258 w 10875"/>
                <a:gd name="T29" fmla="*/ 8484 h 9400"/>
                <a:gd name="T30" fmla="*/ 1726 w 10875"/>
                <a:gd name="T31" fmla="*/ 8228 h 9400"/>
                <a:gd name="T32" fmla="*/ 1076 w 10875"/>
                <a:gd name="T33" fmla="*/ 7706 h 9400"/>
                <a:gd name="T34" fmla="*/ 831 w 10875"/>
                <a:gd name="T35" fmla="*/ 7258 h 9400"/>
                <a:gd name="T36" fmla="*/ 746 w 10875"/>
                <a:gd name="T37" fmla="*/ 6874 h 9400"/>
                <a:gd name="T38" fmla="*/ 724 w 10875"/>
                <a:gd name="T39" fmla="*/ 6544 h 9400"/>
                <a:gd name="T40" fmla="*/ 671 w 10875"/>
                <a:gd name="T41" fmla="*/ 6171 h 9400"/>
                <a:gd name="T42" fmla="*/ 565 w 10875"/>
                <a:gd name="T43" fmla="*/ 5745 h 9400"/>
                <a:gd name="T44" fmla="*/ 469 w 10875"/>
                <a:gd name="T45" fmla="*/ 5329 h 9400"/>
                <a:gd name="T46" fmla="*/ 405 w 10875"/>
                <a:gd name="T47" fmla="*/ 4935 h 9400"/>
                <a:gd name="T48" fmla="*/ 341 w 10875"/>
                <a:gd name="T49" fmla="*/ 4551 h 9400"/>
                <a:gd name="T50" fmla="*/ 298 w 10875"/>
                <a:gd name="T51" fmla="*/ 4189 h 9400"/>
                <a:gd name="T52" fmla="*/ 266 w 10875"/>
                <a:gd name="T53" fmla="*/ 3837 h 9400"/>
                <a:gd name="T54" fmla="*/ 245 w 10875"/>
                <a:gd name="T55" fmla="*/ 3496 h 9400"/>
                <a:gd name="T56" fmla="*/ 234 w 10875"/>
                <a:gd name="T57" fmla="*/ 3165 h 9400"/>
                <a:gd name="T58" fmla="*/ 224 w 10875"/>
                <a:gd name="T59" fmla="*/ 2856 h 9400"/>
                <a:gd name="T60" fmla="*/ 224 w 10875"/>
                <a:gd name="T61" fmla="*/ 2558 h 9400"/>
                <a:gd name="T62" fmla="*/ 458 w 10875"/>
                <a:gd name="T63" fmla="*/ 1769 h 9400"/>
                <a:gd name="T64" fmla="*/ 905 w 10875"/>
                <a:gd name="T65" fmla="*/ 1279 h 9400"/>
                <a:gd name="T66" fmla="*/ 1459 w 10875"/>
                <a:gd name="T67" fmla="*/ 927 h 9400"/>
                <a:gd name="T68" fmla="*/ 2056 w 10875"/>
                <a:gd name="T69" fmla="*/ 661 h 9400"/>
                <a:gd name="T70" fmla="*/ 2674 w 10875"/>
                <a:gd name="T71" fmla="*/ 458 h 9400"/>
                <a:gd name="T72" fmla="*/ 3323 w 10875"/>
                <a:gd name="T73" fmla="*/ 309 h 9400"/>
                <a:gd name="T74" fmla="*/ 3984 w 10875"/>
                <a:gd name="T75" fmla="*/ 203 h 9400"/>
                <a:gd name="T76" fmla="*/ 4655 w 10875"/>
                <a:gd name="T77" fmla="*/ 128 h 9400"/>
                <a:gd name="T78" fmla="*/ 5315 w 10875"/>
                <a:gd name="T79" fmla="*/ 85 h 9400"/>
                <a:gd name="T80" fmla="*/ 5954 w 10875"/>
                <a:gd name="T81" fmla="*/ 85 h 9400"/>
                <a:gd name="T82" fmla="*/ 6338 w 10875"/>
                <a:gd name="T83" fmla="*/ 85 h 9400"/>
                <a:gd name="T84" fmla="*/ 1395 w 10875"/>
                <a:gd name="T85" fmla="*/ 3070 h 9400"/>
                <a:gd name="T86" fmla="*/ 2759 w 10875"/>
                <a:gd name="T87" fmla="*/ 5308 h 9400"/>
                <a:gd name="T88" fmla="*/ 3536 w 10875"/>
                <a:gd name="T89" fmla="*/ 7258 h 9400"/>
                <a:gd name="T90" fmla="*/ 2961 w 10875"/>
                <a:gd name="T91" fmla="*/ 7865 h 9400"/>
                <a:gd name="T92" fmla="*/ 10875 w 10875"/>
                <a:gd name="T93" fmla="*/ 7279 h 9400"/>
                <a:gd name="T94" fmla="*/ 10737 w 10875"/>
                <a:gd name="T95" fmla="*/ 7588 h 940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0875"/>
                <a:gd name="T145" fmla="*/ 0 h 9400"/>
                <a:gd name="T146" fmla="*/ 10875 w 10875"/>
                <a:gd name="T147" fmla="*/ 9400 h 9400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0875" h="9400">
                  <a:moveTo>
                    <a:pt x="10737" y="7588"/>
                  </a:moveTo>
                  <a:cubicBezTo>
                    <a:pt x="10588" y="7791"/>
                    <a:pt x="10556" y="7823"/>
                    <a:pt x="10364" y="7993"/>
                  </a:cubicBezTo>
                  <a:cubicBezTo>
                    <a:pt x="10183" y="8132"/>
                    <a:pt x="10183" y="8132"/>
                    <a:pt x="10183" y="8132"/>
                  </a:cubicBezTo>
                  <a:cubicBezTo>
                    <a:pt x="10098" y="8185"/>
                    <a:pt x="9991" y="8249"/>
                    <a:pt x="9906" y="8292"/>
                  </a:cubicBezTo>
                  <a:cubicBezTo>
                    <a:pt x="9682" y="8398"/>
                    <a:pt x="9682" y="8398"/>
                    <a:pt x="9682" y="8398"/>
                  </a:cubicBezTo>
                  <a:cubicBezTo>
                    <a:pt x="9597" y="8441"/>
                    <a:pt x="9480" y="8484"/>
                    <a:pt x="9395" y="8516"/>
                  </a:cubicBezTo>
                  <a:cubicBezTo>
                    <a:pt x="9139" y="8611"/>
                    <a:pt x="9139" y="8611"/>
                    <a:pt x="9139" y="8611"/>
                  </a:cubicBezTo>
                  <a:cubicBezTo>
                    <a:pt x="9043" y="8633"/>
                    <a:pt x="8926" y="8675"/>
                    <a:pt x="8841" y="8697"/>
                  </a:cubicBezTo>
                  <a:cubicBezTo>
                    <a:pt x="8553" y="8771"/>
                    <a:pt x="8553" y="8771"/>
                    <a:pt x="8553" y="8771"/>
                  </a:cubicBezTo>
                  <a:cubicBezTo>
                    <a:pt x="8468" y="8793"/>
                    <a:pt x="8340" y="8814"/>
                    <a:pt x="8244" y="8835"/>
                  </a:cubicBezTo>
                  <a:cubicBezTo>
                    <a:pt x="7946" y="8889"/>
                    <a:pt x="7946" y="8889"/>
                    <a:pt x="7946" y="8889"/>
                  </a:cubicBezTo>
                  <a:cubicBezTo>
                    <a:pt x="7850" y="8899"/>
                    <a:pt x="7722" y="8921"/>
                    <a:pt x="7626" y="8942"/>
                  </a:cubicBezTo>
                  <a:cubicBezTo>
                    <a:pt x="7318" y="8974"/>
                    <a:pt x="7318" y="8974"/>
                    <a:pt x="7318" y="8974"/>
                  </a:cubicBezTo>
                  <a:cubicBezTo>
                    <a:pt x="7222" y="8984"/>
                    <a:pt x="7094" y="8995"/>
                    <a:pt x="6998" y="9006"/>
                  </a:cubicBezTo>
                  <a:cubicBezTo>
                    <a:pt x="6689" y="9027"/>
                    <a:pt x="6689" y="9027"/>
                    <a:pt x="6689" y="9027"/>
                  </a:cubicBezTo>
                  <a:cubicBezTo>
                    <a:pt x="6593" y="9027"/>
                    <a:pt x="6476" y="9038"/>
                    <a:pt x="6380" y="9038"/>
                  </a:cubicBezTo>
                  <a:cubicBezTo>
                    <a:pt x="6071" y="9048"/>
                    <a:pt x="6071" y="9048"/>
                    <a:pt x="6071" y="9048"/>
                  </a:cubicBezTo>
                  <a:cubicBezTo>
                    <a:pt x="5986" y="9048"/>
                    <a:pt x="5869" y="9048"/>
                    <a:pt x="5773" y="9048"/>
                  </a:cubicBezTo>
                  <a:cubicBezTo>
                    <a:pt x="5475" y="9048"/>
                    <a:pt x="5475" y="9048"/>
                    <a:pt x="5475" y="9048"/>
                  </a:cubicBezTo>
                  <a:cubicBezTo>
                    <a:pt x="5379" y="9038"/>
                    <a:pt x="5262" y="9038"/>
                    <a:pt x="5166" y="9027"/>
                  </a:cubicBezTo>
                  <a:cubicBezTo>
                    <a:pt x="4868" y="9016"/>
                    <a:pt x="4868" y="9016"/>
                    <a:pt x="4868" y="9016"/>
                  </a:cubicBezTo>
                  <a:cubicBezTo>
                    <a:pt x="4783" y="9006"/>
                    <a:pt x="4665" y="8995"/>
                    <a:pt x="4570" y="8984"/>
                  </a:cubicBezTo>
                  <a:cubicBezTo>
                    <a:pt x="4282" y="8953"/>
                    <a:pt x="4282" y="8953"/>
                    <a:pt x="4282" y="8953"/>
                  </a:cubicBezTo>
                  <a:cubicBezTo>
                    <a:pt x="4186" y="8942"/>
                    <a:pt x="4069" y="8931"/>
                    <a:pt x="3984" y="8921"/>
                  </a:cubicBezTo>
                  <a:cubicBezTo>
                    <a:pt x="3685" y="8867"/>
                    <a:pt x="3685" y="8867"/>
                    <a:pt x="3685" y="8867"/>
                  </a:cubicBezTo>
                  <a:cubicBezTo>
                    <a:pt x="3600" y="8857"/>
                    <a:pt x="3483" y="8835"/>
                    <a:pt x="3398" y="8814"/>
                  </a:cubicBezTo>
                  <a:cubicBezTo>
                    <a:pt x="3110" y="8750"/>
                    <a:pt x="3110" y="8750"/>
                    <a:pt x="3110" y="8750"/>
                  </a:cubicBezTo>
                  <a:cubicBezTo>
                    <a:pt x="3025" y="8729"/>
                    <a:pt x="2908" y="8697"/>
                    <a:pt x="2812" y="8675"/>
                  </a:cubicBezTo>
                  <a:cubicBezTo>
                    <a:pt x="2546" y="8590"/>
                    <a:pt x="2546" y="8590"/>
                    <a:pt x="2546" y="8590"/>
                  </a:cubicBezTo>
                  <a:cubicBezTo>
                    <a:pt x="2450" y="8558"/>
                    <a:pt x="2343" y="8516"/>
                    <a:pt x="2258" y="8484"/>
                  </a:cubicBezTo>
                  <a:cubicBezTo>
                    <a:pt x="2003" y="8377"/>
                    <a:pt x="2003" y="8377"/>
                    <a:pt x="2003" y="8377"/>
                  </a:cubicBezTo>
                  <a:cubicBezTo>
                    <a:pt x="1917" y="8334"/>
                    <a:pt x="1800" y="8281"/>
                    <a:pt x="1726" y="8228"/>
                  </a:cubicBezTo>
                  <a:cubicBezTo>
                    <a:pt x="1502" y="8089"/>
                    <a:pt x="1502" y="8089"/>
                    <a:pt x="1502" y="8089"/>
                  </a:cubicBezTo>
                  <a:cubicBezTo>
                    <a:pt x="1268" y="7908"/>
                    <a:pt x="1225" y="7887"/>
                    <a:pt x="1076" y="7706"/>
                  </a:cubicBezTo>
                  <a:cubicBezTo>
                    <a:pt x="959" y="7546"/>
                    <a:pt x="959" y="7546"/>
                    <a:pt x="959" y="7546"/>
                  </a:cubicBezTo>
                  <a:cubicBezTo>
                    <a:pt x="916" y="7460"/>
                    <a:pt x="863" y="7343"/>
                    <a:pt x="831" y="7258"/>
                  </a:cubicBezTo>
                  <a:cubicBezTo>
                    <a:pt x="778" y="7087"/>
                    <a:pt x="778" y="7087"/>
                    <a:pt x="778" y="7087"/>
                  </a:cubicBezTo>
                  <a:cubicBezTo>
                    <a:pt x="778" y="7023"/>
                    <a:pt x="756" y="6938"/>
                    <a:pt x="746" y="6874"/>
                  </a:cubicBezTo>
                  <a:cubicBezTo>
                    <a:pt x="735" y="6704"/>
                    <a:pt x="735" y="6704"/>
                    <a:pt x="735" y="6704"/>
                  </a:cubicBezTo>
                  <a:cubicBezTo>
                    <a:pt x="735" y="6661"/>
                    <a:pt x="735" y="6587"/>
                    <a:pt x="724" y="6544"/>
                  </a:cubicBezTo>
                  <a:cubicBezTo>
                    <a:pt x="714" y="6416"/>
                    <a:pt x="714" y="6416"/>
                    <a:pt x="714" y="6416"/>
                  </a:cubicBezTo>
                  <a:cubicBezTo>
                    <a:pt x="703" y="6341"/>
                    <a:pt x="692" y="6235"/>
                    <a:pt x="671" y="6171"/>
                  </a:cubicBezTo>
                  <a:cubicBezTo>
                    <a:pt x="618" y="5947"/>
                    <a:pt x="618" y="5947"/>
                    <a:pt x="618" y="5947"/>
                  </a:cubicBezTo>
                  <a:cubicBezTo>
                    <a:pt x="597" y="5894"/>
                    <a:pt x="575" y="5809"/>
                    <a:pt x="565" y="5745"/>
                  </a:cubicBezTo>
                  <a:cubicBezTo>
                    <a:pt x="522" y="5531"/>
                    <a:pt x="522" y="5531"/>
                    <a:pt x="522" y="5531"/>
                  </a:cubicBezTo>
                  <a:cubicBezTo>
                    <a:pt x="501" y="5467"/>
                    <a:pt x="490" y="5393"/>
                    <a:pt x="469" y="5329"/>
                  </a:cubicBezTo>
                  <a:cubicBezTo>
                    <a:pt x="437" y="5126"/>
                    <a:pt x="437" y="5126"/>
                    <a:pt x="437" y="5126"/>
                  </a:cubicBezTo>
                  <a:cubicBezTo>
                    <a:pt x="426" y="5073"/>
                    <a:pt x="405" y="4988"/>
                    <a:pt x="405" y="4935"/>
                  </a:cubicBezTo>
                  <a:cubicBezTo>
                    <a:pt x="373" y="4743"/>
                    <a:pt x="373" y="4743"/>
                    <a:pt x="373" y="4743"/>
                  </a:cubicBezTo>
                  <a:cubicBezTo>
                    <a:pt x="362" y="4689"/>
                    <a:pt x="352" y="4604"/>
                    <a:pt x="341" y="4551"/>
                  </a:cubicBezTo>
                  <a:cubicBezTo>
                    <a:pt x="320" y="4370"/>
                    <a:pt x="320" y="4370"/>
                    <a:pt x="320" y="4370"/>
                  </a:cubicBezTo>
                  <a:cubicBezTo>
                    <a:pt x="309" y="4316"/>
                    <a:pt x="298" y="4242"/>
                    <a:pt x="298" y="4189"/>
                  </a:cubicBezTo>
                  <a:cubicBezTo>
                    <a:pt x="277" y="4007"/>
                    <a:pt x="277" y="4007"/>
                    <a:pt x="277" y="4007"/>
                  </a:cubicBezTo>
                  <a:cubicBezTo>
                    <a:pt x="277" y="3954"/>
                    <a:pt x="266" y="3880"/>
                    <a:pt x="266" y="3837"/>
                  </a:cubicBezTo>
                  <a:cubicBezTo>
                    <a:pt x="256" y="3656"/>
                    <a:pt x="256" y="3656"/>
                    <a:pt x="256" y="3656"/>
                  </a:cubicBezTo>
                  <a:cubicBezTo>
                    <a:pt x="245" y="3613"/>
                    <a:pt x="245" y="3538"/>
                    <a:pt x="245" y="3496"/>
                  </a:cubicBezTo>
                  <a:cubicBezTo>
                    <a:pt x="234" y="3325"/>
                    <a:pt x="234" y="3325"/>
                    <a:pt x="234" y="3325"/>
                  </a:cubicBezTo>
                  <a:cubicBezTo>
                    <a:pt x="234" y="3283"/>
                    <a:pt x="234" y="3219"/>
                    <a:pt x="234" y="3165"/>
                  </a:cubicBezTo>
                  <a:cubicBezTo>
                    <a:pt x="224" y="3006"/>
                    <a:pt x="224" y="3006"/>
                    <a:pt x="224" y="3006"/>
                  </a:cubicBezTo>
                  <a:cubicBezTo>
                    <a:pt x="224" y="2963"/>
                    <a:pt x="224" y="2899"/>
                    <a:pt x="224" y="2856"/>
                  </a:cubicBezTo>
                  <a:cubicBezTo>
                    <a:pt x="224" y="2707"/>
                    <a:pt x="224" y="2707"/>
                    <a:pt x="224" y="2707"/>
                  </a:cubicBezTo>
                  <a:cubicBezTo>
                    <a:pt x="224" y="2654"/>
                    <a:pt x="224" y="2601"/>
                    <a:pt x="224" y="2558"/>
                  </a:cubicBezTo>
                  <a:cubicBezTo>
                    <a:pt x="234" y="2387"/>
                    <a:pt x="234" y="2387"/>
                    <a:pt x="234" y="2387"/>
                  </a:cubicBezTo>
                  <a:cubicBezTo>
                    <a:pt x="288" y="2110"/>
                    <a:pt x="309" y="2025"/>
                    <a:pt x="458" y="1769"/>
                  </a:cubicBezTo>
                  <a:cubicBezTo>
                    <a:pt x="575" y="1609"/>
                    <a:pt x="575" y="1609"/>
                    <a:pt x="575" y="1609"/>
                  </a:cubicBezTo>
                  <a:cubicBezTo>
                    <a:pt x="756" y="1407"/>
                    <a:pt x="767" y="1396"/>
                    <a:pt x="905" y="1279"/>
                  </a:cubicBezTo>
                  <a:cubicBezTo>
                    <a:pt x="1097" y="1140"/>
                    <a:pt x="1097" y="1140"/>
                    <a:pt x="1097" y="1140"/>
                  </a:cubicBezTo>
                  <a:cubicBezTo>
                    <a:pt x="1204" y="1077"/>
                    <a:pt x="1342" y="981"/>
                    <a:pt x="1459" y="927"/>
                  </a:cubicBezTo>
                  <a:cubicBezTo>
                    <a:pt x="1694" y="810"/>
                    <a:pt x="1694" y="810"/>
                    <a:pt x="1694" y="810"/>
                  </a:cubicBezTo>
                  <a:cubicBezTo>
                    <a:pt x="1800" y="757"/>
                    <a:pt x="1939" y="704"/>
                    <a:pt x="2056" y="661"/>
                  </a:cubicBezTo>
                  <a:cubicBezTo>
                    <a:pt x="2322" y="565"/>
                    <a:pt x="2322" y="565"/>
                    <a:pt x="2322" y="565"/>
                  </a:cubicBezTo>
                  <a:cubicBezTo>
                    <a:pt x="2429" y="533"/>
                    <a:pt x="2567" y="490"/>
                    <a:pt x="2674" y="458"/>
                  </a:cubicBezTo>
                  <a:cubicBezTo>
                    <a:pt x="2972" y="384"/>
                    <a:pt x="2972" y="384"/>
                    <a:pt x="2972" y="384"/>
                  </a:cubicBezTo>
                  <a:cubicBezTo>
                    <a:pt x="3078" y="362"/>
                    <a:pt x="3217" y="331"/>
                    <a:pt x="3323" y="309"/>
                  </a:cubicBezTo>
                  <a:cubicBezTo>
                    <a:pt x="3632" y="256"/>
                    <a:pt x="3632" y="256"/>
                    <a:pt x="3632" y="256"/>
                  </a:cubicBezTo>
                  <a:cubicBezTo>
                    <a:pt x="3739" y="235"/>
                    <a:pt x="3877" y="213"/>
                    <a:pt x="3984" y="203"/>
                  </a:cubicBezTo>
                  <a:cubicBezTo>
                    <a:pt x="4314" y="160"/>
                    <a:pt x="4314" y="160"/>
                    <a:pt x="4314" y="160"/>
                  </a:cubicBezTo>
                  <a:cubicBezTo>
                    <a:pt x="4420" y="149"/>
                    <a:pt x="4559" y="139"/>
                    <a:pt x="4655" y="128"/>
                  </a:cubicBezTo>
                  <a:cubicBezTo>
                    <a:pt x="4985" y="107"/>
                    <a:pt x="4985" y="107"/>
                    <a:pt x="4985" y="107"/>
                  </a:cubicBezTo>
                  <a:cubicBezTo>
                    <a:pt x="5081" y="96"/>
                    <a:pt x="5209" y="96"/>
                    <a:pt x="5315" y="85"/>
                  </a:cubicBezTo>
                  <a:cubicBezTo>
                    <a:pt x="5635" y="85"/>
                    <a:pt x="5635" y="85"/>
                    <a:pt x="5635" y="85"/>
                  </a:cubicBezTo>
                  <a:cubicBezTo>
                    <a:pt x="5731" y="85"/>
                    <a:pt x="5858" y="85"/>
                    <a:pt x="5954" y="85"/>
                  </a:cubicBezTo>
                  <a:cubicBezTo>
                    <a:pt x="6274" y="85"/>
                    <a:pt x="6274" y="85"/>
                    <a:pt x="6274" y="85"/>
                  </a:cubicBezTo>
                  <a:cubicBezTo>
                    <a:pt x="6338" y="85"/>
                    <a:pt x="6338" y="85"/>
                    <a:pt x="6338" y="85"/>
                  </a:cubicBezTo>
                  <a:cubicBezTo>
                    <a:pt x="6284" y="85"/>
                    <a:pt x="6284" y="85"/>
                    <a:pt x="6284" y="85"/>
                  </a:cubicBezTo>
                  <a:cubicBezTo>
                    <a:pt x="1790" y="0"/>
                    <a:pt x="0" y="1588"/>
                    <a:pt x="1395" y="3070"/>
                  </a:cubicBezTo>
                  <a:cubicBezTo>
                    <a:pt x="1683" y="3368"/>
                    <a:pt x="2141" y="3453"/>
                    <a:pt x="2343" y="3858"/>
                  </a:cubicBezTo>
                  <a:cubicBezTo>
                    <a:pt x="2578" y="4306"/>
                    <a:pt x="2588" y="4828"/>
                    <a:pt x="2759" y="5308"/>
                  </a:cubicBezTo>
                  <a:cubicBezTo>
                    <a:pt x="2961" y="5883"/>
                    <a:pt x="3291" y="6405"/>
                    <a:pt x="3494" y="6981"/>
                  </a:cubicBezTo>
                  <a:cubicBezTo>
                    <a:pt x="3526" y="7055"/>
                    <a:pt x="3568" y="7183"/>
                    <a:pt x="3536" y="7258"/>
                  </a:cubicBezTo>
                  <a:cubicBezTo>
                    <a:pt x="3441" y="7514"/>
                    <a:pt x="3110" y="7428"/>
                    <a:pt x="2983" y="7642"/>
                  </a:cubicBezTo>
                  <a:cubicBezTo>
                    <a:pt x="2951" y="7695"/>
                    <a:pt x="2940" y="7801"/>
                    <a:pt x="2961" y="7865"/>
                  </a:cubicBezTo>
                  <a:cubicBezTo>
                    <a:pt x="3345" y="8825"/>
                    <a:pt x="9906" y="9400"/>
                    <a:pt x="10875" y="7279"/>
                  </a:cubicBezTo>
                  <a:cubicBezTo>
                    <a:pt x="10875" y="7279"/>
                    <a:pt x="10875" y="7279"/>
                    <a:pt x="10875" y="7279"/>
                  </a:cubicBezTo>
                  <a:cubicBezTo>
                    <a:pt x="10822" y="7439"/>
                    <a:pt x="10822" y="7439"/>
                    <a:pt x="10822" y="7439"/>
                  </a:cubicBezTo>
                  <a:cubicBezTo>
                    <a:pt x="10790" y="7482"/>
                    <a:pt x="10769" y="7546"/>
                    <a:pt x="10737" y="7588"/>
                  </a:cubicBezTo>
                </a:path>
              </a:pathLst>
            </a:custGeom>
            <a:solidFill>
              <a:srgbClr val="FF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26" name="Freeform 70"/>
            <p:cNvSpPr>
              <a:spLocks noChangeAspect="1"/>
            </p:cNvSpPr>
            <p:nvPr/>
          </p:nvSpPr>
          <p:spPr bwMode="auto">
            <a:xfrm>
              <a:off x="3483" y="2178"/>
              <a:ext cx="42" cy="191"/>
            </a:xfrm>
            <a:custGeom>
              <a:avLst/>
              <a:gdLst>
                <a:gd name="T0" fmla="*/ 299 w 342"/>
                <a:gd name="T1" fmla="*/ 278 h 1592"/>
                <a:gd name="T2" fmla="*/ 224 w 342"/>
                <a:gd name="T3" fmla="*/ 673 h 1592"/>
                <a:gd name="T4" fmla="*/ 182 w 342"/>
                <a:gd name="T5" fmla="*/ 876 h 1592"/>
                <a:gd name="T6" fmla="*/ 128 w 342"/>
                <a:gd name="T7" fmla="*/ 1079 h 1592"/>
                <a:gd name="T8" fmla="*/ 75 w 342"/>
                <a:gd name="T9" fmla="*/ 1293 h 1592"/>
                <a:gd name="T10" fmla="*/ 21 w 342"/>
                <a:gd name="T11" fmla="*/ 1506 h 1592"/>
                <a:gd name="T12" fmla="*/ 0 w 342"/>
                <a:gd name="T13" fmla="*/ 1592 h 1592"/>
                <a:gd name="T14" fmla="*/ 21 w 342"/>
                <a:gd name="T15" fmla="*/ 1485 h 1592"/>
                <a:gd name="T16" fmla="*/ 96 w 342"/>
                <a:gd name="T17" fmla="*/ 1175 h 1592"/>
                <a:gd name="T18" fmla="*/ 342 w 342"/>
                <a:gd name="T19" fmla="*/ 0 h 1592"/>
                <a:gd name="T20" fmla="*/ 320 w 342"/>
                <a:gd name="T21" fmla="*/ 192 h 1592"/>
                <a:gd name="T22" fmla="*/ 299 w 342"/>
                <a:gd name="T23" fmla="*/ 278 h 159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42"/>
                <a:gd name="T37" fmla="*/ 0 h 1592"/>
                <a:gd name="T38" fmla="*/ 342 w 342"/>
                <a:gd name="T39" fmla="*/ 1592 h 159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42" h="1592">
                  <a:moveTo>
                    <a:pt x="299" y="278"/>
                  </a:moveTo>
                  <a:cubicBezTo>
                    <a:pt x="256" y="534"/>
                    <a:pt x="256" y="534"/>
                    <a:pt x="224" y="673"/>
                  </a:cubicBezTo>
                  <a:cubicBezTo>
                    <a:pt x="182" y="876"/>
                    <a:pt x="182" y="876"/>
                    <a:pt x="182" y="876"/>
                  </a:cubicBezTo>
                  <a:cubicBezTo>
                    <a:pt x="171" y="940"/>
                    <a:pt x="150" y="1015"/>
                    <a:pt x="128" y="1079"/>
                  </a:cubicBezTo>
                  <a:cubicBezTo>
                    <a:pt x="75" y="1293"/>
                    <a:pt x="75" y="1293"/>
                    <a:pt x="75" y="1293"/>
                  </a:cubicBezTo>
                  <a:cubicBezTo>
                    <a:pt x="64" y="1357"/>
                    <a:pt x="43" y="1442"/>
                    <a:pt x="21" y="1506"/>
                  </a:cubicBezTo>
                  <a:cubicBezTo>
                    <a:pt x="11" y="1538"/>
                    <a:pt x="0" y="1570"/>
                    <a:pt x="0" y="1592"/>
                  </a:cubicBezTo>
                  <a:cubicBezTo>
                    <a:pt x="0" y="1560"/>
                    <a:pt x="11" y="1517"/>
                    <a:pt x="21" y="1485"/>
                  </a:cubicBezTo>
                  <a:cubicBezTo>
                    <a:pt x="43" y="1378"/>
                    <a:pt x="75" y="1282"/>
                    <a:pt x="96" y="1175"/>
                  </a:cubicBezTo>
                  <a:cubicBezTo>
                    <a:pt x="171" y="887"/>
                    <a:pt x="267" y="534"/>
                    <a:pt x="342" y="0"/>
                  </a:cubicBezTo>
                  <a:cubicBezTo>
                    <a:pt x="320" y="192"/>
                    <a:pt x="320" y="192"/>
                    <a:pt x="320" y="192"/>
                  </a:cubicBezTo>
                  <a:cubicBezTo>
                    <a:pt x="299" y="278"/>
                    <a:pt x="299" y="278"/>
                    <a:pt x="299" y="278"/>
                  </a:cubicBezTo>
                </a:path>
              </a:pathLst>
            </a:custGeom>
            <a:solidFill>
              <a:srgbClr val="FF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27" name="Freeform 71"/>
            <p:cNvSpPr>
              <a:spLocks noChangeAspect="1"/>
            </p:cNvSpPr>
            <p:nvPr/>
          </p:nvSpPr>
          <p:spPr bwMode="auto">
            <a:xfrm>
              <a:off x="2155" y="1642"/>
              <a:ext cx="1303" cy="1091"/>
            </a:xfrm>
            <a:custGeom>
              <a:avLst/>
              <a:gdLst>
                <a:gd name="T0" fmla="*/ 10401 w 10859"/>
                <a:gd name="T1" fmla="*/ 7783 h 9092"/>
                <a:gd name="T2" fmla="*/ 9943 w 10859"/>
                <a:gd name="T3" fmla="*/ 8081 h 9092"/>
                <a:gd name="T4" fmla="*/ 9432 w 10859"/>
                <a:gd name="T5" fmla="*/ 8304 h 9092"/>
                <a:gd name="T6" fmla="*/ 8879 w 10859"/>
                <a:gd name="T7" fmla="*/ 8485 h 9092"/>
                <a:gd name="T8" fmla="*/ 8283 w 10859"/>
                <a:gd name="T9" fmla="*/ 8624 h 9092"/>
                <a:gd name="T10" fmla="*/ 7665 w 10859"/>
                <a:gd name="T11" fmla="*/ 8730 h 9092"/>
                <a:gd name="T12" fmla="*/ 7037 w 10859"/>
                <a:gd name="T13" fmla="*/ 8794 h 9092"/>
                <a:gd name="T14" fmla="*/ 6420 w 10859"/>
                <a:gd name="T15" fmla="*/ 8826 h 9092"/>
                <a:gd name="T16" fmla="*/ 5813 w 10859"/>
                <a:gd name="T17" fmla="*/ 8837 h 9092"/>
                <a:gd name="T18" fmla="*/ 5206 w 10859"/>
                <a:gd name="T19" fmla="*/ 8815 h 9092"/>
                <a:gd name="T20" fmla="*/ 4610 w 10859"/>
                <a:gd name="T21" fmla="*/ 8773 h 9092"/>
                <a:gd name="T22" fmla="*/ 4024 w 10859"/>
                <a:gd name="T23" fmla="*/ 8709 h 9092"/>
                <a:gd name="T24" fmla="*/ 3439 w 10859"/>
                <a:gd name="T25" fmla="*/ 8602 h 9092"/>
                <a:gd name="T26" fmla="*/ 2853 w 10859"/>
                <a:gd name="T27" fmla="*/ 8464 h 9092"/>
                <a:gd name="T28" fmla="*/ 2300 w 10859"/>
                <a:gd name="T29" fmla="*/ 8272 h 9092"/>
                <a:gd name="T30" fmla="*/ 1768 w 10859"/>
                <a:gd name="T31" fmla="*/ 8017 h 9092"/>
                <a:gd name="T32" fmla="*/ 1118 w 10859"/>
                <a:gd name="T33" fmla="*/ 7495 h 9092"/>
                <a:gd name="T34" fmla="*/ 873 w 10859"/>
                <a:gd name="T35" fmla="*/ 7048 h 9092"/>
                <a:gd name="T36" fmla="*/ 788 w 10859"/>
                <a:gd name="T37" fmla="*/ 6665 h 9092"/>
                <a:gd name="T38" fmla="*/ 767 w 10859"/>
                <a:gd name="T39" fmla="*/ 6335 h 9092"/>
                <a:gd name="T40" fmla="*/ 714 w 10859"/>
                <a:gd name="T41" fmla="*/ 5962 h 9092"/>
                <a:gd name="T42" fmla="*/ 607 w 10859"/>
                <a:gd name="T43" fmla="*/ 5536 h 9092"/>
                <a:gd name="T44" fmla="*/ 511 w 10859"/>
                <a:gd name="T45" fmla="*/ 5121 h 9092"/>
                <a:gd name="T46" fmla="*/ 448 w 10859"/>
                <a:gd name="T47" fmla="*/ 4727 h 9092"/>
                <a:gd name="T48" fmla="*/ 384 w 10859"/>
                <a:gd name="T49" fmla="*/ 4344 h 9092"/>
                <a:gd name="T50" fmla="*/ 341 w 10859"/>
                <a:gd name="T51" fmla="*/ 3982 h 9092"/>
                <a:gd name="T52" fmla="*/ 309 w 10859"/>
                <a:gd name="T53" fmla="*/ 3631 h 9092"/>
                <a:gd name="T54" fmla="*/ 288 w 10859"/>
                <a:gd name="T55" fmla="*/ 3290 h 9092"/>
                <a:gd name="T56" fmla="*/ 277 w 10859"/>
                <a:gd name="T57" fmla="*/ 2960 h 9092"/>
                <a:gd name="T58" fmla="*/ 267 w 10859"/>
                <a:gd name="T59" fmla="*/ 2651 h 9092"/>
                <a:gd name="T60" fmla="*/ 267 w 10859"/>
                <a:gd name="T61" fmla="*/ 2353 h 9092"/>
                <a:gd name="T62" fmla="*/ 501 w 10859"/>
                <a:gd name="T63" fmla="*/ 1565 h 9092"/>
                <a:gd name="T64" fmla="*/ 948 w 10859"/>
                <a:gd name="T65" fmla="*/ 1076 h 9092"/>
                <a:gd name="T66" fmla="*/ 1501 w 10859"/>
                <a:gd name="T67" fmla="*/ 724 h 9092"/>
                <a:gd name="T68" fmla="*/ 2098 w 10859"/>
                <a:gd name="T69" fmla="*/ 458 h 9092"/>
                <a:gd name="T70" fmla="*/ 2715 w 10859"/>
                <a:gd name="T71" fmla="*/ 256 h 9092"/>
                <a:gd name="T72" fmla="*/ 3364 w 10859"/>
                <a:gd name="T73" fmla="*/ 107 h 9092"/>
                <a:gd name="T74" fmla="*/ 4024 w 10859"/>
                <a:gd name="T75" fmla="*/ 0 h 9092"/>
                <a:gd name="T76" fmla="*/ 1480 w 10859"/>
                <a:gd name="T77" fmla="*/ 3088 h 9092"/>
                <a:gd name="T78" fmla="*/ 2491 w 10859"/>
                <a:gd name="T79" fmla="*/ 5281 h 9092"/>
                <a:gd name="T80" fmla="*/ 3120 w 10859"/>
                <a:gd name="T81" fmla="*/ 6974 h 9092"/>
                <a:gd name="T82" fmla="*/ 9486 w 10859"/>
                <a:gd name="T83" fmla="*/ 8177 h 9092"/>
                <a:gd name="T84" fmla="*/ 10774 w 10859"/>
                <a:gd name="T85" fmla="*/ 7378 h 909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0859"/>
                <a:gd name="T130" fmla="*/ 0 h 9092"/>
                <a:gd name="T131" fmla="*/ 10859 w 10859"/>
                <a:gd name="T132" fmla="*/ 9092 h 909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0859" h="9092">
                  <a:moveTo>
                    <a:pt x="10774" y="7378"/>
                  </a:moveTo>
                  <a:cubicBezTo>
                    <a:pt x="10625" y="7580"/>
                    <a:pt x="10593" y="7612"/>
                    <a:pt x="10401" y="7783"/>
                  </a:cubicBezTo>
                  <a:cubicBezTo>
                    <a:pt x="10220" y="7921"/>
                    <a:pt x="10220" y="7921"/>
                    <a:pt x="10220" y="7921"/>
                  </a:cubicBezTo>
                  <a:cubicBezTo>
                    <a:pt x="10135" y="7974"/>
                    <a:pt x="10028" y="8038"/>
                    <a:pt x="9943" y="8081"/>
                  </a:cubicBezTo>
                  <a:cubicBezTo>
                    <a:pt x="9720" y="8187"/>
                    <a:pt x="9720" y="8187"/>
                    <a:pt x="9720" y="8187"/>
                  </a:cubicBezTo>
                  <a:cubicBezTo>
                    <a:pt x="9635" y="8230"/>
                    <a:pt x="9517" y="8272"/>
                    <a:pt x="9432" y="8304"/>
                  </a:cubicBezTo>
                  <a:cubicBezTo>
                    <a:pt x="9177" y="8400"/>
                    <a:pt x="9177" y="8400"/>
                    <a:pt x="9177" y="8400"/>
                  </a:cubicBezTo>
                  <a:cubicBezTo>
                    <a:pt x="9081" y="8421"/>
                    <a:pt x="8964" y="8464"/>
                    <a:pt x="8879" y="8485"/>
                  </a:cubicBezTo>
                  <a:cubicBezTo>
                    <a:pt x="8591" y="8560"/>
                    <a:pt x="8591" y="8560"/>
                    <a:pt x="8591" y="8560"/>
                  </a:cubicBezTo>
                  <a:cubicBezTo>
                    <a:pt x="8506" y="8581"/>
                    <a:pt x="8378" y="8602"/>
                    <a:pt x="8283" y="8624"/>
                  </a:cubicBezTo>
                  <a:cubicBezTo>
                    <a:pt x="7985" y="8677"/>
                    <a:pt x="7985" y="8677"/>
                    <a:pt x="7985" y="8677"/>
                  </a:cubicBezTo>
                  <a:cubicBezTo>
                    <a:pt x="7889" y="8688"/>
                    <a:pt x="7761" y="8709"/>
                    <a:pt x="7665" y="8730"/>
                  </a:cubicBezTo>
                  <a:cubicBezTo>
                    <a:pt x="7356" y="8762"/>
                    <a:pt x="7356" y="8762"/>
                    <a:pt x="7356" y="8762"/>
                  </a:cubicBezTo>
                  <a:cubicBezTo>
                    <a:pt x="7261" y="8773"/>
                    <a:pt x="7133" y="8783"/>
                    <a:pt x="7037" y="8794"/>
                  </a:cubicBezTo>
                  <a:cubicBezTo>
                    <a:pt x="6728" y="8815"/>
                    <a:pt x="6728" y="8815"/>
                    <a:pt x="6728" y="8815"/>
                  </a:cubicBezTo>
                  <a:cubicBezTo>
                    <a:pt x="6633" y="8815"/>
                    <a:pt x="6515" y="8826"/>
                    <a:pt x="6420" y="8826"/>
                  </a:cubicBezTo>
                  <a:cubicBezTo>
                    <a:pt x="6111" y="8837"/>
                    <a:pt x="6111" y="8837"/>
                    <a:pt x="6111" y="8837"/>
                  </a:cubicBezTo>
                  <a:cubicBezTo>
                    <a:pt x="6026" y="8837"/>
                    <a:pt x="5909" y="8837"/>
                    <a:pt x="5813" y="8837"/>
                  </a:cubicBezTo>
                  <a:cubicBezTo>
                    <a:pt x="5515" y="8837"/>
                    <a:pt x="5515" y="8837"/>
                    <a:pt x="5515" y="8837"/>
                  </a:cubicBezTo>
                  <a:cubicBezTo>
                    <a:pt x="5419" y="8826"/>
                    <a:pt x="5302" y="8826"/>
                    <a:pt x="5206" y="8815"/>
                  </a:cubicBezTo>
                  <a:cubicBezTo>
                    <a:pt x="4908" y="8805"/>
                    <a:pt x="4908" y="8805"/>
                    <a:pt x="4908" y="8805"/>
                  </a:cubicBezTo>
                  <a:cubicBezTo>
                    <a:pt x="4823" y="8794"/>
                    <a:pt x="4706" y="8783"/>
                    <a:pt x="4610" y="8773"/>
                  </a:cubicBezTo>
                  <a:cubicBezTo>
                    <a:pt x="4323" y="8741"/>
                    <a:pt x="4323" y="8741"/>
                    <a:pt x="4323" y="8741"/>
                  </a:cubicBezTo>
                  <a:cubicBezTo>
                    <a:pt x="4227" y="8730"/>
                    <a:pt x="4110" y="8720"/>
                    <a:pt x="4024" y="8709"/>
                  </a:cubicBezTo>
                  <a:cubicBezTo>
                    <a:pt x="3726" y="8656"/>
                    <a:pt x="3726" y="8656"/>
                    <a:pt x="3726" y="8656"/>
                  </a:cubicBezTo>
                  <a:cubicBezTo>
                    <a:pt x="3641" y="8645"/>
                    <a:pt x="3524" y="8624"/>
                    <a:pt x="3439" y="8602"/>
                  </a:cubicBezTo>
                  <a:cubicBezTo>
                    <a:pt x="3152" y="8539"/>
                    <a:pt x="3152" y="8539"/>
                    <a:pt x="3152" y="8539"/>
                  </a:cubicBezTo>
                  <a:cubicBezTo>
                    <a:pt x="3066" y="8517"/>
                    <a:pt x="2949" y="8485"/>
                    <a:pt x="2853" y="8464"/>
                  </a:cubicBezTo>
                  <a:cubicBezTo>
                    <a:pt x="2587" y="8379"/>
                    <a:pt x="2587" y="8379"/>
                    <a:pt x="2587" y="8379"/>
                  </a:cubicBezTo>
                  <a:cubicBezTo>
                    <a:pt x="2491" y="8347"/>
                    <a:pt x="2385" y="8304"/>
                    <a:pt x="2300" y="8272"/>
                  </a:cubicBezTo>
                  <a:cubicBezTo>
                    <a:pt x="2044" y="8166"/>
                    <a:pt x="2044" y="8166"/>
                    <a:pt x="2044" y="8166"/>
                  </a:cubicBezTo>
                  <a:cubicBezTo>
                    <a:pt x="1959" y="8123"/>
                    <a:pt x="1842" y="8070"/>
                    <a:pt x="1768" y="8017"/>
                  </a:cubicBezTo>
                  <a:cubicBezTo>
                    <a:pt x="1544" y="7878"/>
                    <a:pt x="1544" y="7878"/>
                    <a:pt x="1544" y="7878"/>
                  </a:cubicBezTo>
                  <a:cubicBezTo>
                    <a:pt x="1310" y="7698"/>
                    <a:pt x="1267" y="7676"/>
                    <a:pt x="1118" y="7495"/>
                  </a:cubicBezTo>
                  <a:cubicBezTo>
                    <a:pt x="1001" y="7336"/>
                    <a:pt x="1001" y="7336"/>
                    <a:pt x="1001" y="7336"/>
                  </a:cubicBezTo>
                  <a:cubicBezTo>
                    <a:pt x="959" y="7250"/>
                    <a:pt x="905" y="7133"/>
                    <a:pt x="873" y="7048"/>
                  </a:cubicBezTo>
                  <a:cubicBezTo>
                    <a:pt x="820" y="6878"/>
                    <a:pt x="820" y="6878"/>
                    <a:pt x="820" y="6878"/>
                  </a:cubicBezTo>
                  <a:cubicBezTo>
                    <a:pt x="820" y="6814"/>
                    <a:pt x="799" y="6729"/>
                    <a:pt x="788" y="6665"/>
                  </a:cubicBezTo>
                  <a:cubicBezTo>
                    <a:pt x="778" y="6495"/>
                    <a:pt x="778" y="6495"/>
                    <a:pt x="778" y="6495"/>
                  </a:cubicBezTo>
                  <a:cubicBezTo>
                    <a:pt x="778" y="6452"/>
                    <a:pt x="778" y="6377"/>
                    <a:pt x="767" y="6335"/>
                  </a:cubicBezTo>
                  <a:cubicBezTo>
                    <a:pt x="756" y="6207"/>
                    <a:pt x="756" y="6207"/>
                    <a:pt x="756" y="6207"/>
                  </a:cubicBezTo>
                  <a:cubicBezTo>
                    <a:pt x="746" y="6133"/>
                    <a:pt x="735" y="6026"/>
                    <a:pt x="714" y="5962"/>
                  </a:cubicBezTo>
                  <a:cubicBezTo>
                    <a:pt x="660" y="5739"/>
                    <a:pt x="660" y="5739"/>
                    <a:pt x="660" y="5739"/>
                  </a:cubicBezTo>
                  <a:cubicBezTo>
                    <a:pt x="639" y="5685"/>
                    <a:pt x="618" y="5600"/>
                    <a:pt x="607" y="5536"/>
                  </a:cubicBezTo>
                  <a:cubicBezTo>
                    <a:pt x="565" y="5323"/>
                    <a:pt x="565" y="5323"/>
                    <a:pt x="565" y="5323"/>
                  </a:cubicBezTo>
                  <a:cubicBezTo>
                    <a:pt x="543" y="5260"/>
                    <a:pt x="533" y="5185"/>
                    <a:pt x="511" y="5121"/>
                  </a:cubicBezTo>
                  <a:cubicBezTo>
                    <a:pt x="480" y="4919"/>
                    <a:pt x="480" y="4919"/>
                    <a:pt x="480" y="4919"/>
                  </a:cubicBezTo>
                  <a:cubicBezTo>
                    <a:pt x="469" y="4866"/>
                    <a:pt x="448" y="4781"/>
                    <a:pt x="448" y="4727"/>
                  </a:cubicBezTo>
                  <a:cubicBezTo>
                    <a:pt x="416" y="4536"/>
                    <a:pt x="416" y="4536"/>
                    <a:pt x="416" y="4536"/>
                  </a:cubicBezTo>
                  <a:cubicBezTo>
                    <a:pt x="405" y="4482"/>
                    <a:pt x="394" y="4397"/>
                    <a:pt x="384" y="4344"/>
                  </a:cubicBezTo>
                  <a:cubicBezTo>
                    <a:pt x="362" y="4163"/>
                    <a:pt x="362" y="4163"/>
                    <a:pt x="362" y="4163"/>
                  </a:cubicBezTo>
                  <a:cubicBezTo>
                    <a:pt x="352" y="4110"/>
                    <a:pt x="341" y="4035"/>
                    <a:pt x="341" y="3982"/>
                  </a:cubicBezTo>
                  <a:cubicBezTo>
                    <a:pt x="320" y="3801"/>
                    <a:pt x="320" y="3801"/>
                    <a:pt x="320" y="3801"/>
                  </a:cubicBezTo>
                  <a:cubicBezTo>
                    <a:pt x="320" y="3748"/>
                    <a:pt x="309" y="3673"/>
                    <a:pt x="309" y="3631"/>
                  </a:cubicBezTo>
                  <a:cubicBezTo>
                    <a:pt x="299" y="3450"/>
                    <a:pt x="299" y="3450"/>
                    <a:pt x="299" y="3450"/>
                  </a:cubicBezTo>
                  <a:cubicBezTo>
                    <a:pt x="288" y="3407"/>
                    <a:pt x="288" y="3333"/>
                    <a:pt x="288" y="3290"/>
                  </a:cubicBezTo>
                  <a:cubicBezTo>
                    <a:pt x="277" y="3120"/>
                    <a:pt x="277" y="3120"/>
                    <a:pt x="277" y="3120"/>
                  </a:cubicBezTo>
                  <a:cubicBezTo>
                    <a:pt x="277" y="3077"/>
                    <a:pt x="277" y="3013"/>
                    <a:pt x="277" y="2960"/>
                  </a:cubicBezTo>
                  <a:cubicBezTo>
                    <a:pt x="267" y="2800"/>
                    <a:pt x="267" y="2800"/>
                    <a:pt x="267" y="2800"/>
                  </a:cubicBezTo>
                  <a:cubicBezTo>
                    <a:pt x="267" y="2758"/>
                    <a:pt x="267" y="2694"/>
                    <a:pt x="267" y="2651"/>
                  </a:cubicBezTo>
                  <a:cubicBezTo>
                    <a:pt x="267" y="2502"/>
                    <a:pt x="267" y="2502"/>
                    <a:pt x="267" y="2502"/>
                  </a:cubicBezTo>
                  <a:cubicBezTo>
                    <a:pt x="267" y="2449"/>
                    <a:pt x="267" y="2396"/>
                    <a:pt x="267" y="2353"/>
                  </a:cubicBezTo>
                  <a:cubicBezTo>
                    <a:pt x="277" y="2183"/>
                    <a:pt x="277" y="2183"/>
                    <a:pt x="277" y="2183"/>
                  </a:cubicBezTo>
                  <a:cubicBezTo>
                    <a:pt x="330" y="1906"/>
                    <a:pt x="352" y="1821"/>
                    <a:pt x="501" y="1565"/>
                  </a:cubicBezTo>
                  <a:cubicBezTo>
                    <a:pt x="618" y="1406"/>
                    <a:pt x="618" y="1406"/>
                    <a:pt x="618" y="1406"/>
                  </a:cubicBezTo>
                  <a:cubicBezTo>
                    <a:pt x="799" y="1203"/>
                    <a:pt x="810" y="1193"/>
                    <a:pt x="948" y="1076"/>
                  </a:cubicBezTo>
                  <a:cubicBezTo>
                    <a:pt x="1140" y="937"/>
                    <a:pt x="1140" y="937"/>
                    <a:pt x="1140" y="937"/>
                  </a:cubicBezTo>
                  <a:cubicBezTo>
                    <a:pt x="1246" y="873"/>
                    <a:pt x="1384" y="778"/>
                    <a:pt x="1501" y="724"/>
                  </a:cubicBezTo>
                  <a:cubicBezTo>
                    <a:pt x="1736" y="607"/>
                    <a:pt x="1736" y="607"/>
                    <a:pt x="1736" y="607"/>
                  </a:cubicBezTo>
                  <a:cubicBezTo>
                    <a:pt x="1842" y="554"/>
                    <a:pt x="1981" y="501"/>
                    <a:pt x="2098" y="458"/>
                  </a:cubicBezTo>
                  <a:cubicBezTo>
                    <a:pt x="2364" y="362"/>
                    <a:pt x="2364" y="362"/>
                    <a:pt x="2364" y="362"/>
                  </a:cubicBezTo>
                  <a:cubicBezTo>
                    <a:pt x="2470" y="330"/>
                    <a:pt x="2609" y="288"/>
                    <a:pt x="2715" y="256"/>
                  </a:cubicBezTo>
                  <a:cubicBezTo>
                    <a:pt x="3013" y="181"/>
                    <a:pt x="3013" y="181"/>
                    <a:pt x="3013" y="181"/>
                  </a:cubicBezTo>
                  <a:cubicBezTo>
                    <a:pt x="3120" y="160"/>
                    <a:pt x="3258" y="128"/>
                    <a:pt x="3364" y="107"/>
                  </a:cubicBezTo>
                  <a:cubicBezTo>
                    <a:pt x="3673" y="54"/>
                    <a:pt x="3673" y="54"/>
                    <a:pt x="3673" y="54"/>
                  </a:cubicBezTo>
                  <a:cubicBezTo>
                    <a:pt x="3780" y="32"/>
                    <a:pt x="3918" y="11"/>
                    <a:pt x="4024" y="0"/>
                  </a:cubicBezTo>
                  <a:cubicBezTo>
                    <a:pt x="3748" y="43"/>
                    <a:pt x="3748" y="43"/>
                    <a:pt x="3748" y="43"/>
                  </a:cubicBezTo>
                  <a:cubicBezTo>
                    <a:pt x="0" y="682"/>
                    <a:pt x="597" y="2375"/>
                    <a:pt x="1480" y="3088"/>
                  </a:cubicBezTo>
                  <a:cubicBezTo>
                    <a:pt x="1959" y="3482"/>
                    <a:pt x="1959" y="3482"/>
                    <a:pt x="2098" y="3790"/>
                  </a:cubicBezTo>
                  <a:cubicBezTo>
                    <a:pt x="2300" y="4270"/>
                    <a:pt x="2342" y="4791"/>
                    <a:pt x="2491" y="5281"/>
                  </a:cubicBezTo>
                  <a:cubicBezTo>
                    <a:pt x="2704" y="5930"/>
                    <a:pt x="2939" y="6431"/>
                    <a:pt x="3024" y="6590"/>
                  </a:cubicBezTo>
                  <a:cubicBezTo>
                    <a:pt x="3130" y="6814"/>
                    <a:pt x="3120" y="6974"/>
                    <a:pt x="3120" y="6974"/>
                  </a:cubicBezTo>
                  <a:cubicBezTo>
                    <a:pt x="3045" y="7187"/>
                    <a:pt x="2768" y="7165"/>
                    <a:pt x="2672" y="7357"/>
                  </a:cubicBezTo>
                  <a:cubicBezTo>
                    <a:pt x="2215" y="8336"/>
                    <a:pt x="6792" y="9092"/>
                    <a:pt x="9486" y="8177"/>
                  </a:cubicBezTo>
                  <a:cubicBezTo>
                    <a:pt x="10465" y="7847"/>
                    <a:pt x="10742" y="7410"/>
                    <a:pt x="10859" y="7229"/>
                  </a:cubicBezTo>
                  <a:cubicBezTo>
                    <a:pt x="10774" y="7378"/>
                    <a:pt x="10774" y="7378"/>
                    <a:pt x="10774" y="7378"/>
                  </a:cubicBezTo>
                  <a:cubicBezTo>
                    <a:pt x="10774" y="7378"/>
                    <a:pt x="10774" y="7378"/>
                    <a:pt x="10774" y="7378"/>
                  </a:cubicBezTo>
                </a:path>
              </a:pathLst>
            </a:custGeom>
            <a:solidFill>
              <a:srgbClr val="FF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28" name="Freeform 72"/>
            <p:cNvSpPr>
              <a:spLocks noChangeAspect="1"/>
            </p:cNvSpPr>
            <p:nvPr/>
          </p:nvSpPr>
          <p:spPr bwMode="auto">
            <a:xfrm>
              <a:off x="2183" y="1625"/>
              <a:ext cx="1361" cy="1094"/>
            </a:xfrm>
            <a:custGeom>
              <a:avLst/>
              <a:gdLst>
                <a:gd name="T0" fmla="*/ 479 w 11341"/>
                <a:gd name="T1" fmla="*/ 6102 h 9116"/>
                <a:gd name="T2" fmla="*/ 532 w 11341"/>
                <a:gd name="T3" fmla="*/ 6475 h 9116"/>
                <a:gd name="T4" fmla="*/ 628 w 11341"/>
                <a:gd name="T5" fmla="*/ 7167 h 9116"/>
                <a:gd name="T6" fmla="*/ 1203 w 11341"/>
                <a:gd name="T7" fmla="*/ 7945 h 9116"/>
                <a:gd name="T8" fmla="*/ 3780 w 11341"/>
                <a:gd name="T9" fmla="*/ 8840 h 9116"/>
                <a:gd name="T10" fmla="*/ 8051 w 11341"/>
                <a:gd name="T11" fmla="*/ 8765 h 9116"/>
                <a:gd name="T12" fmla="*/ 10543 w 11341"/>
                <a:gd name="T13" fmla="*/ 7519 h 9116"/>
                <a:gd name="T14" fmla="*/ 10713 w 11341"/>
                <a:gd name="T15" fmla="*/ 7050 h 9116"/>
                <a:gd name="T16" fmla="*/ 10798 w 11341"/>
                <a:gd name="T17" fmla="*/ 6358 h 9116"/>
                <a:gd name="T18" fmla="*/ 10852 w 11341"/>
                <a:gd name="T19" fmla="*/ 6113 h 9116"/>
                <a:gd name="T20" fmla="*/ 11160 w 11341"/>
                <a:gd name="T21" fmla="*/ 4697 h 9116"/>
                <a:gd name="T22" fmla="*/ 11320 w 11341"/>
                <a:gd name="T23" fmla="*/ 2503 h 9116"/>
                <a:gd name="T24" fmla="*/ 10990 w 11341"/>
                <a:gd name="T25" fmla="*/ 1587 h 9116"/>
                <a:gd name="T26" fmla="*/ 10202 w 11341"/>
                <a:gd name="T27" fmla="*/ 937 h 9116"/>
                <a:gd name="T28" fmla="*/ 10734 w 11341"/>
                <a:gd name="T29" fmla="*/ 1821 h 9116"/>
                <a:gd name="T30" fmla="*/ 10330 w 11341"/>
                <a:gd name="T31" fmla="*/ 5368 h 9116"/>
                <a:gd name="T32" fmla="*/ 5665 w 11341"/>
                <a:gd name="T33" fmla="*/ 8264 h 9116"/>
                <a:gd name="T34" fmla="*/ 10330 w 11341"/>
                <a:gd name="T35" fmla="*/ 5368 h 9116"/>
                <a:gd name="T36" fmla="*/ 10734 w 11341"/>
                <a:gd name="T37" fmla="*/ 1821 h 9116"/>
                <a:gd name="T38" fmla="*/ 10181 w 11341"/>
                <a:gd name="T39" fmla="*/ 926 h 9116"/>
                <a:gd name="T40" fmla="*/ 8338 w 11341"/>
                <a:gd name="T41" fmla="*/ 277 h 9116"/>
                <a:gd name="T42" fmla="*/ 5761 w 11341"/>
                <a:gd name="T43" fmla="*/ 21 h 9116"/>
                <a:gd name="T44" fmla="*/ 1267 w 11341"/>
                <a:gd name="T45" fmla="*/ 862 h 9116"/>
                <a:gd name="T46" fmla="*/ 32 w 11341"/>
                <a:gd name="T47" fmla="*/ 2364 h 9116"/>
                <a:gd name="T48" fmla="*/ 128 w 11341"/>
                <a:gd name="T49" fmla="*/ 4303 h 9116"/>
                <a:gd name="T50" fmla="*/ 277 w 11341"/>
                <a:gd name="T51" fmla="*/ 5261 h 9116"/>
                <a:gd name="T52" fmla="*/ 373 w 11341"/>
                <a:gd name="T53" fmla="*/ 5676 h 9116"/>
                <a:gd name="T54" fmla="*/ 479 w 11341"/>
                <a:gd name="T55" fmla="*/ 6102 h 911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1341"/>
                <a:gd name="T85" fmla="*/ 0 h 9116"/>
                <a:gd name="T86" fmla="*/ 11341 w 11341"/>
                <a:gd name="T87" fmla="*/ 9116 h 911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1341" h="9116">
                  <a:moveTo>
                    <a:pt x="479" y="6102"/>
                  </a:moveTo>
                  <a:cubicBezTo>
                    <a:pt x="511" y="6198"/>
                    <a:pt x="522" y="6252"/>
                    <a:pt x="532" y="6475"/>
                  </a:cubicBezTo>
                  <a:cubicBezTo>
                    <a:pt x="554" y="6699"/>
                    <a:pt x="564" y="7008"/>
                    <a:pt x="628" y="7167"/>
                  </a:cubicBezTo>
                  <a:cubicBezTo>
                    <a:pt x="756" y="7498"/>
                    <a:pt x="841" y="7647"/>
                    <a:pt x="1203" y="7945"/>
                  </a:cubicBezTo>
                  <a:cubicBezTo>
                    <a:pt x="1555" y="8243"/>
                    <a:pt x="2449" y="8659"/>
                    <a:pt x="3780" y="8840"/>
                  </a:cubicBezTo>
                  <a:cubicBezTo>
                    <a:pt x="5729" y="9116"/>
                    <a:pt x="7295" y="8914"/>
                    <a:pt x="8051" y="8765"/>
                  </a:cubicBezTo>
                  <a:cubicBezTo>
                    <a:pt x="9755" y="8435"/>
                    <a:pt x="10340" y="7838"/>
                    <a:pt x="10543" y="7519"/>
                  </a:cubicBezTo>
                  <a:cubicBezTo>
                    <a:pt x="10649" y="7349"/>
                    <a:pt x="10671" y="7242"/>
                    <a:pt x="10713" y="7050"/>
                  </a:cubicBezTo>
                  <a:cubicBezTo>
                    <a:pt x="10766" y="6816"/>
                    <a:pt x="10756" y="6582"/>
                    <a:pt x="10798" y="6358"/>
                  </a:cubicBezTo>
                  <a:cubicBezTo>
                    <a:pt x="10809" y="6283"/>
                    <a:pt x="10830" y="6188"/>
                    <a:pt x="10852" y="6113"/>
                  </a:cubicBezTo>
                  <a:cubicBezTo>
                    <a:pt x="10926" y="5826"/>
                    <a:pt x="11065" y="5336"/>
                    <a:pt x="11160" y="4697"/>
                  </a:cubicBezTo>
                  <a:cubicBezTo>
                    <a:pt x="11341" y="3536"/>
                    <a:pt x="11320" y="2513"/>
                    <a:pt x="11320" y="2503"/>
                  </a:cubicBezTo>
                  <a:cubicBezTo>
                    <a:pt x="11299" y="2119"/>
                    <a:pt x="11224" y="1928"/>
                    <a:pt x="10990" y="1587"/>
                  </a:cubicBezTo>
                  <a:cubicBezTo>
                    <a:pt x="10777" y="1299"/>
                    <a:pt x="10415" y="1075"/>
                    <a:pt x="10202" y="937"/>
                  </a:cubicBezTo>
                  <a:cubicBezTo>
                    <a:pt x="10575" y="1150"/>
                    <a:pt x="10734" y="1470"/>
                    <a:pt x="10734" y="1821"/>
                  </a:cubicBezTo>
                  <a:cubicBezTo>
                    <a:pt x="10734" y="2780"/>
                    <a:pt x="10692" y="3919"/>
                    <a:pt x="10330" y="5368"/>
                  </a:cubicBezTo>
                  <a:cubicBezTo>
                    <a:pt x="10064" y="6496"/>
                    <a:pt x="11075" y="7444"/>
                    <a:pt x="5665" y="8264"/>
                  </a:cubicBezTo>
                  <a:cubicBezTo>
                    <a:pt x="11075" y="7444"/>
                    <a:pt x="10064" y="6496"/>
                    <a:pt x="10330" y="5368"/>
                  </a:cubicBezTo>
                  <a:cubicBezTo>
                    <a:pt x="10692" y="3919"/>
                    <a:pt x="10734" y="2780"/>
                    <a:pt x="10734" y="1821"/>
                  </a:cubicBezTo>
                  <a:cubicBezTo>
                    <a:pt x="10734" y="1470"/>
                    <a:pt x="10575" y="1150"/>
                    <a:pt x="10181" y="926"/>
                  </a:cubicBezTo>
                  <a:cubicBezTo>
                    <a:pt x="9893" y="777"/>
                    <a:pt x="9339" y="490"/>
                    <a:pt x="8338" y="277"/>
                  </a:cubicBezTo>
                  <a:cubicBezTo>
                    <a:pt x="7529" y="106"/>
                    <a:pt x="6666" y="21"/>
                    <a:pt x="5761" y="21"/>
                  </a:cubicBezTo>
                  <a:cubicBezTo>
                    <a:pt x="3961" y="0"/>
                    <a:pt x="2279" y="319"/>
                    <a:pt x="1267" y="862"/>
                  </a:cubicBezTo>
                  <a:cubicBezTo>
                    <a:pt x="170" y="1438"/>
                    <a:pt x="74" y="2087"/>
                    <a:pt x="32" y="2364"/>
                  </a:cubicBezTo>
                  <a:cubicBezTo>
                    <a:pt x="32" y="2364"/>
                    <a:pt x="0" y="3259"/>
                    <a:pt x="128" y="4303"/>
                  </a:cubicBezTo>
                  <a:cubicBezTo>
                    <a:pt x="181" y="4750"/>
                    <a:pt x="255" y="5123"/>
                    <a:pt x="277" y="5261"/>
                  </a:cubicBezTo>
                  <a:cubicBezTo>
                    <a:pt x="309" y="5389"/>
                    <a:pt x="341" y="5549"/>
                    <a:pt x="373" y="5676"/>
                  </a:cubicBezTo>
                  <a:cubicBezTo>
                    <a:pt x="404" y="5815"/>
                    <a:pt x="447" y="5953"/>
                    <a:pt x="479" y="6102"/>
                  </a:cubicBezTo>
                </a:path>
              </a:pathLst>
            </a:custGeom>
            <a:solidFill>
              <a:srgbClr val="FF8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29" name="Freeform 73"/>
            <p:cNvSpPr>
              <a:spLocks noChangeAspect="1"/>
            </p:cNvSpPr>
            <p:nvPr/>
          </p:nvSpPr>
          <p:spPr bwMode="auto">
            <a:xfrm>
              <a:off x="2187" y="1628"/>
              <a:ext cx="1354" cy="1074"/>
            </a:xfrm>
            <a:custGeom>
              <a:avLst/>
              <a:gdLst>
                <a:gd name="T0" fmla="*/ 5631 w 11283"/>
                <a:gd name="T1" fmla="*/ 8237 h 8950"/>
                <a:gd name="T2" fmla="*/ 160 w 11283"/>
                <a:gd name="T3" fmla="*/ 4023 h 8950"/>
                <a:gd name="T4" fmla="*/ 8228 w 11283"/>
                <a:gd name="T5" fmla="*/ 4289 h 8950"/>
                <a:gd name="T6" fmla="*/ 6738 w 11283"/>
                <a:gd name="T7" fmla="*/ 7949 h 8950"/>
                <a:gd name="T8" fmla="*/ 10698 w 11283"/>
                <a:gd name="T9" fmla="*/ 1798 h 8950"/>
                <a:gd name="T10" fmla="*/ 9527 w 11283"/>
                <a:gd name="T11" fmla="*/ 617 h 8950"/>
                <a:gd name="T12" fmla="*/ 8601 w 11283"/>
                <a:gd name="T13" fmla="*/ 330 h 8950"/>
                <a:gd name="T14" fmla="*/ 7632 w 11283"/>
                <a:gd name="T15" fmla="*/ 138 h 8950"/>
                <a:gd name="T16" fmla="*/ 6685 w 11283"/>
                <a:gd name="T17" fmla="*/ 32 h 8950"/>
                <a:gd name="T18" fmla="*/ 5727 w 11283"/>
                <a:gd name="T19" fmla="*/ 0 h 8950"/>
                <a:gd name="T20" fmla="*/ 4758 w 11283"/>
                <a:gd name="T21" fmla="*/ 21 h 8950"/>
                <a:gd name="T22" fmla="*/ 3758 w 11283"/>
                <a:gd name="T23" fmla="*/ 117 h 8950"/>
                <a:gd name="T24" fmla="*/ 2778 w 11283"/>
                <a:gd name="T25" fmla="*/ 287 h 8950"/>
                <a:gd name="T26" fmla="*/ 1831 w 11283"/>
                <a:gd name="T27" fmla="*/ 574 h 8950"/>
                <a:gd name="T28" fmla="*/ 1011 w 11283"/>
                <a:gd name="T29" fmla="*/ 968 h 8950"/>
                <a:gd name="T30" fmla="*/ 234 w 11283"/>
                <a:gd name="T31" fmla="*/ 1681 h 8950"/>
                <a:gd name="T32" fmla="*/ 0 w 11283"/>
                <a:gd name="T33" fmla="*/ 2618 h 8950"/>
                <a:gd name="T34" fmla="*/ 11 w 11283"/>
                <a:gd name="T35" fmla="*/ 3075 h 8950"/>
                <a:gd name="T36" fmla="*/ 32 w 11283"/>
                <a:gd name="T37" fmla="*/ 3565 h 8950"/>
                <a:gd name="T38" fmla="*/ 75 w 11283"/>
                <a:gd name="T39" fmla="*/ 4097 h 8950"/>
                <a:gd name="T40" fmla="*/ 149 w 11283"/>
                <a:gd name="T41" fmla="*/ 4650 h 8950"/>
                <a:gd name="T42" fmla="*/ 245 w 11283"/>
                <a:gd name="T43" fmla="*/ 5236 h 8950"/>
                <a:gd name="T44" fmla="*/ 394 w 11283"/>
                <a:gd name="T45" fmla="*/ 5853 h 8950"/>
                <a:gd name="T46" fmla="*/ 500 w 11283"/>
                <a:gd name="T47" fmla="*/ 6449 h 8950"/>
                <a:gd name="T48" fmla="*/ 554 w 11283"/>
                <a:gd name="T49" fmla="*/ 6960 h 8950"/>
                <a:gd name="T50" fmla="*/ 852 w 11283"/>
                <a:gd name="T51" fmla="*/ 7609 h 8950"/>
                <a:gd name="T52" fmla="*/ 1725 w 11283"/>
                <a:gd name="T53" fmla="*/ 8258 h 8950"/>
                <a:gd name="T54" fmla="*/ 2587 w 11283"/>
                <a:gd name="T55" fmla="*/ 8577 h 8950"/>
                <a:gd name="T56" fmla="*/ 3460 w 11283"/>
                <a:gd name="T57" fmla="*/ 8769 h 8950"/>
                <a:gd name="T58" fmla="*/ 4343 w 11283"/>
                <a:gd name="T59" fmla="*/ 8886 h 8950"/>
                <a:gd name="T60" fmla="*/ 5248 w 11283"/>
                <a:gd name="T61" fmla="*/ 8950 h 8950"/>
                <a:gd name="T62" fmla="*/ 6153 w 11283"/>
                <a:gd name="T63" fmla="*/ 8939 h 8950"/>
                <a:gd name="T64" fmla="*/ 7079 w 11283"/>
                <a:gd name="T65" fmla="*/ 8875 h 8950"/>
                <a:gd name="T66" fmla="*/ 8016 w 11283"/>
                <a:gd name="T67" fmla="*/ 8737 h 8950"/>
                <a:gd name="T68" fmla="*/ 8888 w 11283"/>
                <a:gd name="T69" fmla="*/ 8524 h 8950"/>
                <a:gd name="T70" fmla="*/ 9676 w 11283"/>
                <a:gd name="T71" fmla="*/ 8194 h 8950"/>
                <a:gd name="T72" fmla="*/ 10304 w 11283"/>
                <a:gd name="T73" fmla="*/ 7747 h 8950"/>
                <a:gd name="T74" fmla="*/ 10815 w 11283"/>
                <a:gd name="T75" fmla="*/ 6087 h 8950"/>
                <a:gd name="T76" fmla="*/ 10975 w 11283"/>
                <a:gd name="T77" fmla="*/ 5459 h 8950"/>
                <a:gd name="T78" fmla="*/ 11092 w 11283"/>
                <a:gd name="T79" fmla="*/ 4863 h 8950"/>
                <a:gd name="T80" fmla="*/ 11177 w 11283"/>
                <a:gd name="T81" fmla="*/ 4299 h 8950"/>
                <a:gd name="T82" fmla="*/ 11230 w 11283"/>
                <a:gd name="T83" fmla="*/ 3756 h 8950"/>
                <a:gd name="T84" fmla="*/ 11262 w 11283"/>
                <a:gd name="T85" fmla="*/ 3256 h 8950"/>
                <a:gd name="T86" fmla="*/ 11273 w 11283"/>
                <a:gd name="T87" fmla="*/ 2788 h 8950"/>
                <a:gd name="T88" fmla="*/ 11273 w 11283"/>
                <a:gd name="T89" fmla="*/ 2320 h 8950"/>
                <a:gd name="T90" fmla="*/ 11060 w 11283"/>
                <a:gd name="T91" fmla="*/ 1734 h 8950"/>
                <a:gd name="T92" fmla="*/ 10581 w 11283"/>
                <a:gd name="T93" fmla="*/ 1192 h 895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1283"/>
                <a:gd name="T142" fmla="*/ 0 h 8950"/>
                <a:gd name="T143" fmla="*/ 11283 w 11283"/>
                <a:gd name="T144" fmla="*/ 8950 h 895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1283" h="8950">
                  <a:moveTo>
                    <a:pt x="10698" y="1798"/>
                  </a:moveTo>
                  <a:cubicBezTo>
                    <a:pt x="10698" y="2756"/>
                    <a:pt x="10655" y="3895"/>
                    <a:pt x="10294" y="5342"/>
                  </a:cubicBezTo>
                  <a:cubicBezTo>
                    <a:pt x="10027" y="6470"/>
                    <a:pt x="11039" y="7417"/>
                    <a:pt x="5631" y="8237"/>
                  </a:cubicBezTo>
                  <a:cubicBezTo>
                    <a:pt x="5621" y="8237"/>
                    <a:pt x="5621" y="8237"/>
                    <a:pt x="5610" y="8237"/>
                  </a:cubicBezTo>
                  <a:cubicBezTo>
                    <a:pt x="1395" y="8279"/>
                    <a:pt x="1395" y="8279"/>
                    <a:pt x="798" y="7524"/>
                  </a:cubicBezTo>
                  <a:cubicBezTo>
                    <a:pt x="788" y="7513"/>
                    <a:pt x="181" y="4278"/>
                    <a:pt x="160" y="4023"/>
                  </a:cubicBezTo>
                  <a:cubicBezTo>
                    <a:pt x="53" y="2150"/>
                    <a:pt x="245" y="1958"/>
                    <a:pt x="458" y="1724"/>
                  </a:cubicBezTo>
                  <a:cubicBezTo>
                    <a:pt x="1565" y="564"/>
                    <a:pt x="5354" y="372"/>
                    <a:pt x="7004" y="915"/>
                  </a:cubicBezTo>
                  <a:cubicBezTo>
                    <a:pt x="8016" y="1245"/>
                    <a:pt x="8228" y="4257"/>
                    <a:pt x="8228" y="4289"/>
                  </a:cubicBezTo>
                  <a:cubicBezTo>
                    <a:pt x="8239" y="4746"/>
                    <a:pt x="7462" y="4767"/>
                    <a:pt x="7632" y="5300"/>
                  </a:cubicBezTo>
                  <a:cubicBezTo>
                    <a:pt x="7877" y="6034"/>
                    <a:pt x="9538" y="6225"/>
                    <a:pt x="8942" y="7098"/>
                  </a:cubicBezTo>
                  <a:cubicBezTo>
                    <a:pt x="8676" y="7492"/>
                    <a:pt x="7366" y="7800"/>
                    <a:pt x="6738" y="7949"/>
                  </a:cubicBezTo>
                  <a:cubicBezTo>
                    <a:pt x="6100" y="8098"/>
                    <a:pt x="5801" y="8162"/>
                    <a:pt x="5631" y="8237"/>
                  </a:cubicBezTo>
                  <a:cubicBezTo>
                    <a:pt x="11039" y="7417"/>
                    <a:pt x="10027" y="6470"/>
                    <a:pt x="10294" y="5342"/>
                  </a:cubicBezTo>
                  <a:cubicBezTo>
                    <a:pt x="10655" y="3895"/>
                    <a:pt x="10698" y="2756"/>
                    <a:pt x="10698" y="1798"/>
                  </a:cubicBezTo>
                  <a:cubicBezTo>
                    <a:pt x="10698" y="1447"/>
                    <a:pt x="10538" y="1128"/>
                    <a:pt x="10144" y="904"/>
                  </a:cubicBezTo>
                  <a:cubicBezTo>
                    <a:pt x="10144" y="904"/>
                    <a:pt x="10144" y="904"/>
                    <a:pt x="10144" y="904"/>
                  </a:cubicBezTo>
                  <a:cubicBezTo>
                    <a:pt x="9846" y="745"/>
                    <a:pt x="9804" y="723"/>
                    <a:pt x="9527" y="617"/>
                  </a:cubicBezTo>
                  <a:cubicBezTo>
                    <a:pt x="9250" y="511"/>
                    <a:pt x="9250" y="511"/>
                    <a:pt x="9250" y="511"/>
                  </a:cubicBezTo>
                  <a:cubicBezTo>
                    <a:pt x="9144" y="479"/>
                    <a:pt x="9006" y="436"/>
                    <a:pt x="8899" y="404"/>
                  </a:cubicBezTo>
                  <a:cubicBezTo>
                    <a:pt x="8601" y="330"/>
                    <a:pt x="8601" y="330"/>
                    <a:pt x="8601" y="330"/>
                  </a:cubicBezTo>
                  <a:cubicBezTo>
                    <a:pt x="8505" y="298"/>
                    <a:pt x="8367" y="266"/>
                    <a:pt x="8271" y="245"/>
                  </a:cubicBezTo>
                  <a:cubicBezTo>
                    <a:pt x="7962" y="191"/>
                    <a:pt x="7962" y="191"/>
                    <a:pt x="7962" y="191"/>
                  </a:cubicBezTo>
                  <a:cubicBezTo>
                    <a:pt x="7867" y="170"/>
                    <a:pt x="7728" y="149"/>
                    <a:pt x="7632" y="138"/>
                  </a:cubicBezTo>
                  <a:cubicBezTo>
                    <a:pt x="7324" y="96"/>
                    <a:pt x="7324" y="96"/>
                    <a:pt x="7324" y="96"/>
                  </a:cubicBezTo>
                  <a:cubicBezTo>
                    <a:pt x="7228" y="85"/>
                    <a:pt x="7100" y="74"/>
                    <a:pt x="7004" y="64"/>
                  </a:cubicBezTo>
                  <a:cubicBezTo>
                    <a:pt x="6685" y="32"/>
                    <a:pt x="6685" y="32"/>
                    <a:pt x="6685" y="32"/>
                  </a:cubicBezTo>
                  <a:cubicBezTo>
                    <a:pt x="6589" y="32"/>
                    <a:pt x="6461" y="21"/>
                    <a:pt x="6366" y="10"/>
                  </a:cubicBezTo>
                  <a:cubicBezTo>
                    <a:pt x="6046" y="0"/>
                    <a:pt x="6046" y="0"/>
                    <a:pt x="6046" y="0"/>
                  </a:cubicBezTo>
                  <a:cubicBezTo>
                    <a:pt x="5950" y="0"/>
                    <a:pt x="5823" y="0"/>
                    <a:pt x="5727" y="0"/>
                  </a:cubicBezTo>
                  <a:cubicBezTo>
                    <a:pt x="5408" y="0"/>
                    <a:pt x="5408" y="0"/>
                    <a:pt x="5408" y="0"/>
                  </a:cubicBezTo>
                  <a:cubicBezTo>
                    <a:pt x="5312" y="0"/>
                    <a:pt x="5184" y="0"/>
                    <a:pt x="5088" y="0"/>
                  </a:cubicBezTo>
                  <a:cubicBezTo>
                    <a:pt x="4758" y="21"/>
                    <a:pt x="4758" y="21"/>
                    <a:pt x="4758" y="21"/>
                  </a:cubicBezTo>
                  <a:cubicBezTo>
                    <a:pt x="4662" y="32"/>
                    <a:pt x="4524" y="32"/>
                    <a:pt x="4428" y="42"/>
                  </a:cubicBezTo>
                  <a:cubicBezTo>
                    <a:pt x="4098" y="74"/>
                    <a:pt x="4098" y="74"/>
                    <a:pt x="4098" y="74"/>
                  </a:cubicBezTo>
                  <a:cubicBezTo>
                    <a:pt x="4003" y="85"/>
                    <a:pt x="3864" y="106"/>
                    <a:pt x="3758" y="117"/>
                  </a:cubicBezTo>
                  <a:cubicBezTo>
                    <a:pt x="3428" y="159"/>
                    <a:pt x="3428" y="159"/>
                    <a:pt x="3428" y="159"/>
                  </a:cubicBezTo>
                  <a:cubicBezTo>
                    <a:pt x="3332" y="181"/>
                    <a:pt x="3194" y="202"/>
                    <a:pt x="3098" y="223"/>
                  </a:cubicBezTo>
                  <a:cubicBezTo>
                    <a:pt x="2778" y="287"/>
                    <a:pt x="2778" y="287"/>
                    <a:pt x="2778" y="287"/>
                  </a:cubicBezTo>
                  <a:cubicBezTo>
                    <a:pt x="2683" y="319"/>
                    <a:pt x="2544" y="351"/>
                    <a:pt x="2448" y="372"/>
                  </a:cubicBezTo>
                  <a:cubicBezTo>
                    <a:pt x="2161" y="457"/>
                    <a:pt x="2161" y="457"/>
                    <a:pt x="2161" y="457"/>
                  </a:cubicBezTo>
                  <a:cubicBezTo>
                    <a:pt x="2055" y="489"/>
                    <a:pt x="1927" y="532"/>
                    <a:pt x="1831" y="574"/>
                  </a:cubicBezTo>
                  <a:cubicBezTo>
                    <a:pt x="1565" y="681"/>
                    <a:pt x="1565" y="681"/>
                    <a:pt x="1565" y="681"/>
                  </a:cubicBezTo>
                  <a:cubicBezTo>
                    <a:pt x="1469" y="723"/>
                    <a:pt x="1331" y="787"/>
                    <a:pt x="1235" y="841"/>
                  </a:cubicBezTo>
                  <a:cubicBezTo>
                    <a:pt x="1011" y="968"/>
                    <a:pt x="1011" y="968"/>
                    <a:pt x="1011" y="968"/>
                  </a:cubicBezTo>
                  <a:cubicBezTo>
                    <a:pt x="916" y="1032"/>
                    <a:pt x="777" y="1117"/>
                    <a:pt x="681" y="1192"/>
                  </a:cubicBezTo>
                  <a:cubicBezTo>
                    <a:pt x="522" y="1341"/>
                    <a:pt x="522" y="1341"/>
                    <a:pt x="522" y="1341"/>
                  </a:cubicBezTo>
                  <a:cubicBezTo>
                    <a:pt x="330" y="1532"/>
                    <a:pt x="319" y="1543"/>
                    <a:pt x="234" y="1681"/>
                  </a:cubicBezTo>
                  <a:cubicBezTo>
                    <a:pt x="149" y="1841"/>
                    <a:pt x="149" y="1841"/>
                    <a:pt x="149" y="1841"/>
                  </a:cubicBezTo>
                  <a:cubicBezTo>
                    <a:pt x="43" y="2086"/>
                    <a:pt x="11" y="2171"/>
                    <a:pt x="0" y="2469"/>
                  </a:cubicBezTo>
                  <a:cubicBezTo>
                    <a:pt x="0" y="2618"/>
                    <a:pt x="0" y="2618"/>
                    <a:pt x="0" y="2618"/>
                  </a:cubicBezTo>
                  <a:cubicBezTo>
                    <a:pt x="0" y="2660"/>
                    <a:pt x="0" y="2714"/>
                    <a:pt x="0" y="2767"/>
                  </a:cubicBezTo>
                  <a:cubicBezTo>
                    <a:pt x="0" y="2916"/>
                    <a:pt x="0" y="2916"/>
                    <a:pt x="0" y="2916"/>
                  </a:cubicBezTo>
                  <a:cubicBezTo>
                    <a:pt x="0" y="2969"/>
                    <a:pt x="0" y="3033"/>
                    <a:pt x="11" y="3075"/>
                  </a:cubicBezTo>
                  <a:cubicBezTo>
                    <a:pt x="11" y="3235"/>
                    <a:pt x="11" y="3235"/>
                    <a:pt x="11" y="3235"/>
                  </a:cubicBezTo>
                  <a:cubicBezTo>
                    <a:pt x="11" y="3288"/>
                    <a:pt x="21" y="3352"/>
                    <a:pt x="21" y="3405"/>
                  </a:cubicBezTo>
                  <a:cubicBezTo>
                    <a:pt x="32" y="3565"/>
                    <a:pt x="32" y="3565"/>
                    <a:pt x="32" y="3565"/>
                  </a:cubicBezTo>
                  <a:cubicBezTo>
                    <a:pt x="32" y="3618"/>
                    <a:pt x="43" y="3693"/>
                    <a:pt x="43" y="3746"/>
                  </a:cubicBezTo>
                  <a:cubicBezTo>
                    <a:pt x="53" y="3916"/>
                    <a:pt x="53" y="3916"/>
                    <a:pt x="53" y="3916"/>
                  </a:cubicBezTo>
                  <a:cubicBezTo>
                    <a:pt x="64" y="3969"/>
                    <a:pt x="64" y="4044"/>
                    <a:pt x="75" y="4097"/>
                  </a:cubicBezTo>
                  <a:cubicBezTo>
                    <a:pt x="96" y="4278"/>
                    <a:pt x="96" y="4278"/>
                    <a:pt x="96" y="4278"/>
                  </a:cubicBezTo>
                  <a:cubicBezTo>
                    <a:pt x="96" y="4331"/>
                    <a:pt x="107" y="4406"/>
                    <a:pt x="117" y="4459"/>
                  </a:cubicBezTo>
                  <a:cubicBezTo>
                    <a:pt x="149" y="4650"/>
                    <a:pt x="149" y="4650"/>
                    <a:pt x="149" y="4650"/>
                  </a:cubicBezTo>
                  <a:cubicBezTo>
                    <a:pt x="149" y="4704"/>
                    <a:pt x="170" y="4789"/>
                    <a:pt x="181" y="4842"/>
                  </a:cubicBezTo>
                  <a:cubicBezTo>
                    <a:pt x="213" y="5034"/>
                    <a:pt x="213" y="5034"/>
                    <a:pt x="213" y="5034"/>
                  </a:cubicBezTo>
                  <a:cubicBezTo>
                    <a:pt x="224" y="5097"/>
                    <a:pt x="234" y="5172"/>
                    <a:pt x="245" y="5236"/>
                  </a:cubicBezTo>
                  <a:cubicBezTo>
                    <a:pt x="298" y="5438"/>
                    <a:pt x="298" y="5438"/>
                    <a:pt x="298" y="5438"/>
                  </a:cubicBezTo>
                  <a:cubicBezTo>
                    <a:pt x="309" y="5502"/>
                    <a:pt x="330" y="5587"/>
                    <a:pt x="341" y="5651"/>
                  </a:cubicBezTo>
                  <a:cubicBezTo>
                    <a:pt x="394" y="5853"/>
                    <a:pt x="394" y="5853"/>
                    <a:pt x="394" y="5853"/>
                  </a:cubicBezTo>
                  <a:cubicBezTo>
                    <a:pt x="415" y="5917"/>
                    <a:pt x="437" y="6013"/>
                    <a:pt x="447" y="6076"/>
                  </a:cubicBezTo>
                  <a:cubicBezTo>
                    <a:pt x="479" y="6204"/>
                    <a:pt x="479" y="6204"/>
                    <a:pt x="479" y="6204"/>
                  </a:cubicBezTo>
                  <a:cubicBezTo>
                    <a:pt x="490" y="6268"/>
                    <a:pt x="500" y="6374"/>
                    <a:pt x="500" y="6449"/>
                  </a:cubicBezTo>
                  <a:cubicBezTo>
                    <a:pt x="511" y="6609"/>
                    <a:pt x="511" y="6609"/>
                    <a:pt x="511" y="6609"/>
                  </a:cubicBezTo>
                  <a:cubicBezTo>
                    <a:pt x="522" y="6662"/>
                    <a:pt x="522" y="6726"/>
                    <a:pt x="522" y="6779"/>
                  </a:cubicBezTo>
                  <a:cubicBezTo>
                    <a:pt x="554" y="6960"/>
                    <a:pt x="554" y="6960"/>
                    <a:pt x="554" y="6960"/>
                  </a:cubicBezTo>
                  <a:cubicBezTo>
                    <a:pt x="564" y="7024"/>
                    <a:pt x="586" y="7109"/>
                    <a:pt x="607" y="7162"/>
                  </a:cubicBezTo>
                  <a:cubicBezTo>
                    <a:pt x="681" y="7343"/>
                    <a:pt x="681" y="7343"/>
                    <a:pt x="681" y="7343"/>
                  </a:cubicBezTo>
                  <a:cubicBezTo>
                    <a:pt x="724" y="7428"/>
                    <a:pt x="798" y="7534"/>
                    <a:pt x="852" y="7609"/>
                  </a:cubicBezTo>
                  <a:cubicBezTo>
                    <a:pt x="1001" y="7769"/>
                    <a:pt x="1001" y="7769"/>
                    <a:pt x="1001" y="7769"/>
                  </a:cubicBezTo>
                  <a:cubicBezTo>
                    <a:pt x="1214" y="7949"/>
                    <a:pt x="1246" y="7981"/>
                    <a:pt x="1501" y="8130"/>
                  </a:cubicBezTo>
                  <a:cubicBezTo>
                    <a:pt x="1725" y="8258"/>
                    <a:pt x="1725" y="8258"/>
                    <a:pt x="1725" y="8258"/>
                  </a:cubicBezTo>
                  <a:cubicBezTo>
                    <a:pt x="1820" y="8290"/>
                    <a:pt x="1937" y="8354"/>
                    <a:pt x="2033" y="8386"/>
                  </a:cubicBezTo>
                  <a:cubicBezTo>
                    <a:pt x="2289" y="8482"/>
                    <a:pt x="2289" y="8482"/>
                    <a:pt x="2289" y="8482"/>
                  </a:cubicBezTo>
                  <a:cubicBezTo>
                    <a:pt x="2385" y="8513"/>
                    <a:pt x="2502" y="8545"/>
                    <a:pt x="2587" y="8577"/>
                  </a:cubicBezTo>
                  <a:cubicBezTo>
                    <a:pt x="2864" y="8641"/>
                    <a:pt x="2864" y="8641"/>
                    <a:pt x="2864" y="8641"/>
                  </a:cubicBezTo>
                  <a:cubicBezTo>
                    <a:pt x="2959" y="8662"/>
                    <a:pt x="3076" y="8694"/>
                    <a:pt x="3172" y="8716"/>
                  </a:cubicBezTo>
                  <a:cubicBezTo>
                    <a:pt x="3460" y="8769"/>
                    <a:pt x="3460" y="8769"/>
                    <a:pt x="3460" y="8769"/>
                  </a:cubicBezTo>
                  <a:cubicBezTo>
                    <a:pt x="3545" y="8780"/>
                    <a:pt x="3662" y="8801"/>
                    <a:pt x="3758" y="8822"/>
                  </a:cubicBezTo>
                  <a:cubicBezTo>
                    <a:pt x="4045" y="8854"/>
                    <a:pt x="4045" y="8854"/>
                    <a:pt x="4045" y="8854"/>
                  </a:cubicBezTo>
                  <a:cubicBezTo>
                    <a:pt x="4141" y="8865"/>
                    <a:pt x="4258" y="8875"/>
                    <a:pt x="4343" y="8886"/>
                  </a:cubicBezTo>
                  <a:cubicBezTo>
                    <a:pt x="4641" y="8918"/>
                    <a:pt x="4641" y="8918"/>
                    <a:pt x="4641" y="8918"/>
                  </a:cubicBezTo>
                  <a:cubicBezTo>
                    <a:pt x="4737" y="8918"/>
                    <a:pt x="4854" y="8929"/>
                    <a:pt x="4939" y="8929"/>
                  </a:cubicBezTo>
                  <a:cubicBezTo>
                    <a:pt x="5248" y="8950"/>
                    <a:pt x="5248" y="8950"/>
                    <a:pt x="5248" y="8950"/>
                  </a:cubicBezTo>
                  <a:cubicBezTo>
                    <a:pt x="5333" y="8950"/>
                    <a:pt x="5450" y="8950"/>
                    <a:pt x="5546" y="8950"/>
                  </a:cubicBezTo>
                  <a:cubicBezTo>
                    <a:pt x="5844" y="8950"/>
                    <a:pt x="5844" y="8950"/>
                    <a:pt x="5844" y="8950"/>
                  </a:cubicBezTo>
                  <a:cubicBezTo>
                    <a:pt x="5940" y="8950"/>
                    <a:pt x="6057" y="8950"/>
                    <a:pt x="6153" y="8939"/>
                  </a:cubicBezTo>
                  <a:cubicBezTo>
                    <a:pt x="6461" y="8929"/>
                    <a:pt x="6461" y="8929"/>
                    <a:pt x="6461" y="8929"/>
                  </a:cubicBezTo>
                  <a:cubicBezTo>
                    <a:pt x="6557" y="8918"/>
                    <a:pt x="6674" y="8918"/>
                    <a:pt x="6770" y="8907"/>
                  </a:cubicBezTo>
                  <a:cubicBezTo>
                    <a:pt x="7079" y="8875"/>
                    <a:pt x="7079" y="8875"/>
                    <a:pt x="7079" y="8875"/>
                  </a:cubicBezTo>
                  <a:cubicBezTo>
                    <a:pt x="7175" y="8865"/>
                    <a:pt x="7302" y="8854"/>
                    <a:pt x="7398" y="8843"/>
                  </a:cubicBezTo>
                  <a:cubicBezTo>
                    <a:pt x="7707" y="8790"/>
                    <a:pt x="7707" y="8790"/>
                    <a:pt x="7707" y="8790"/>
                  </a:cubicBezTo>
                  <a:cubicBezTo>
                    <a:pt x="7803" y="8780"/>
                    <a:pt x="7930" y="8758"/>
                    <a:pt x="8016" y="8737"/>
                  </a:cubicBezTo>
                  <a:cubicBezTo>
                    <a:pt x="8314" y="8673"/>
                    <a:pt x="8314" y="8673"/>
                    <a:pt x="8314" y="8673"/>
                  </a:cubicBezTo>
                  <a:cubicBezTo>
                    <a:pt x="8399" y="8652"/>
                    <a:pt x="8527" y="8620"/>
                    <a:pt x="8612" y="8599"/>
                  </a:cubicBezTo>
                  <a:cubicBezTo>
                    <a:pt x="8888" y="8524"/>
                    <a:pt x="8888" y="8524"/>
                    <a:pt x="8888" y="8524"/>
                  </a:cubicBezTo>
                  <a:cubicBezTo>
                    <a:pt x="8974" y="8492"/>
                    <a:pt x="9080" y="8450"/>
                    <a:pt x="9165" y="8418"/>
                  </a:cubicBezTo>
                  <a:cubicBezTo>
                    <a:pt x="9421" y="8322"/>
                    <a:pt x="9421" y="8322"/>
                    <a:pt x="9421" y="8322"/>
                  </a:cubicBezTo>
                  <a:cubicBezTo>
                    <a:pt x="9495" y="8279"/>
                    <a:pt x="9602" y="8237"/>
                    <a:pt x="9676" y="8194"/>
                  </a:cubicBezTo>
                  <a:cubicBezTo>
                    <a:pt x="9900" y="8067"/>
                    <a:pt x="9900" y="8067"/>
                    <a:pt x="9900" y="8067"/>
                  </a:cubicBezTo>
                  <a:cubicBezTo>
                    <a:pt x="9964" y="8024"/>
                    <a:pt x="10070" y="7949"/>
                    <a:pt x="10134" y="7896"/>
                  </a:cubicBezTo>
                  <a:cubicBezTo>
                    <a:pt x="10304" y="7747"/>
                    <a:pt x="10304" y="7747"/>
                    <a:pt x="10304" y="7747"/>
                  </a:cubicBezTo>
                  <a:cubicBezTo>
                    <a:pt x="10368" y="7673"/>
                    <a:pt x="10453" y="7577"/>
                    <a:pt x="10506" y="7492"/>
                  </a:cubicBezTo>
                  <a:cubicBezTo>
                    <a:pt x="10581" y="7343"/>
                    <a:pt x="10581" y="7343"/>
                    <a:pt x="10581" y="7343"/>
                  </a:cubicBezTo>
                  <a:cubicBezTo>
                    <a:pt x="10730" y="6938"/>
                    <a:pt x="10709" y="6502"/>
                    <a:pt x="10815" y="6087"/>
                  </a:cubicBezTo>
                  <a:cubicBezTo>
                    <a:pt x="10868" y="5874"/>
                    <a:pt x="10868" y="5874"/>
                    <a:pt x="10868" y="5874"/>
                  </a:cubicBezTo>
                  <a:cubicBezTo>
                    <a:pt x="10890" y="5810"/>
                    <a:pt x="10911" y="5725"/>
                    <a:pt x="10922" y="5661"/>
                  </a:cubicBezTo>
                  <a:cubicBezTo>
                    <a:pt x="10975" y="5459"/>
                    <a:pt x="10975" y="5459"/>
                    <a:pt x="10975" y="5459"/>
                  </a:cubicBezTo>
                  <a:cubicBezTo>
                    <a:pt x="10985" y="5395"/>
                    <a:pt x="11007" y="5321"/>
                    <a:pt x="11017" y="5257"/>
                  </a:cubicBezTo>
                  <a:cubicBezTo>
                    <a:pt x="11060" y="5055"/>
                    <a:pt x="11060" y="5055"/>
                    <a:pt x="11060" y="5055"/>
                  </a:cubicBezTo>
                  <a:cubicBezTo>
                    <a:pt x="11071" y="5002"/>
                    <a:pt x="11081" y="4916"/>
                    <a:pt x="11092" y="4863"/>
                  </a:cubicBezTo>
                  <a:cubicBezTo>
                    <a:pt x="11124" y="4672"/>
                    <a:pt x="11124" y="4672"/>
                    <a:pt x="11124" y="4672"/>
                  </a:cubicBezTo>
                  <a:cubicBezTo>
                    <a:pt x="11134" y="4608"/>
                    <a:pt x="11145" y="4533"/>
                    <a:pt x="11156" y="4480"/>
                  </a:cubicBezTo>
                  <a:cubicBezTo>
                    <a:pt x="11177" y="4299"/>
                    <a:pt x="11177" y="4299"/>
                    <a:pt x="11177" y="4299"/>
                  </a:cubicBezTo>
                  <a:cubicBezTo>
                    <a:pt x="11188" y="4235"/>
                    <a:pt x="11198" y="4172"/>
                    <a:pt x="11198" y="4108"/>
                  </a:cubicBezTo>
                  <a:cubicBezTo>
                    <a:pt x="11220" y="3937"/>
                    <a:pt x="11220" y="3937"/>
                    <a:pt x="11220" y="3937"/>
                  </a:cubicBezTo>
                  <a:cubicBezTo>
                    <a:pt x="11220" y="3884"/>
                    <a:pt x="11230" y="3810"/>
                    <a:pt x="11230" y="3756"/>
                  </a:cubicBezTo>
                  <a:cubicBezTo>
                    <a:pt x="11241" y="3586"/>
                    <a:pt x="11241" y="3586"/>
                    <a:pt x="11241" y="3586"/>
                  </a:cubicBezTo>
                  <a:cubicBezTo>
                    <a:pt x="11252" y="3533"/>
                    <a:pt x="11252" y="3469"/>
                    <a:pt x="11252" y="3416"/>
                  </a:cubicBezTo>
                  <a:cubicBezTo>
                    <a:pt x="11262" y="3256"/>
                    <a:pt x="11262" y="3256"/>
                    <a:pt x="11262" y="3256"/>
                  </a:cubicBezTo>
                  <a:cubicBezTo>
                    <a:pt x="11262" y="3203"/>
                    <a:pt x="11273" y="3139"/>
                    <a:pt x="11273" y="3097"/>
                  </a:cubicBezTo>
                  <a:cubicBezTo>
                    <a:pt x="11273" y="2937"/>
                    <a:pt x="11273" y="2937"/>
                    <a:pt x="11273" y="2937"/>
                  </a:cubicBezTo>
                  <a:cubicBezTo>
                    <a:pt x="11273" y="2894"/>
                    <a:pt x="11273" y="2831"/>
                    <a:pt x="11273" y="2788"/>
                  </a:cubicBezTo>
                  <a:cubicBezTo>
                    <a:pt x="11283" y="2628"/>
                    <a:pt x="11283" y="2628"/>
                    <a:pt x="11283" y="2628"/>
                  </a:cubicBezTo>
                  <a:cubicBezTo>
                    <a:pt x="11283" y="2586"/>
                    <a:pt x="11283" y="2533"/>
                    <a:pt x="11283" y="2479"/>
                  </a:cubicBezTo>
                  <a:cubicBezTo>
                    <a:pt x="11273" y="2320"/>
                    <a:pt x="11273" y="2320"/>
                    <a:pt x="11273" y="2320"/>
                  </a:cubicBezTo>
                  <a:cubicBezTo>
                    <a:pt x="11262" y="2256"/>
                    <a:pt x="11241" y="2171"/>
                    <a:pt x="11230" y="2107"/>
                  </a:cubicBezTo>
                  <a:cubicBezTo>
                    <a:pt x="11177" y="1947"/>
                    <a:pt x="11177" y="1947"/>
                    <a:pt x="11177" y="1947"/>
                  </a:cubicBezTo>
                  <a:cubicBezTo>
                    <a:pt x="11145" y="1883"/>
                    <a:pt x="11103" y="1788"/>
                    <a:pt x="11060" y="1734"/>
                  </a:cubicBezTo>
                  <a:cubicBezTo>
                    <a:pt x="10953" y="1564"/>
                    <a:pt x="10953" y="1564"/>
                    <a:pt x="10953" y="1564"/>
                  </a:cubicBezTo>
                  <a:cubicBezTo>
                    <a:pt x="10890" y="1500"/>
                    <a:pt x="10815" y="1405"/>
                    <a:pt x="10751" y="1341"/>
                  </a:cubicBezTo>
                  <a:cubicBezTo>
                    <a:pt x="10581" y="1192"/>
                    <a:pt x="10581" y="1192"/>
                    <a:pt x="10581" y="1192"/>
                  </a:cubicBezTo>
                  <a:cubicBezTo>
                    <a:pt x="10315" y="1000"/>
                    <a:pt x="10315" y="1000"/>
                    <a:pt x="10144" y="904"/>
                  </a:cubicBezTo>
                  <a:cubicBezTo>
                    <a:pt x="10538" y="1128"/>
                    <a:pt x="10698" y="1447"/>
                    <a:pt x="10698" y="1798"/>
                  </a:cubicBezTo>
                </a:path>
              </a:pathLst>
            </a:custGeom>
            <a:solidFill>
              <a:srgbClr val="FF8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30" name="Freeform 74"/>
            <p:cNvSpPr>
              <a:spLocks noChangeAspect="1"/>
            </p:cNvSpPr>
            <p:nvPr/>
          </p:nvSpPr>
          <p:spPr bwMode="auto">
            <a:xfrm>
              <a:off x="2187" y="1611"/>
              <a:ext cx="1354" cy="1099"/>
            </a:xfrm>
            <a:custGeom>
              <a:avLst/>
              <a:gdLst>
                <a:gd name="T0" fmla="*/ 9069 w 11283"/>
                <a:gd name="T1" fmla="*/ 7561 h 9158"/>
                <a:gd name="T2" fmla="*/ 596 w 11283"/>
                <a:gd name="T3" fmla="*/ 7252 h 9158"/>
                <a:gd name="T4" fmla="*/ 7845 w 11283"/>
                <a:gd name="T5" fmla="*/ 1459 h 9158"/>
                <a:gd name="T6" fmla="*/ 7888 w 11283"/>
                <a:gd name="T7" fmla="*/ 5474 h 9158"/>
                <a:gd name="T8" fmla="*/ 10294 w 11283"/>
                <a:gd name="T9" fmla="*/ 5484 h 9158"/>
                <a:gd name="T10" fmla="*/ 10144 w 11283"/>
                <a:gd name="T11" fmla="*/ 1044 h 9158"/>
                <a:gd name="T12" fmla="*/ 8899 w 11283"/>
                <a:gd name="T13" fmla="*/ 543 h 9158"/>
                <a:gd name="T14" fmla="*/ 7962 w 11283"/>
                <a:gd name="T15" fmla="*/ 330 h 9158"/>
                <a:gd name="T16" fmla="*/ 7004 w 11283"/>
                <a:gd name="T17" fmla="*/ 202 h 9158"/>
                <a:gd name="T18" fmla="*/ 6046 w 11283"/>
                <a:gd name="T19" fmla="*/ 139 h 9158"/>
                <a:gd name="T20" fmla="*/ 5088 w 11283"/>
                <a:gd name="T21" fmla="*/ 139 h 9158"/>
                <a:gd name="T22" fmla="*/ 4098 w 11283"/>
                <a:gd name="T23" fmla="*/ 213 h 9158"/>
                <a:gd name="T24" fmla="*/ 3098 w 11283"/>
                <a:gd name="T25" fmla="*/ 362 h 9158"/>
                <a:gd name="T26" fmla="*/ 2161 w 11283"/>
                <a:gd name="T27" fmla="*/ 596 h 9158"/>
                <a:gd name="T28" fmla="*/ 1235 w 11283"/>
                <a:gd name="T29" fmla="*/ 980 h 9158"/>
                <a:gd name="T30" fmla="*/ 522 w 11283"/>
                <a:gd name="T31" fmla="*/ 1480 h 9158"/>
                <a:gd name="T32" fmla="*/ 0 w 11283"/>
                <a:gd name="T33" fmla="*/ 2609 h 9158"/>
                <a:gd name="T34" fmla="*/ 0 w 11283"/>
                <a:gd name="T35" fmla="*/ 3056 h 9158"/>
                <a:gd name="T36" fmla="*/ 21 w 11283"/>
                <a:gd name="T37" fmla="*/ 3546 h 9158"/>
                <a:gd name="T38" fmla="*/ 53 w 11283"/>
                <a:gd name="T39" fmla="*/ 4057 h 9158"/>
                <a:gd name="T40" fmla="*/ 117 w 11283"/>
                <a:gd name="T41" fmla="*/ 4601 h 9158"/>
                <a:gd name="T42" fmla="*/ 213 w 11283"/>
                <a:gd name="T43" fmla="*/ 5176 h 9158"/>
                <a:gd name="T44" fmla="*/ 341 w 11283"/>
                <a:gd name="T45" fmla="*/ 5793 h 9158"/>
                <a:gd name="T46" fmla="*/ 479 w 11283"/>
                <a:gd name="T47" fmla="*/ 6347 h 9158"/>
                <a:gd name="T48" fmla="*/ 522 w 11283"/>
                <a:gd name="T49" fmla="*/ 6922 h 9158"/>
                <a:gd name="T50" fmla="*/ 681 w 11283"/>
                <a:gd name="T51" fmla="*/ 7487 h 9158"/>
                <a:gd name="T52" fmla="*/ 1501 w 11283"/>
                <a:gd name="T53" fmla="*/ 8275 h 9158"/>
                <a:gd name="T54" fmla="*/ 2289 w 11283"/>
                <a:gd name="T55" fmla="*/ 8626 h 9158"/>
                <a:gd name="T56" fmla="*/ 3172 w 11283"/>
                <a:gd name="T57" fmla="*/ 8860 h 9158"/>
                <a:gd name="T58" fmla="*/ 4045 w 11283"/>
                <a:gd name="T59" fmla="*/ 8999 h 9158"/>
                <a:gd name="T60" fmla="*/ 4939 w 11283"/>
                <a:gd name="T61" fmla="*/ 9073 h 9158"/>
                <a:gd name="T62" fmla="*/ 5844 w 11283"/>
                <a:gd name="T63" fmla="*/ 9095 h 9158"/>
                <a:gd name="T64" fmla="*/ 6770 w 11283"/>
                <a:gd name="T65" fmla="*/ 9052 h 9158"/>
                <a:gd name="T66" fmla="*/ 7707 w 11283"/>
                <a:gd name="T67" fmla="*/ 8935 h 9158"/>
                <a:gd name="T68" fmla="*/ 8612 w 11283"/>
                <a:gd name="T69" fmla="*/ 8743 h 9158"/>
                <a:gd name="T70" fmla="*/ 9421 w 11283"/>
                <a:gd name="T71" fmla="*/ 8466 h 9158"/>
                <a:gd name="T72" fmla="*/ 10134 w 11283"/>
                <a:gd name="T73" fmla="*/ 8040 h 9158"/>
                <a:gd name="T74" fmla="*/ 10581 w 11283"/>
                <a:gd name="T75" fmla="*/ 7487 h 9158"/>
                <a:gd name="T76" fmla="*/ 10922 w 11283"/>
                <a:gd name="T77" fmla="*/ 5804 h 9158"/>
                <a:gd name="T78" fmla="*/ 11060 w 11283"/>
                <a:gd name="T79" fmla="*/ 5197 h 9158"/>
                <a:gd name="T80" fmla="*/ 11156 w 11283"/>
                <a:gd name="T81" fmla="*/ 4622 h 9158"/>
                <a:gd name="T82" fmla="*/ 11220 w 11283"/>
                <a:gd name="T83" fmla="*/ 4079 h 9158"/>
                <a:gd name="T84" fmla="*/ 11252 w 11283"/>
                <a:gd name="T85" fmla="*/ 3557 h 9158"/>
                <a:gd name="T86" fmla="*/ 11273 w 11283"/>
                <a:gd name="T87" fmla="*/ 3078 h 9158"/>
                <a:gd name="T88" fmla="*/ 11283 w 11283"/>
                <a:gd name="T89" fmla="*/ 2620 h 9158"/>
                <a:gd name="T90" fmla="*/ 11177 w 11283"/>
                <a:gd name="T91" fmla="*/ 2087 h 9158"/>
                <a:gd name="T92" fmla="*/ 10751 w 11283"/>
                <a:gd name="T93" fmla="*/ 1480 h 9158"/>
                <a:gd name="T94" fmla="*/ 10698 w 11283"/>
                <a:gd name="T95" fmla="*/ 1938 h 915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1283"/>
                <a:gd name="T145" fmla="*/ 0 h 9158"/>
                <a:gd name="T146" fmla="*/ 11283 w 11283"/>
                <a:gd name="T147" fmla="*/ 9158 h 9158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1283" h="9158">
                  <a:moveTo>
                    <a:pt x="10698" y="1938"/>
                  </a:moveTo>
                  <a:cubicBezTo>
                    <a:pt x="10698" y="2897"/>
                    <a:pt x="10655" y="4036"/>
                    <a:pt x="10294" y="5484"/>
                  </a:cubicBezTo>
                  <a:cubicBezTo>
                    <a:pt x="10113" y="6251"/>
                    <a:pt x="10528" y="6943"/>
                    <a:pt x="9069" y="7561"/>
                  </a:cubicBezTo>
                  <a:cubicBezTo>
                    <a:pt x="9048" y="7593"/>
                    <a:pt x="9006" y="7636"/>
                    <a:pt x="8974" y="7657"/>
                  </a:cubicBezTo>
                  <a:cubicBezTo>
                    <a:pt x="7515" y="8669"/>
                    <a:pt x="2970" y="9158"/>
                    <a:pt x="1416" y="8221"/>
                  </a:cubicBezTo>
                  <a:cubicBezTo>
                    <a:pt x="948" y="7944"/>
                    <a:pt x="671" y="7614"/>
                    <a:pt x="596" y="7252"/>
                  </a:cubicBezTo>
                  <a:cubicBezTo>
                    <a:pt x="586" y="7231"/>
                    <a:pt x="202" y="5112"/>
                    <a:pt x="139" y="4441"/>
                  </a:cubicBezTo>
                  <a:cubicBezTo>
                    <a:pt x="53" y="3536"/>
                    <a:pt x="85" y="2503"/>
                    <a:pt x="128" y="2343"/>
                  </a:cubicBezTo>
                  <a:cubicBezTo>
                    <a:pt x="543" y="767"/>
                    <a:pt x="7249" y="0"/>
                    <a:pt x="7845" y="1459"/>
                  </a:cubicBezTo>
                  <a:cubicBezTo>
                    <a:pt x="7867" y="1523"/>
                    <a:pt x="8420" y="3557"/>
                    <a:pt x="8463" y="4473"/>
                  </a:cubicBezTo>
                  <a:cubicBezTo>
                    <a:pt x="8484" y="4782"/>
                    <a:pt x="8484" y="4803"/>
                    <a:pt x="8026" y="5154"/>
                  </a:cubicBezTo>
                  <a:cubicBezTo>
                    <a:pt x="7962" y="5208"/>
                    <a:pt x="7835" y="5303"/>
                    <a:pt x="7888" y="5474"/>
                  </a:cubicBezTo>
                  <a:cubicBezTo>
                    <a:pt x="7909" y="5516"/>
                    <a:pt x="8005" y="5634"/>
                    <a:pt x="8367" y="5900"/>
                  </a:cubicBezTo>
                  <a:cubicBezTo>
                    <a:pt x="8888" y="6283"/>
                    <a:pt x="9772" y="6933"/>
                    <a:pt x="9069" y="7561"/>
                  </a:cubicBezTo>
                  <a:cubicBezTo>
                    <a:pt x="10528" y="6943"/>
                    <a:pt x="10113" y="6251"/>
                    <a:pt x="10294" y="5484"/>
                  </a:cubicBezTo>
                  <a:cubicBezTo>
                    <a:pt x="10655" y="4036"/>
                    <a:pt x="10698" y="2897"/>
                    <a:pt x="10698" y="1938"/>
                  </a:cubicBezTo>
                  <a:cubicBezTo>
                    <a:pt x="10698" y="1587"/>
                    <a:pt x="10538" y="1267"/>
                    <a:pt x="10144" y="1044"/>
                  </a:cubicBezTo>
                  <a:cubicBezTo>
                    <a:pt x="10144" y="1044"/>
                    <a:pt x="10144" y="1044"/>
                    <a:pt x="10144" y="1044"/>
                  </a:cubicBezTo>
                  <a:cubicBezTo>
                    <a:pt x="9846" y="884"/>
                    <a:pt x="9804" y="863"/>
                    <a:pt x="9527" y="756"/>
                  </a:cubicBezTo>
                  <a:cubicBezTo>
                    <a:pt x="9250" y="650"/>
                    <a:pt x="9250" y="650"/>
                    <a:pt x="9250" y="650"/>
                  </a:cubicBezTo>
                  <a:cubicBezTo>
                    <a:pt x="9144" y="618"/>
                    <a:pt x="9006" y="575"/>
                    <a:pt x="8899" y="543"/>
                  </a:cubicBezTo>
                  <a:cubicBezTo>
                    <a:pt x="8601" y="469"/>
                    <a:pt x="8601" y="469"/>
                    <a:pt x="8601" y="469"/>
                  </a:cubicBezTo>
                  <a:cubicBezTo>
                    <a:pt x="8505" y="437"/>
                    <a:pt x="8367" y="405"/>
                    <a:pt x="8271" y="384"/>
                  </a:cubicBezTo>
                  <a:cubicBezTo>
                    <a:pt x="7962" y="330"/>
                    <a:pt x="7962" y="330"/>
                    <a:pt x="7962" y="330"/>
                  </a:cubicBezTo>
                  <a:cubicBezTo>
                    <a:pt x="7867" y="309"/>
                    <a:pt x="7728" y="288"/>
                    <a:pt x="7632" y="277"/>
                  </a:cubicBezTo>
                  <a:cubicBezTo>
                    <a:pt x="7324" y="234"/>
                    <a:pt x="7324" y="234"/>
                    <a:pt x="7324" y="234"/>
                  </a:cubicBezTo>
                  <a:cubicBezTo>
                    <a:pt x="7228" y="224"/>
                    <a:pt x="7100" y="213"/>
                    <a:pt x="7004" y="202"/>
                  </a:cubicBezTo>
                  <a:cubicBezTo>
                    <a:pt x="6685" y="171"/>
                    <a:pt x="6685" y="171"/>
                    <a:pt x="6685" y="171"/>
                  </a:cubicBezTo>
                  <a:cubicBezTo>
                    <a:pt x="6589" y="171"/>
                    <a:pt x="6461" y="160"/>
                    <a:pt x="6366" y="149"/>
                  </a:cubicBezTo>
                  <a:cubicBezTo>
                    <a:pt x="6046" y="139"/>
                    <a:pt x="6046" y="139"/>
                    <a:pt x="6046" y="139"/>
                  </a:cubicBezTo>
                  <a:cubicBezTo>
                    <a:pt x="5950" y="139"/>
                    <a:pt x="5823" y="139"/>
                    <a:pt x="5727" y="139"/>
                  </a:cubicBezTo>
                  <a:cubicBezTo>
                    <a:pt x="5408" y="139"/>
                    <a:pt x="5408" y="139"/>
                    <a:pt x="5408" y="139"/>
                  </a:cubicBezTo>
                  <a:cubicBezTo>
                    <a:pt x="5312" y="139"/>
                    <a:pt x="5184" y="139"/>
                    <a:pt x="5088" y="139"/>
                  </a:cubicBezTo>
                  <a:cubicBezTo>
                    <a:pt x="4758" y="160"/>
                    <a:pt x="4758" y="160"/>
                    <a:pt x="4758" y="160"/>
                  </a:cubicBezTo>
                  <a:cubicBezTo>
                    <a:pt x="4662" y="171"/>
                    <a:pt x="4524" y="171"/>
                    <a:pt x="4428" y="181"/>
                  </a:cubicBezTo>
                  <a:cubicBezTo>
                    <a:pt x="4098" y="213"/>
                    <a:pt x="4098" y="213"/>
                    <a:pt x="4098" y="213"/>
                  </a:cubicBezTo>
                  <a:cubicBezTo>
                    <a:pt x="4003" y="224"/>
                    <a:pt x="3864" y="245"/>
                    <a:pt x="3758" y="256"/>
                  </a:cubicBezTo>
                  <a:cubicBezTo>
                    <a:pt x="3428" y="298"/>
                    <a:pt x="3428" y="298"/>
                    <a:pt x="3428" y="298"/>
                  </a:cubicBezTo>
                  <a:cubicBezTo>
                    <a:pt x="3332" y="320"/>
                    <a:pt x="3194" y="341"/>
                    <a:pt x="3098" y="362"/>
                  </a:cubicBezTo>
                  <a:cubicBezTo>
                    <a:pt x="2778" y="426"/>
                    <a:pt x="2778" y="426"/>
                    <a:pt x="2778" y="426"/>
                  </a:cubicBezTo>
                  <a:cubicBezTo>
                    <a:pt x="2683" y="458"/>
                    <a:pt x="2544" y="490"/>
                    <a:pt x="2448" y="511"/>
                  </a:cubicBezTo>
                  <a:cubicBezTo>
                    <a:pt x="2161" y="596"/>
                    <a:pt x="2161" y="596"/>
                    <a:pt x="2161" y="596"/>
                  </a:cubicBezTo>
                  <a:cubicBezTo>
                    <a:pt x="2055" y="628"/>
                    <a:pt x="1927" y="671"/>
                    <a:pt x="1831" y="714"/>
                  </a:cubicBezTo>
                  <a:cubicBezTo>
                    <a:pt x="1565" y="820"/>
                    <a:pt x="1565" y="820"/>
                    <a:pt x="1565" y="820"/>
                  </a:cubicBezTo>
                  <a:cubicBezTo>
                    <a:pt x="1469" y="863"/>
                    <a:pt x="1331" y="927"/>
                    <a:pt x="1235" y="980"/>
                  </a:cubicBezTo>
                  <a:cubicBezTo>
                    <a:pt x="1011" y="1108"/>
                    <a:pt x="1011" y="1108"/>
                    <a:pt x="1011" y="1108"/>
                  </a:cubicBezTo>
                  <a:cubicBezTo>
                    <a:pt x="916" y="1172"/>
                    <a:pt x="777" y="1257"/>
                    <a:pt x="681" y="1331"/>
                  </a:cubicBezTo>
                  <a:cubicBezTo>
                    <a:pt x="522" y="1480"/>
                    <a:pt x="522" y="1480"/>
                    <a:pt x="522" y="1480"/>
                  </a:cubicBezTo>
                  <a:cubicBezTo>
                    <a:pt x="330" y="1672"/>
                    <a:pt x="319" y="1683"/>
                    <a:pt x="234" y="1821"/>
                  </a:cubicBezTo>
                  <a:cubicBezTo>
                    <a:pt x="149" y="1981"/>
                    <a:pt x="149" y="1981"/>
                    <a:pt x="149" y="1981"/>
                  </a:cubicBezTo>
                  <a:cubicBezTo>
                    <a:pt x="43" y="2226"/>
                    <a:pt x="11" y="2311"/>
                    <a:pt x="0" y="2609"/>
                  </a:cubicBezTo>
                  <a:cubicBezTo>
                    <a:pt x="0" y="2758"/>
                    <a:pt x="0" y="2758"/>
                    <a:pt x="0" y="2758"/>
                  </a:cubicBezTo>
                  <a:cubicBezTo>
                    <a:pt x="0" y="2801"/>
                    <a:pt x="0" y="2854"/>
                    <a:pt x="0" y="2907"/>
                  </a:cubicBezTo>
                  <a:cubicBezTo>
                    <a:pt x="0" y="3056"/>
                    <a:pt x="0" y="3056"/>
                    <a:pt x="0" y="3056"/>
                  </a:cubicBezTo>
                  <a:cubicBezTo>
                    <a:pt x="0" y="3110"/>
                    <a:pt x="0" y="3174"/>
                    <a:pt x="11" y="3216"/>
                  </a:cubicBezTo>
                  <a:cubicBezTo>
                    <a:pt x="11" y="3376"/>
                    <a:pt x="11" y="3376"/>
                    <a:pt x="11" y="3376"/>
                  </a:cubicBezTo>
                  <a:cubicBezTo>
                    <a:pt x="11" y="3429"/>
                    <a:pt x="21" y="3493"/>
                    <a:pt x="21" y="3546"/>
                  </a:cubicBezTo>
                  <a:cubicBezTo>
                    <a:pt x="32" y="3706"/>
                    <a:pt x="32" y="3706"/>
                    <a:pt x="32" y="3706"/>
                  </a:cubicBezTo>
                  <a:cubicBezTo>
                    <a:pt x="32" y="3759"/>
                    <a:pt x="43" y="3834"/>
                    <a:pt x="43" y="3887"/>
                  </a:cubicBezTo>
                  <a:cubicBezTo>
                    <a:pt x="53" y="4057"/>
                    <a:pt x="53" y="4057"/>
                    <a:pt x="53" y="4057"/>
                  </a:cubicBezTo>
                  <a:cubicBezTo>
                    <a:pt x="64" y="4111"/>
                    <a:pt x="64" y="4185"/>
                    <a:pt x="75" y="4239"/>
                  </a:cubicBezTo>
                  <a:cubicBezTo>
                    <a:pt x="96" y="4420"/>
                    <a:pt x="96" y="4420"/>
                    <a:pt x="96" y="4420"/>
                  </a:cubicBezTo>
                  <a:cubicBezTo>
                    <a:pt x="96" y="4473"/>
                    <a:pt x="107" y="4547"/>
                    <a:pt x="117" y="4601"/>
                  </a:cubicBezTo>
                  <a:cubicBezTo>
                    <a:pt x="149" y="4792"/>
                    <a:pt x="149" y="4792"/>
                    <a:pt x="149" y="4792"/>
                  </a:cubicBezTo>
                  <a:cubicBezTo>
                    <a:pt x="149" y="4846"/>
                    <a:pt x="170" y="4931"/>
                    <a:pt x="181" y="4984"/>
                  </a:cubicBezTo>
                  <a:cubicBezTo>
                    <a:pt x="213" y="5176"/>
                    <a:pt x="213" y="5176"/>
                    <a:pt x="213" y="5176"/>
                  </a:cubicBezTo>
                  <a:cubicBezTo>
                    <a:pt x="224" y="5240"/>
                    <a:pt x="234" y="5314"/>
                    <a:pt x="245" y="5378"/>
                  </a:cubicBezTo>
                  <a:cubicBezTo>
                    <a:pt x="298" y="5580"/>
                    <a:pt x="298" y="5580"/>
                    <a:pt x="298" y="5580"/>
                  </a:cubicBezTo>
                  <a:cubicBezTo>
                    <a:pt x="309" y="5644"/>
                    <a:pt x="330" y="5729"/>
                    <a:pt x="341" y="5793"/>
                  </a:cubicBezTo>
                  <a:cubicBezTo>
                    <a:pt x="394" y="5996"/>
                    <a:pt x="394" y="5996"/>
                    <a:pt x="394" y="5996"/>
                  </a:cubicBezTo>
                  <a:cubicBezTo>
                    <a:pt x="415" y="6060"/>
                    <a:pt x="437" y="6155"/>
                    <a:pt x="447" y="6219"/>
                  </a:cubicBezTo>
                  <a:cubicBezTo>
                    <a:pt x="479" y="6347"/>
                    <a:pt x="479" y="6347"/>
                    <a:pt x="479" y="6347"/>
                  </a:cubicBezTo>
                  <a:cubicBezTo>
                    <a:pt x="490" y="6411"/>
                    <a:pt x="500" y="6517"/>
                    <a:pt x="500" y="6592"/>
                  </a:cubicBezTo>
                  <a:cubicBezTo>
                    <a:pt x="511" y="6752"/>
                    <a:pt x="511" y="6752"/>
                    <a:pt x="511" y="6752"/>
                  </a:cubicBezTo>
                  <a:cubicBezTo>
                    <a:pt x="522" y="6805"/>
                    <a:pt x="522" y="6869"/>
                    <a:pt x="522" y="6922"/>
                  </a:cubicBezTo>
                  <a:cubicBezTo>
                    <a:pt x="554" y="7103"/>
                    <a:pt x="554" y="7103"/>
                    <a:pt x="554" y="7103"/>
                  </a:cubicBezTo>
                  <a:cubicBezTo>
                    <a:pt x="564" y="7167"/>
                    <a:pt x="586" y="7252"/>
                    <a:pt x="607" y="7306"/>
                  </a:cubicBezTo>
                  <a:cubicBezTo>
                    <a:pt x="681" y="7487"/>
                    <a:pt x="681" y="7487"/>
                    <a:pt x="681" y="7487"/>
                  </a:cubicBezTo>
                  <a:cubicBezTo>
                    <a:pt x="724" y="7572"/>
                    <a:pt x="798" y="7678"/>
                    <a:pt x="852" y="7753"/>
                  </a:cubicBezTo>
                  <a:cubicBezTo>
                    <a:pt x="1001" y="7913"/>
                    <a:pt x="1001" y="7913"/>
                    <a:pt x="1001" y="7913"/>
                  </a:cubicBezTo>
                  <a:cubicBezTo>
                    <a:pt x="1214" y="8094"/>
                    <a:pt x="1246" y="8125"/>
                    <a:pt x="1501" y="8275"/>
                  </a:cubicBezTo>
                  <a:cubicBezTo>
                    <a:pt x="1725" y="8402"/>
                    <a:pt x="1725" y="8402"/>
                    <a:pt x="1725" y="8402"/>
                  </a:cubicBezTo>
                  <a:cubicBezTo>
                    <a:pt x="1820" y="8434"/>
                    <a:pt x="1937" y="8498"/>
                    <a:pt x="2033" y="8530"/>
                  </a:cubicBezTo>
                  <a:cubicBezTo>
                    <a:pt x="2289" y="8626"/>
                    <a:pt x="2289" y="8626"/>
                    <a:pt x="2289" y="8626"/>
                  </a:cubicBezTo>
                  <a:cubicBezTo>
                    <a:pt x="2385" y="8658"/>
                    <a:pt x="2502" y="8690"/>
                    <a:pt x="2587" y="8722"/>
                  </a:cubicBezTo>
                  <a:cubicBezTo>
                    <a:pt x="2864" y="8786"/>
                    <a:pt x="2864" y="8786"/>
                    <a:pt x="2864" y="8786"/>
                  </a:cubicBezTo>
                  <a:cubicBezTo>
                    <a:pt x="2959" y="8807"/>
                    <a:pt x="3076" y="8839"/>
                    <a:pt x="3172" y="8860"/>
                  </a:cubicBezTo>
                  <a:cubicBezTo>
                    <a:pt x="3460" y="8914"/>
                    <a:pt x="3460" y="8914"/>
                    <a:pt x="3460" y="8914"/>
                  </a:cubicBezTo>
                  <a:cubicBezTo>
                    <a:pt x="3545" y="8924"/>
                    <a:pt x="3662" y="8945"/>
                    <a:pt x="3758" y="8967"/>
                  </a:cubicBezTo>
                  <a:cubicBezTo>
                    <a:pt x="4045" y="8999"/>
                    <a:pt x="4045" y="8999"/>
                    <a:pt x="4045" y="8999"/>
                  </a:cubicBezTo>
                  <a:cubicBezTo>
                    <a:pt x="4141" y="9009"/>
                    <a:pt x="4258" y="9020"/>
                    <a:pt x="4343" y="9031"/>
                  </a:cubicBezTo>
                  <a:cubicBezTo>
                    <a:pt x="4641" y="9063"/>
                    <a:pt x="4641" y="9063"/>
                    <a:pt x="4641" y="9063"/>
                  </a:cubicBezTo>
                  <a:cubicBezTo>
                    <a:pt x="4737" y="9063"/>
                    <a:pt x="4854" y="9073"/>
                    <a:pt x="4939" y="9073"/>
                  </a:cubicBezTo>
                  <a:cubicBezTo>
                    <a:pt x="5248" y="9095"/>
                    <a:pt x="5248" y="9095"/>
                    <a:pt x="5248" y="9095"/>
                  </a:cubicBezTo>
                  <a:cubicBezTo>
                    <a:pt x="5333" y="9095"/>
                    <a:pt x="5450" y="9095"/>
                    <a:pt x="5546" y="9095"/>
                  </a:cubicBezTo>
                  <a:cubicBezTo>
                    <a:pt x="5844" y="9095"/>
                    <a:pt x="5844" y="9095"/>
                    <a:pt x="5844" y="9095"/>
                  </a:cubicBezTo>
                  <a:cubicBezTo>
                    <a:pt x="5940" y="9095"/>
                    <a:pt x="6057" y="9095"/>
                    <a:pt x="6153" y="9084"/>
                  </a:cubicBezTo>
                  <a:cubicBezTo>
                    <a:pt x="6461" y="9073"/>
                    <a:pt x="6461" y="9073"/>
                    <a:pt x="6461" y="9073"/>
                  </a:cubicBezTo>
                  <a:cubicBezTo>
                    <a:pt x="6557" y="9063"/>
                    <a:pt x="6674" y="9063"/>
                    <a:pt x="6770" y="9052"/>
                  </a:cubicBezTo>
                  <a:cubicBezTo>
                    <a:pt x="7079" y="9020"/>
                    <a:pt x="7079" y="9020"/>
                    <a:pt x="7079" y="9020"/>
                  </a:cubicBezTo>
                  <a:cubicBezTo>
                    <a:pt x="7175" y="9009"/>
                    <a:pt x="7302" y="8999"/>
                    <a:pt x="7398" y="8988"/>
                  </a:cubicBezTo>
                  <a:cubicBezTo>
                    <a:pt x="7707" y="8935"/>
                    <a:pt x="7707" y="8935"/>
                    <a:pt x="7707" y="8935"/>
                  </a:cubicBezTo>
                  <a:cubicBezTo>
                    <a:pt x="7803" y="8924"/>
                    <a:pt x="7930" y="8903"/>
                    <a:pt x="8016" y="8882"/>
                  </a:cubicBezTo>
                  <a:cubicBezTo>
                    <a:pt x="8314" y="8818"/>
                    <a:pt x="8314" y="8818"/>
                    <a:pt x="8314" y="8818"/>
                  </a:cubicBezTo>
                  <a:cubicBezTo>
                    <a:pt x="8399" y="8796"/>
                    <a:pt x="8527" y="8764"/>
                    <a:pt x="8612" y="8743"/>
                  </a:cubicBezTo>
                  <a:cubicBezTo>
                    <a:pt x="8888" y="8669"/>
                    <a:pt x="8888" y="8669"/>
                    <a:pt x="8888" y="8669"/>
                  </a:cubicBezTo>
                  <a:cubicBezTo>
                    <a:pt x="8974" y="8637"/>
                    <a:pt x="9080" y="8594"/>
                    <a:pt x="9165" y="8562"/>
                  </a:cubicBezTo>
                  <a:cubicBezTo>
                    <a:pt x="9421" y="8466"/>
                    <a:pt x="9421" y="8466"/>
                    <a:pt x="9421" y="8466"/>
                  </a:cubicBezTo>
                  <a:cubicBezTo>
                    <a:pt x="9495" y="8424"/>
                    <a:pt x="9602" y="8381"/>
                    <a:pt x="9676" y="8338"/>
                  </a:cubicBezTo>
                  <a:cubicBezTo>
                    <a:pt x="9900" y="8211"/>
                    <a:pt x="9900" y="8211"/>
                    <a:pt x="9900" y="8211"/>
                  </a:cubicBezTo>
                  <a:cubicBezTo>
                    <a:pt x="9964" y="8168"/>
                    <a:pt x="10070" y="8094"/>
                    <a:pt x="10134" y="8040"/>
                  </a:cubicBezTo>
                  <a:cubicBezTo>
                    <a:pt x="10304" y="7891"/>
                    <a:pt x="10304" y="7891"/>
                    <a:pt x="10304" y="7891"/>
                  </a:cubicBezTo>
                  <a:cubicBezTo>
                    <a:pt x="10368" y="7817"/>
                    <a:pt x="10453" y="7721"/>
                    <a:pt x="10506" y="7636"/>
                  </a:cubicBezTo>
                  <a:cubicBezTo>
                    <a:pt x="10581" y="7487"/>
                    <a:pt x="10581" y="7487"/>
                    <a:pt x="10581" y="7487"/>
                  </a:cubicBezTo>
                  <a:cubicBezTo>
                    <a:pt x="10730" y="7082"/>
                    <a:pt x="10709" y="6645"/>
                    <a:pt x="10815" y="6230"/>
                  </a:cubicBezTo>
                  <a:cubicBezTo>
                    <a:pt x="10868" y="6017"/>
                    <a:pt x="10868" y="6017"/>
                    <a:pt x="10868" y="6017"/>
                  </a:cubicBezTo>
                  <a:cubicBezTo>
                    <a:pt x="10890" y="5953"/>
                    <a:pt x="10911" y="5868"/>
                    <a:pt x="10922" y="5804"/>
                  </a:cubicBezTo>
                  <a:cubicBezTo>
                    <a:pt x="10975" y="5602"/>
                    <a:pt x="10975" y="5602"/>
                    <a:pt x="10975" y="5602"/>
                  </a:cubicBezTo>
                  <a:cubicBezTo>
                    <a:pt x="10985" y="5538"/>
                    <a:pt x="11007" y="5463"/>
                    <a:pt x="11017" y="5399"/>
                  </a:cubicBezTo>
                  <a:cubicBezTo>
                    <a:pt x="11060" y="5197"/>
                    <a:pt x="11060" y="5197"/>
                    <a:pt x="11060" y="5197"/>
                  </a:cubicBezTo>
                  <a:cubicBezTo>
                    <a:pt x="11071" y="5144"/>
                    <a:pt x="11081" y="5059"/>
                    <a:pt x="11092" y="5005"/>
                  </a:cubicBezTo>
                  <a:cubicBezTo>
                    <a:pt x="11124" y="4814"/>
                    <a:pt x="11124" y="4814"/>
                    <a:pt x="11124" y="4814"/>
                  </a:cubicBezTo>
                  <a:cubicBezTo>
                    <a:pt x="11134" y="4750"/>
                    <a:pt x="11145" y="4675"/>
                    <a:pt x="11156" y="4622"/>
                  </a:cubicBezTo>
                  <a:cubicBezTo>
                    <a:pt x="11177" y="4441"/>
                    <a:pt x="11177" y="4441"/>
                    <a:pt x="11177" y="4441"/>
                  </a:cubicBezTo>
                  <a:cubicBezTo>
                    <a:pt x="11188" y="4377"/>
                    <a:pt x="11198" y="4313"/>
                    <a:pt x="11198" y="4249"/>
                  </a:cubicBezTo>
                  <a:cubicBezTo>
                    <a:pt x="11220" y="4079"/>
                    <a:pt x="11220" y="4079"/>
                    <a:pt x="11220" y="4079"/>
                  </a:cubicBezTo>
                  <a:cubicBezTo>
                    <a:pt x="11220" y="4026"/>
                    <a:pt x="11230" y="3951"/>
                    <a:pt x="11230" y="3898"/>
                  </a:cubicBezTo>
                  <a:cubicBezTo>
                    <a:pt x="11241" y="3727"/>
                    <a:pt x="11241" y="3727"/>
                    <a:pt x="11241" y="3727"/>
                  </a:cubicBezTo>
                  <a:cubicBezTo>
                    <a:pt x="11252" y="3674"/>
                    <a:pt x="11252" y="3610"/>
                    <a:pt x="11252" y="3557"/>
                  </a:cubicBezTo>
                  <a:cubicBezTo>
                    <a:pt x="11262" y="3397"/>
                    <a:pt x="11262" y="3397"/>
                    <a:pt x="11262" y="3397"/>
                  </a:cubicBezTo>
                  <a:cubicBezTo>
                    <a:pt x="11262" y="3344"/>
                    <a:pt x="11273" y="3280"/>
                    <a:pt x="11273" y="3238"/>
                  </a:cubicBezTo>
                  <a:cubicBezTo>
                    <a:pt x="11273" y="3078"/>
                    <a:pt x="11273" y="3078"/>
                    <a:pt x="11273" y="3078"/>
                  </a:cubicBezTo>
                  <a:cubicBezTo>
                    <a:pt x="11273" y="3035"/>
                    <a:pt x="11273" y="2971"/>
                    <a:pt x="11273" y="2929"/>
                  </a:cubicBezTo>
                  <a:cubicBezTo>
                    <a:pt x="11283" y="2769"/>
                    <a:pt x="11283" y="2769"/>
                    <a:pt x="11283" y="2769"/>
                  </a:cubicBezTo>
                  <a:cubicBezTo>
                    <a:pt x="11283" y="2726"/>
                    <a:pt x="11283" y="2673"/>
                    <a:pt x="11283" y="2620"/>
                  </a:cubicBezTo>
                  <a:cubicBezTo>
                    <a:pt x="11273" y="2460"/>
                    <a:pt x="11273" y="2460"/>
                    <a:pt x="11273" y="2460"/>
                  </a:cubicBezTo>
                  <a:cubicBezTo>
                    <a:pt x="11262" y="2396"/>
                    <a:pt x="11241" y="2311"/>
                    <a:pt x="11230" y="2247"/>
                  </a:cubicBezTo>
                  <a:cubicBezTo>
                    <a:pt x="11177" y="2087"/>
                    <a:pt x="11177" y="2087"/>
                    <a:pt x="11177" y="2087"/>
                  </a:cubicBezTo>
                  <a:cubicBezTo>
                    <a:pt x="11145" y="2023"/>
                    <a:pt x="11103" y="1928"/>
                    <a:pt x="11060" y="1874"/>
                  </a:cubicBezTo>
                  <a:cubicBezTo>
                    <a:pt x="10953" y="1704"/>
                    <a:pt x="10953" y="1704"/>
                    <a:pt x="10953" y="1704"/>
                  </a:cubicBezTo>
                  <a:cubicBezTo>
                    <a:pt x="10890" y="1640"/>
                    <a:pt x="10815" y="1544"/>
                    <a:pt x="10751" y="1480"/>
                  </a:cubicBezTo>
                  <a:cubicBezTo>
                    <a:pt x="10581" y="1331"/>
                    <a:pt x="10581" y="1331"/>
                    <a:pt x="10581" y="1331"/>
                  </a:cubicBezTo>
                  <a:cubicBezTo>
                    <a:pt x="10315" y="1140"/>
                    <a:pt x="10315" y="1140"/>
                    <a:pt x="10144" y="1044"/>
                  </a:cubicBezTo>
                  <a:cubicBezTo>
                    <a:pt x="10538" y="1267"/>
                    <a:pt x="10698" y="1587"/>
                    <a:pt x="10698" y="1938"/>
                  </a:cubicBezTo>
                </a:path>
              </a:pathLst>
            </a:custGeom>
            <a:solidFill>
              <a:srgbClr val="FF9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31" name="Freeform 75"/>
            <p:cNvSpPr>
              <a:spLocks noChangeAspect="1"/>
            </p:cNvSpPr>
            <p:nvPr/>
          </p:nvSpPr>
          <p:spPr bwMode="auto">
            <a:xfrm>
              <a:off x="2187" y="1628"/>
              <a:ext cx="1284" cy="861"/>
            </a:xfrm>
            <a:custGeom>
              <a:avLst/>
              <a:gdLst>
                <a:gd name="T0" fmla="*/ 43 w 10700"/>
                <a:gd name="T1" fmla="*/ 2874 h 7175"/>
                <a:gd name="T2" fmla="*/ 8007 w 10700"/>
                <a:gd name="T3" fmla="*/ 1128 h 7175"/>
                <a:gd name="T4" fmla="*/ 8294 w 10700"/>
                <a:gd name="T5" fmla="*/ 5056 h 7175"/>
                <a:gd name="T6" fmla="*/ 9550 w 10700"/>
                <a:gd name="T7" fmla="*/ 7175 h 7175"/>
                <a:gd name="T8" fmla="*/ 10700 w 10700"/>
                <a:gd name="T9" fmla="*/ 1799 h 7175"/>
                <a:gd name="T10" fmla="*/ 10147 w 10700"/>
                <a:gd name="T11" fmla="*/ 905 h 7175"/>
                <a:gd name="T12" fmla="*/ 9252 w 10700"/>
                <a:gd name="T13" fmla="*/ 511 h 7175"/>
                <a:gd name="T14" fmla="*/ 8603 w 10700"/>
                <a:gd name="T15" fmla="*/ 330 h 7175"/>
                <a:gd name="T16" fmla="*/ 7964 w 10700"/>
                <a:gd name="T17" fmla="*/ 191 h 7175"/>
                <a:gd name="T18" fmla="*/ 7325 w 10700"/>
                <a:gd name="T19" fmla="*/ 96 h 7175"/>
                <a:gd name="T20" fmla="*/ 6686 w 10700"/>
                <a:gd name="T21" fmla="*/ 32 h 7175"/>
                <a:gd name="T22" fmla="*/ 6047 w 10700"/>
                <a:gd name="T23" fmla="*/ 0 h 7175"/>
                <a:gd name="T24" fmla="*/ 5409 w 10700"/>
                <a:gd name="T25" fmla="*/ 0 h 7175"/>
                <a:gd name="T26" fmla="*/ 4759 w 10700"/>
                <a:gd name="T27" fmla="*/ 21 h 7175"/>
                <a:gd name="T28" fmla="*/ 4099 w 10700"/>
                <a:gd name="T29" fmla="*/ 74 h 7175"/>
                <a:gd name="T30" fmla="*/ 3428 w 10700"/>
                <a:gd name="T31" fmla="*/ 159 h 7175"/>
                <a:gd name="T32" fmla="*/ 2779 w 10700"/>
                <a:gd name="T33" fmla="*/ 287 h 7175"/>
                <a:gd name="T34" fmla="*/ 2161 w 10700"/>
                <a:gd name="T35" fmla="*/ 458 h 7175"/>
                <a:gd name="T36" fmla="*/ 1565 w 10700"/>
                <a:gd name="T37" fmla="*/ 681 h 7175"/>
                <a:gd name="T38" fmla="*/ 1012 w 10700"/>
                <a:gd name="T39" fmla="*/ 969 h 7175"/>
                <a:gd name="T40" fmla="*/ 522 w 10700"/>
                <a:gd name="T41" fmla="*/ 1341 h 7175"/>
                <a:gd name="T42" fmla="*/ 149 w 10700"/>
                <a:gd name="T43" fmla="*/ 1841 h 7175"/>
                <a:gd name="T44" fmla="*/ 0 w 10700"/>
                <a:gd name="T45" fmla="*/ 2619 h 7175"/>
                <a:gd name="T46" fmla="*/ 0 w 10700"/>
                <a:gd name="T47" fmla="*/ 2917 h 7175"/>
                <a:gd name="T48" fmla="*/ 11 w 10700"/>
                <a:gd name="T49" fmla="*/ 3236 h 7175"/>
                <a:gd name="T50" fmla="*/ 32 w 10700"/>
                <a:gd name="T51" fmla="*/ 3566 h 7175"/>
                <a:gd name="T52" fmla="*/ 53 w 10700"/>
                <a:gd name="T53" fmla="*/ 3917 h 7175"/>
                <a:gd name="T54" fmla="*/ 96 w 10700"/>
                <a:gd name="T55" fmla="*/ 4279 h 7175"/>
                <a:gd name="T56" fmla="*/ 149 w 10700"/>
                <a:gd name="T57" fmla="*/ 4652 h 7175"/>
                <a:gd name="T58" fmla="*/ 213 w 10700"/>
                <a:gd name="T59" fmla="*/ 5035 h 7175"/>
                <a:gd name="T60" fmla="*/ 298 w 10700"/>
                <a:gd name="T61" fmla="*/ 5440 h 7175"/>
                <a:gd name="T62" fmla="*/ 394 w 10700"/>
                <a:gd name="T63" fmla="*/ 5855 h 7175"/>
                <a:gd name="T64" fmla="*/ 479 w 10700"/>
                <a:gd name="T65" fmla="*/ 6206 h 7175"/>
                <a:gd name="T66" fmla="*/ 511 w 10700"/>
                <a:gd name="T67" fmla="*/ 6611 h 7175"/>
                <a:gd name="T68" fmla="*/ 554 w 10700"/>
                <a:gd name="T69" fmla="*/ 6962 h 7175"/>
                <a:gd name="T70" fmla="*/ 607 w 10700"/>
                <a:gd name="T71" fmla="*/ 7164 h 717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0700"/>
                <a:gd name="T109" fmla="*/ 0 h 7175"/>
                <a:gd name="T110" fmla="*/ 10700 w 10700"/>
                <a:gd name="T111" fmla="*/ 7175 h 7175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0700" h="7175">
                  <a:moveTo>
                    <a:pt x="607" y="7164"/>
                  </a:moveTo>
                  <a:cubicBezTo>
                    <a:pt x="596" y="7143"/>
                    <a:pt x="43" y="4939"/>
                    <a:pt x="43" y="2874"/>
                  </a:cubicBezTo>
                  <a:cubicBezTo>
                    <a:pt x="43" y="2246"/>
                    <a:pt x="64" y="1948"/>
                    <a:pt x="596" y="1511"/>
                  </a:cubicBezTo>
                  <a:cubicBezTo>
                    <a:pt x="2247" y="170"/>
                    <a:pt x="7208" y="426"/>
                    <a:pt x="8007" y="1128"/>
                  </a:cubicBezTo>
                  <a:cubicBezTo>
                    <a:pt x="8283" y="1362"/>
                    <a:pt x="8688" y="3949"/>
                    <a:pt x="8709" y="4375"/>
                  </a:cubicBezTo>
                  <a:cubicBezTo>
                    <a:pt x="8741" y="4684"/>
                    <a:pt x="8741" y="4684"/>
                    <a:pt x="8294" y="5056"/>
                  </a:cubicBezTo>
                  <a:cubicBezTo>
                    <a:pt x="8230" y="5110"/>
                    <a:pt x="8113" y="5205"/>
                    <a:pt x="8166" y="5365"/>
                  </a:cubicBezTo>
                  <a:cubicBezTo>
                    <a:pt x="8390" y="6153"/>
                    <a:pt x="9742" y="6121"/>
                    <a:pt x="9550" y="7175"/>
                  </a:cubicBezTo>
                  <a:cubicBezTo>
                    <a:pt x="10434" y="6621"/>
                    <a:pt x="10136" y="6014"/>
                    <a:pt x="10296" y="5344"/>
                  </a:cubicBezTo>
                  <a:cubicBezTo>
                    <a:pt x="10658" y="3896"/>
                    <a:pt x="10700" y="2757"/>
                    <a:pt x="10700" y="1799"/>
                  </a:cubicBezTo>
                  <a:cubicBezTo>
                    <a:pt x="10700" y="1448"/>
                    <a:pt x="10540" y="1128"/>
                    <a:pt x="10147" y="905"/>
                  </a:cubicBezTo>
                  <a:cubicBezTo>
                    <a:pt x="10147" y="905"/>
                    <a:pt x="10147" y="905"/>
                    <a:pt x="10147" y="905"/>
                  </a:cubicBezTo>
                  <a:cubicBezTo>
                    <a:pt x="9848" y="745"/>
                    <a:pt x="9806" y="724"/>
                    <a:pt x="9529" y="617"/>
                  </a:cubicBezTo>
                  <a:cubicBezTo>
                    <a:pt x="9252" y="511"/>
                    <a:pt x="9252" y="511"/>
                    <a:pt x="9252" y="511"/>
                  </a:cubicBezTo>
                  <a:cubicBezTo>
                    <a:pt x="9146" y="479"/>
                    <a:pt x="9007" y="436"/>
                    <a:pt x="8901" y="404"/>
                  </a:cubicBezTo>
                  <a:cubicBezTo>
                    <a:pt x="8603" y="330"/>
                    <a:pt x="8603" y="330"/>
                    <a:pt x="8603" y="330"/>
                  </a:cubicBezTo>
                  <a:cubicBezTo>
                    <a:pt x="8507" y="298"/>
                    <a:pt x="8368" y="266"/>
                    <a:pt x="8273" y="245"/>
                  </a:cubicBezTo>
                  <a:cubicBezTo>
                    <a:pt x="7964" y="191"/>
                    <a:pt x="7964" y="191"/>
                    <a:pt x="7964" y="191"/>
                  </a:cubicBezTo>
                  <a:cubicBezTo>
                    <a:pt x="7868" y="170"/>
                    <a:pt x="7730" y="149"/>
                    <a:pt x="7634" y="138"/>
                  </a:cubicBezTo>
                  <a:cubicBezTo>
                    <a:pt x="7325" y="96"/>
                    <a:pt x="7325" y="96"/>
                    <a:pt x="7325" y="96"/>
                  </a:cubicBezTo>
                  <a:cubicBezTo>
                    <a:pt x="7229" y="85"/>
                    <a:pt x="7102" y="74"/>
                    <a:pt x="7006" y="64"/>
                  </a:cubicBezTo>
                  <a:cubicBezTo>
                    <a:pt x="6686" y="32"/>
                    <a:pt x="6686" y="32"/>
                    <a:pt x="6686" y="32"/>
                  </a:cubicBezTo>
                  <a:cubicBezTo>
                    <a:pt x="6590" y="32"/>
                    <a:pt x="6463" y="21"/>
                    <a:pt x="6367" y="10"/>
                  </a:cubicBezTo>
                  <a:cubicBezTo>
                    <a:pt x="6047" y="0"/>
                    <a:pt x="6047" y="0"/>
                    <a:pt x="6047" y="0"/>
                  </a:cubicBezTo>
                  <a:cubicBezTo>
                    <a:pt x="5952" y="0"/>
                    <a:pt x="5824" y="0"/>
                    <a:pt x="5728" y="0"/>
                  </a:cubicBezTo>
                  <a:cubicBezTo>
                    <a:pt x="5409" y="0"/>
                    <a:pt x="5409" y="0"/>
                    <a:pt x="5409" y="0"/>
                  </a:cubicBezTo>
                  <a:cubicBezTo>
                    <a:pt x="5313" y="0"/>
                    <a:pt x="5185" y="0"/>
                    <a:pt x="5089" y="0"/>
                  </a:cubicBezTo>
                  <a:cubicBezTo>
                    <a:pt x="4759" y="21"/>
                    <a:pt x="4759" y="21"/>
                    <a:pt x="4759" y="21"/>
                  </a:cubicBezTo>
                  <a:cubicBezTo>
                    <a:pt x="4663" y="32"/>
                    <a:pt x="4525" y="32"/>
                    <a:pt x="4429" y="42"/>
                  </a:cubicBezTo>
                  <a:cubicBezTo>
                    <a:pt x="4099" y="74"/>
                    <a:pt x="4099" y="74"/>
                    <a:pt x="4099" y="74"/>
                  </a:cubicBezTo>
                  <a:cubicBezTo>
                    <a:pt x="4003" y="85"/>
                    <a:pt x="3865" y="106"/>
                    <a:pt x="3758" y="117"/>
                  </a:cubicBezTo>
                  <a:cubicBezTo>
                    <a:pt x="3428" y="159"/>
                    <a:pt x="3428" y="159"/>
                    <a:pt x="3428" y="159"/>
                  </a:cubicBezTo>
                  <a:cubicBezTo>
                    <a:pt x="3333" y="181"/>
                    <a:pt x="3194" y="202"/>
                    <a:pt x="3098" y="223"/>
                  </a:cubicBezTo>
                  <a:cubicBezTo>
                    <a:pt x="2779" y="287"/>
                    <a:pt x="2779" y="287"/>
                    <a:pt x="2779" y="287"/>
                  </a:cubicBezTo>
                  <a:cubicBezTo>
                    <a:pt x="2683" y="319"/>
                    <a:pt x="2545" y="351"/>
                    <a:pt x="2449" y="372"/>
                  </a:cubicBezTo>
                  <a:cubicBezTo>
                    <a:pt x="2161" y="458"/>
                    <a:pt x="2161" y="458"/>
                    <a:pt x="2161" y="458"/>
                  </a:cubicBezTo>
                  <a:cubicBezTo>
                    <a:pt x="2055" y="489"/>
                    <a:pt x="1927" y="532"/>
                    <a:pt x="1831" y="575"/>
                  </a:cubicBezTo>
                  <a:cubicBezTo>
                    <a:pt x="1565" y="681"/>
                    <a:pt x="1565" y="681"/>
                    <a:pt x="1565" y="681"/>
                  </a:cubicBezTo>
                  <a:cubicBezTo>
                    <a:pt x="1469" y="724"/>
                    <a:pt x="1331" y="788"/>
                    <a:pt x="1235" y="841"/>
                  </a:cubicBezTo>
                  <a:cubicBezTo>
                    <a:pt x="1012" y="969"/>
                    <a:pt x="1012" y="969"/>
                    <a:pt x="1012" y="969"/>
                  </a:cubicBezTo>
                  <a:cubicBezTo>
                    <a:pt x="916" y="1032"/>
                    <a:pt x="777" y="1118"/>
                    <a:pt x="682" y="1192"/>
                  </a:cubicBezTo>
                  <a:cubicBezTo>
                    <a:pt x="522" y="1341"/>
                    <a:pt x="522" y="1341"/>
                    <a:pt x="522" y="1341"/>
                  </a:cubicBezTo>
                  <a:cubicBezTo>
                    <a:pt x="330" y="1533"/>
                    <a:pt x="320" y="1543"/>
                    <a:pt x="234" y="1682"/>
                  </a:cubicBezTo>
                  <a:cubicBezTo>
                    <a:pt x="149" y="1841"/>
                    <a:pt x="149" y="1841"/>
                    <a:pt x="149" y="1841"/>
                  </a:cubicBezTo>
                  <a:cubicBezTo>
                    <a:pt x="43" y="2086"/>
                    <a:pt x="11" y="2171"/>
                    <a:pt x="0" y="2470"/>
                  </a:cubicBezTo>
                  <a:cubicBezTo>
                    <a:pt x="0" y="2619"/>
                    <a:pt x="0" y="2619"/>
                    <a:pt x="0" y="2619"/>
                  </a:cubicBezTo>
                  <a:cubicBezTo>
                    <a:pt x="0" y="2661"/>
                    <a:pt x="0" y="2714"/>
                    <a:pt x="0" y="2768"/>
                  </a:cubicBezTo>
                  <a:cubicBezTo>
                    <a:pt x="0" y="2917"/>
                    <a:pt x="0" y="2917"/>
                    <a:pt x="0" y="2917"/>
                  </a:cubicBezTo>
                  <a:cubicBezTo>
                    <a:pt x="0" y="2970"/>
                    <a:pt x="0" y="3034"/>
                    <a:pt x="11" y="3076"/>
                  </a:cubicBezTo>
                  <a:cubicBezTo>
                    <a:pt x="11" y="3236"/>
                    <a:pt x="11" y="3236"/>
                    <a:pt x="11" y="3236"/>
                  </a:cubicBezTo>
                  <a:cubicBezTo>
                    <a:pt x="11" y="3289"/>
                    <a:pt x="21" y="3353"/>
                    <a:pt x="21" y="3406"/>
                  </a:cubicBezTo>
                  <a:cubicBezTo>
                    <a:pt x="32" y="3566"/>
                    <a:pt x="32" y="3566"/>
                    <a:pt x="32" y="3566"/>
                  </a:cubicBezTo>
                  <a:cubicBezTo>
                    <a:pt x="32" y="3619"/>
                    <a:pt x="43" y="3694"/>
                    <a:pt x="43" y="3747"/>
                  </a:cubicBezTo>
                  <a:cubicBezTo>
                    <a:pt x="53" y="3917"/>
                    <a:pt x="53" y="3917"/>
                    <a:pt x="53" y="3917"/>
                  </a:cubicBezTo>
                  <a:cubicBezTo>
                    <a:pt x="64" y="3971"/>
                    <a:pt x="64" y="4045"/>
                    <a:pt x="75" y="4098"/>
                  </a:cubicBezTo>
                  <a:cubicBezTo>
                    <a:pt x="96" y="4279"/>
                    <a:pt x="96" y="4279"/>
                    <a:pt x="96" y="4279"/>
                  </a:cubicBezTo>
                  <a:cubicBezTo>
                    <a:pt x="96" y="4332"/>
                    <a:pt x="107" y="4407"/>
                    <a:pt x="117" y="4460"/>
                  </a:cubicBezTo>
                  <a:cubicBezTo>
                    <a:pt x="149" y="4652"/>
                    <a:pt x="149" y="4652"/>
                    <a:pt x="149" y="4652"/>
                  </a:cubicBezTo>
                  <a:cubicBezTo>
                    <a:pt x="149" y="4705"/>
                    <a:pt x="170" y="4790"/>
                    <a:pt x="181" y="4843"/>
                  </a:cubicBezTo>
                  <a:cubicBezTo>
                    <a:pt x="213" y="5035"/>
                    <a:pt x="213" y="5035"/>
                    <a:pt x="213" y="5035"/>
                  </a:cubicBezTo>
                  <a:cubicBezTo>
                    <a:pt x="224" y="5099"/>
                    <a:pt x="234" y="5173"/>
                    <a:pt x="245" y="5237"/>
                  </a:cubicBezTo>
                  <a:cubicBezTo>
                    <a:pt x="298" y="5440"/>
                    <a:pt x="298" y="5440"/>
                    <a:pt x="298" y="5440"/>
                  </a:cubicBezTo>
                  <a:cubicBezTo>
                    <a:pt x="309" y="5503"/>
                    <a:pt x="330" y="5589"/>
                    <a:pt x="341" y="5653"/>
                  </a:cubicBezTo>
                  <a:cubicBezTo>
                    <a:pt x="394" y="5855"/>
                    <a:pt x="394" y="5855"/>
                    <a:pt x="394" y="5855"/>
                  </a:cubicBezTo>
                  <a:cubicBezTo>
                    <a:pt x="415" y="5919"/>
                    <a:pt x="437" y="6014"/>
                    <a:pt x="447" y="6078"/>
                  </a:cubicBezTo>
                  <a:cubicBezTo>
                    <a:pt x="479" y="6206"/>
                    <a:pt x="479" y="6206"/>
                    <a:pt x="479" y="6206"/>
                  </a:cubicBezTo>
                  <a:cubicBezTo>
                    <a:pt x="490" y="6270"/>
                    <a:pt x="501" y="6376"/>
                    <a:pt x="501" y="6451"/>
                  </a:cubicBezTo>
                  <a:cubicBezTo>
                    <a:pt x="511" y="6611"/>
                    <a:pt x="511" y="6611"/>
                    <a:pt x="511" y="6611"/>
                  </a:cubicBezTo>
                  <a:cubicBezTo>
                    <a:pt x="522" y="6664"/>
                    <a:pt x="522" y="6728"/>
                    <a:pt x="522" y="6781"/>
                  </a:cubicBezTo>
                  <a:cubicBezTo>
                    <a:pt x="554" y="6962"/>
                    <a:pt x="554" y="6962"/>
                    <a:pt x="554" y="6962"/>
                  </a:cubicBezTo>
                  <a:cubicBezTo>
                    <a:pt x="564" y="7026"/>
                    <a:pt x="586" y="7111"/>
                    <a:pt x="607" y="7164"/>
                  </a:cubicBezTo>
                  <a:cubicBezTo>
                    <a:pt x="607" y="7164"/>
                    <a:pt x="607" y="7164"/>
                    <a:pt x="607" y="7164"/>
                  </a:cubicBezTo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32" name="Freeform 76"/>
            <p:cNvSpPr>
              <a:spLocks noChangeAspect="1"/>
            </p:cNvSpPr>
            <p:nvPr/>
          </p:nvSpPr>
          <p:spPr bwMode="auto">
            <a:xfrm>
              <a:off x="2331" y="1736"/>
              <a:ext cx="1210" cy="998"/>
            </a:xfrm>
            <a:custGeom>
              <a:avLst/>
              <a:gdLst>
                <a:gd name="T0" fmla="*/ 9093 w 10083"/>
                <a:gd name="T1" fmla="*/ 4440 h 8316"/>
                <a:gd name="T2" fmla="*/ 8316 w 10083"/>
                <a:gd name="T3" fmla="*/ 6432 h 8316"/>
                <a:gd name="T4" fmla="*/ 202 w 10083"/>
                <a:gd name="T5" fmla="*/ 7188 h 8316"/>
                <a:gd name="T6" fmla="*/ 522 w 10083"/>
                <a:gd name="T7" fmla="*/ 7358 h 8316"/>
                <a:gd name="T8" fmla="*/ 1086 w 10083"/>
                <a:gd name="T9" fmla="*/ 7582 h 8316"/>
                <a:gd name="T10" fmla="*/ 1661 w 10083"/>
                <a:gd name="T11" fmla="*/ 7741 h 8316"/>
                <a:gd name="T12" fmla="*/ 2257 w 10083"/>
                <a:gd name="T13" fmla="*/ 7869 h 8316"/>
                <a:gd name="T14" fmla="*/ 2843 w 10083"/>
                <a:gd name="T15" fmla="*/ 7954 h 8316"/>
                <a:gd name="T16" fmla="*/ 3439 w 10083"/>
                <a:gd name="T17" fmla="*/ 8018 h 8316"/>
                <a:gd name="T18" fmla="*/ 4046 w 10083"/>
                <a:gd name="T19" fmla="*/ 8050 h 8316"/>
                <a:gd name="T20" fmla="*/ 4643 w 10083"/>
                <a:gd name="T21" fmla="*/ 8050 h 8316"/>
                <a:gd name="T22" fmla="*/ 5260 w 10083"/>
                <a:gd name="T23" fmla="*/ 8029 h 8316"/>
                <a:gd name="T24" fmla="*/ 5878 w 10083"/>
                <a:gd name="T25" fmla="*/ 7976 h 8316"/>
                <a:gd name="T26" fmla="*/ 6506 w 10083"/>
                <a:gd name="T27" fmla="*/ 7891 h 8316"/>
                <a:gd name="T28" fmla="*/ 7113 w 10083"/>
                <a:gd name="T29" fmla="*/ 7773 h 8316"/>
                <a:gd name="T30" fmla="*/ 7688 w 10083"/>
                <a:gd name="T31" fmla="*/ 7624 h 8316"/>
                <a:gd name="T32" fmla="*/ 8220 w 10083"/>
                <a:gd name="T33" fmla="*/ 7422 h 8316"/>
                <a:gd name="T34" fmla="*/ 8699 w 10083"/>
                <a:gd name="T35" fmla="*/ 7166 h 8316"/>
                <a:gd name="T36" fmla="*/ 9104 w 10083"/>
                <a:gd name="T37" fmla="*/ 6847 h 8316"/>
                <a:gd name="T38" fmla="*/ 9381 w 10083"/>
                <a:gd name="T39" fmla="*/ 6442 h 8316"/>
                <a:gd name="T40" fmla="*/ 9668 w 10083"/>
                <a:gd name="T41" fmla="*/ 4973 h 8316"/>
                <a:gd name="T42" fmla="*/ 9775 w 10083"/>
                <a:gd name="T43" fmla="*/ 4557 h 8316"/>
                <a:gd name="T44" fmla="*/ 9860 w 10083"/>
                <a:gd name="T45" fmla="*/ 4153 h 8316"/>
                <a:gd name="T46" fmla="*/ 9924 w 10083"/>
                <a:gd name="T47" fmla="*/ 3769 h 8316"/>
                <a:gd name="T48" fmla="*/ 9977 w 10083"/>
                <a:gd name="T49" fmla="*/ 3397 h 8316"/>
                <a:gd name="T50" fmla="*/ 10020 w 10083"/>
                <a:gd name="T51" fmla="*/ 3035 h 8316"/>
                <a:gd name="T52" fmla="*/ 10041 w 10083"/>
                <a:gd name="T53" fmla="*/ 2683 h 8316"/>
                <a:gd name="T54" fmla="*/ 10062 w 10083"/>
                <a:gd name="T55" fmla="*/ 2353 h 8316"/>
                <a:gd name="T56" fmla="*/ 10073 w 10083"/>
                <a:gd name="T57" fmla="*/ 2034 h 8316"/>
                <a:gd name="T58" fmla="*/ 10083 w 10083"/>
                <a:gd name="T59" fmla="*/ 1725 h 8316"/>
                <a:gd name="T60" fmla="*/ 10073 w 10083"/>
                <a:gd name="T61" fmla="*/ 1416 h 8316"/>
                <a:gd name="T62" fmla="*/ 9977 w 10083"/>
                <a:gd name="T63" fmla="*/ 1043 h 8316"/>
                <a:gd name="T64" fmla="*/ 9753 w 10083"/>
                <a:gd name="T65" fmla="*/ 660 h 8316"/>
                <a:gd name="T66" fmla="*/ 9381 w 10083"/>
                <a:gd name="T67" fmla="*/ 287 h 8316"/>
                <a:gd name="T68" fmla="*/ 9498 w 10083"/>
                <a:gd name="T69" fmla="*/ 894 h 831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0083"/>
                <a:gd name="T106" fmla="*/ 0 h 8316"/>
                <a:gd name="T107" fmla="*/ 10083 w 10083"/>
                <a:gd name="T108" fmla="*/ 8316 h 831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0083" h="8316">
                  <a:moveTo>
                    <a:pt x="9498" y="894"/>
                  </a:moveTo>
                  <a:cubicBezTo>
                    <a:pt x="9498" y="1853"/>
                    <a:pt x="9455" y="2992"/>
                    <a:pt x="9093" y="4440"/>
                  </a:cubicBezTo>
                  <a:cubicBezTo>
                    <a:pt x="8934" y="5111"/>
                    <a:pt x="9232" y="5718"/>
                    <a:pt x="8348" y="6272"/>
                  </a:cubicBezTo>
                  <a:cubicBezTo>
                    <a:pt x="8337" y="6325"/>
                    <a:pt x="8327" y="6389"/>
                    <a:pt x="8316" y="6432"/>
                  </a:cubicBezTo>
                  <a:cubicBezTo>
                    <a:pt x="7145" y="8157"/>
                    <a:pt x="1714" y="8316"/>
                    <a:pt x="0" y="7039"/>
                  </a:cubicBezTo>
                  <a:cubicBezTo>
                    <a:pt x="202" y="7188"/>
                    <a:pt x="202" y="7188"/>
                    <a:pt x="202" y="7188"/>
                  </a:cubicBezTo>
                  <a:cubicBezTo>
                    <a:pt x="298" y="7230"/>
                    <a:pt x="298" y="7230"/>
                    <a:pt x="298" y="7230"/>
                  </a:cubicBezTo>
                  <a:cubicBezTo>
                    <a:pt x="522" y="7358"/>
                    <a:pt x="522" y="7358"/>
                    <a:pt x="522" y="7358"/>
                  </a:cubicBezTo>
                  <a:cubicBezTo>
                    <a:pt x="618" y="7390"/>
                    <a:pt x="735" y="7454"/>
                    <a:pt x="831" y="7486"/>
                  </a:cubicBezTo>
                  <a:cubicBezTo>
                    <a:pt x="1086" y="7582"/>
                    <a:pt x="1086" y="7582"/>
                    <a:pt x="1086" y="7582"/>
                  </a:cubicBezTo>
                  <a:cubicBezTo>
                    <a:pt x="1182" y="7614"/>
                    <a:pt x="1299" y="7646"/>
                    <a:pt x="1384" y="7678"/>
                  </a:cubicBezTo>
                  <a:cubicBezTo>
                    <a:pt x="1661" y="7741"/>
                    <a:pt x="1661" y="7741"/>
                    <a:pt x="1661" y="7741"/>
                  </a:cubicBezTo>
                  <a:cubicBezTo>
                    <a:pt x="1757" y="7763"/>
                    <a:pt x="1874" y="7795"/>
                    <a:pt x="1970" y="7816"/>
                  </a:cubicBezTo>
                  <a:cubicBezTo>
                    <a:pt x="2257" y="7869"/>
                    <a:pt x="2257" y="7869"/>
                    <a:pt x="2257" y="7869"/>
                  </a:cubicBezTo>
                  <a:cubicBezTo>
                    <a:pt x="2343" y="7880"/>
                    <a:pt x="2460" y="7901"/>
                    <a:pt x="2556" y="7922"/>
                  </a:cubicBezTo>
                  <a:cubicBezTo>
                    <a:pt x="2843" y="7954"/>
                    <a:pt x="2843" y="7954"/>
                    <a:pt x="2843" y="7954"/>
                  </a:cubicBezTo>
                  <a:cubicBezTo>
                    <a:pt x="2939" y="7965"/>
                    <a:pt x="3056" y="7976"/>
                    <a:pt x="3141" y="7986"/>
                  </a:cubicBezTo>
                  <a:cubicBezTo>
                    <a:pt x="3439" y="8018"/>
                    <a:pt x="3439" y="8018"/>
                    <a:pt x="3439" y="8018"/>
                  </a:cubicBezTo>
                  <a:cubicBezTo>
                    <a:pt x="3535" y="8018"/>
                    <a:pt x="3652" y="8029"/>
                    <a:pt x="3737" y="8029"/>
                  </a:cubicBezTo>
                  <a:cubicBezTo>
                    <a:pt x="4046" y="8050"/>
                    <a:pt x="4046" y="8050"/>
                    <a:pt x="4046" y="8050"/>
                  </a:cubicBezTo>
                  <a:cubicBezTo>
                    <a:pt x="4131" y="8050"/>
                    <a:pt x="4249" y="8050"/>
                    <a:pt x="4344" y="8050"/>
                  </a:cubicBezTo>
                  <a:cubicBezTo>
                    <a:pt x="4643" y="8050"/>
                    <a:pt x="4643" y="8050"/>
                    <a:pt x="4643" y="8050"/>
                  </a:cubicBezTo>
                  <a:cubicBezTo>
                    <a:pt x="4738" y="8050"/>
                    <a:pt x="4855" y="8050"/>
                    <a:pt x="4951" y="8040"/>
                  </a:cubicBezTo>
                  <a:cubicBezTo>
                    <a:pt x="5260" y="8029"/>
                    <a:pt x="5260" y="8029"/>
                    <a:pt x="5260" y="8029"/>
                  </a:cubicBezTo>
                  <a:cubicBezTo>
                    <a:pt x="5356" y="8018"/>
                    <a:pt x="5473" y="8018"/>
                    <a:pt x="5569" y="8008"/>
                  </a:cubicBezTo>
                  <a:cubicBezTo>
                    <a:pt x="5878" y="7976"/>
                    <a:pt x="5878" y="7976"/>
                    <a:pt x="5878" y="7976"/>
                  </a:cubicBezTo>
                  <a:cubicBezTo>
                    <a:pt x="5973" y="7965"/>
                    <a:pt x="6101" y="7954"/>
                    <a:pt x="6197" y="7944"/>
                  </a:cubicBezTo>
                  <a:cubicBezTo>
                    <a:pt x="6506" y="7891"/>
                    <a:pt x="6506" y="7891"/>
                    <a:pt x="6506" y="7891"/>
                  </a:cubicBezTo>
                  <a:cubicBezTo>
                    <a:pt x="6602" y="7880"/>
                    <a:pt x="6729" y="7859"/>
                    <a:pt x="6815" y="7837"/>
                  </a:cubicBezTo>
                  <a:cubicBezTo>
                    <a:pt x="7113" y="7773"/>
                    <a:pt x="7113" y="7773"/>
                    <a:pt x="7113" y="7773"/>
                  </a:cubicBezTo>
                  <a:cubicBezTo>
                    <a:pt x="7198" y="7752"/>
                    <a:pt x="7326" y="7720"/>
                    <a:pt x="7411" y="7699"/>
                  </a:cubicBezTo>
                  <a:cubicBezTo>
                    <a:pt x="7688" y="7624"/>
                    <a:pt x="7688" y="7624"/>
                    <a:pt x="7688" y="7624"/>
                  </a:cubicBezTo>
                  <a:cubicBezTo>
                    <a:pt x="7773" y="7592"/>
                    <a:pt x="7879" y="7550"/>
                    <a:pt x="7965" y="7518"/>
                  </a:cubicBezTo>
                  <a:cubicBezTo>
                    <a:pt x="8220" y="7422"/>
                    <a:pt x="8220" y="7422"/>
                    <a:pt x="8220" y="7422"/>
                  </a:cubicBezTo>
                  <a:cubicBezTo>
                    <a:pt x="8295" y="7379"/>
                    <a:pt x="8401" y="7337"/>
                    <a:pt x="8476" y="7294"/>
                  </a:cubicBezTo>
                  <a:cubicBezTo>
                    <a:pt x="8699" y="7166"/>
                    <a:pt x="8699" y="7166"/>
                    <a:pt x="8699" y="7166"/>
                  </a:cubicBezTo>
                  <a:cubicBezTo>
                    <a:pt x="8763" y="7124"/>
                    <a:pt x="8870" y="7049"/>
                    <a:pt x="8934" y="6996"/>
                  </a:cubicBezTo>
                  <a:cubicBezTo>
                    <a:pt x="9104" y="6847"/>
                    <a:pt x="9104" y="6847"/>
                    <a:pt x="9104" y="6847"/>
                  </a:cubicBezTo>
                  <a:cubicBezTo>
                    <a:pt x="9168" y="6772"/>
                    <a:pt x="9253" y="6677"/>
                    <a:pt x="9306" y="6591"/>
                  </a:cubicBezTo>
                  <a:cubicBezTo>
                    <a:pt x="9381" y="6442"/>
                    <a:pt x="9381" y="6442"/>
                    <a:pt x="9381" y="6442"/>
                  </a:cubicBezTo>
                  <a:cubicBezTo>
                    <a:pt x="9530" y="6038"/>
                    <a:pt x="9508" y="5601"/>
                    <a:pt x="9615" y="5186"/>
                  </a:cubicBezTo>
                  <a:cubicBezTo>
                    <a:pt x="9668" y="4973"/>
                    <a:pt x="9668" y="4973"/>
                    <a:pt x="9668" y="4973"/>
                  </a:cubicBezTo>
                  <a:cubicBezTo>
                    <a:pt x="9690" y="4909"/>
                    <a:pt x="9711" y="4824"/>
                    <a:pt x="9721" y="4760"/>
                  </a:cubicBezTo>
                  <a:cubicBezTo>
                    <a:pt x="9775" y="4557"/>
                    <a:pt x="9775" y="4557"/>
                    <a:pt x="9775" y="4557"/>
                  </a:cubicBezTo>
                  <a:cubicBezTo>
                    <a:pt x="9785" y="4494"/>
                    <a:pt x="9807" y="4419"/>
                    <a:pt x="9817" y="4355"/>
                  </a:cubicBezTo>
                  <a:cubicBezTo>
                    <a:pt x="9860" y="4153"/>
                    <a:pt x="9860" y="4153"/>
                    <a:pt x="9860" y="4153"/>
                  </a:cubicBezTo>
                  <a:cubicBezTo>
                    <a:pt x="9871" y="4100"/>
                    <a:pt x="9881" y="4014"/>
                    <a:pt x="9892" y="3961"/>
                  </a:cubicBezTo>
                  <a:cubicBezTo>
                    <a:pt x="9924" y="3769"/>
                    <a:pt x="9924" y="3769"/>
                    <a:pt x="9924" y="3769"/>
                  </a:cubicBezTo>
                  <a:cubicBezTo>
                    <a:pt x="9934" y="3706"/>
                    <a:pt x="9945" y="3631"/>
                    <a:pt x="9956" y="3578"/>
                  </a:cubicBezTo>
                  <a:cubicBezTo>
                    <a:pt x="9977" y="3397"/>
                    <a:pt x="9977" y="3397"/>
                    <a:pt x="9977" y="3397"/>
                  </a:cubicBezTo>
                  <a:cubicBezTo>
                    <a:pt x="9988" y="3333"/>
                    <a:pt x="9998" y="3269"/>
                    <a:pt x="9998" y="3205"/>
                  </a:cubicBezTo>
                  <a:cubicBezTo>
                    <a:pt x="10020" y="3035"/>
                    <a:pt x="10020" y="3035"/>
                    <a:pt x="10020" y="3035"/>
                  </a:cubicBezTo>
                  <a:cubicBezTo>
                    <a:pt x="10020" y="2981"/>
                    <a:pt x="10030" y="2907"/>
                    <a:pt x="10030" y="2854"/>
                  </a:cubicBezTo>
                  <a:cubicBezTo>
                    <a:pt x="10041" y="2683"/>
                    <a:pt x="10041" y="2683"/>
                    <a:pt x="10041" y="2683"/>
                  </a:cubicBezTo>
                  <a:cubicBezTo>
                    <a:pt x="10052" y="2630"/>
                    <a:pt x="10052" y="2566"/>
                    <a:pt x="10052" y="2513"/>
                  </a:cubicBezTo>
                  <a:cubicBezTo>
                    <a:pt x="10062" y="2353"/>
                    <a:pt x="10062" y="2353"/>
                    <a:pt x="10062" y="2353"/>
                  </a:cubicBezTo>
                  <a:cubicBezTo>
                    <a:pt x="10062" y="2300"/>
                    <a:pt x="10073" y="2236"/>
                    <a:pt x="10073" y="2193"/>
                  </a:cubicBezTo>
                  <a:cubicBezTo>
                    <a:pt x="10073" y="2034"/>
                    <a:pt x="10073" y="2034"/>
                    <a:pt x="10073" y="2034"/>
                  </a:cubicBezTo>
                  <a:cubicBezTo>
                    <a:pt x="10073" y="1991"/>
                    <a:pt x="10073" y="1927"/>
                    <a:pt x="10073" y="1885"/>
                  </a:cubicBezTo>
                  <a:cubicBezTo>
                    <a:pt x="10083" y="1725"/>
                    <a:pt x="10083" y="1725"/>
                    <a:pt x="10083" y="1725"/>
                  </a:cubicBezTo>
                  <a:cubicBezTo>
                    <a:pt x="10083" y="1682"/>
                    <a:pt x="10083" y="1629"/>
                    <a:pt x="10083" y="1576"/>
                  </a:cubicBezTo>
                  <a:cubicBezTo>
                    <a:pt x="10073" y="1416"/>
                    <a:pt x="10073" y="1416"/>
                    <a:pt x="10073" y="1416"/>
                  </a:cubicBezTo>
                  <a:cubicBezTo>
                    <a:pt x="10062" y="1352"/>
                    <a:pt x="10041" y="1267"/>
                    <a:pt x="10030" y="1203"/>
                  </a:cubicBezTo>
                  <a:cubicBezTo>
                    <a:pt x="9977" y="1043"/>
                    <a:pt x="9977" y="1043"/>
                    <a:pt x="9977" y="1043"/>
                  </a:cubicBezTo>
                  <a:cubicBezTo>
                    <a:pt x="9945" y="979"/>
                    <a:pt x="9902" y="884"/>
                    <a:pt x="9860" y="830"/>
                  </a:cubicBezTo>
                  <a:cubicBezTo>
                    <a:pt x="9753" y="660"/>
                    <a:pt x="9753" y="660"/>
                    <a:pt x="9753" y="660"/>
                  </a:cubicBezTo>
                  <a:cubicBezTo>
                    <a:pt x="9690" y="596"/>
                    <a:pt x="9615" y="500"/>
                    <a:pt x="9551" y="436"/>
                  </a:cubicBezTo>
                  <a:cubicBezTo>
                    <a:pt x="9381" y="287"/>
                    <a:pt x="9381" y="287"/>
                    <a:pt x="9381" y="287"/>
                  </a:cubicBezTo>
                  <a:cubicBezTo>
                    <a:pt x="9115" y="96"/>
                    <a:pt x="9115" y="96"/>
                    <a:pt x="8944" y="0"/>
                  </a:cubicBezTo>
                  <a:cubicBezTo>
                    <a:pt x="9338" y="223"/>
                    <a:pt x="9498" y="543"/>
                    <a:pt x="9498" y="894"/>
                  </a:cubicBezTo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33" name="Freeform 77"/>
            <p:cNvSpPr>
              <a:spLocks noChangeAspect="1"/>
            </p:cNvSpPr>
            <p:nvPr/>
          </p:nvSpPr>
          <p:spPr bwMode="auto">
            <a:xfrm>
              <a:off x="2168" y="1620"/>
              <a:ext cx="1303" cy="851"/>
            </a:xfrm>
            <a:custGeom>
              <a:avLst/>
              <a:gdLst>
                <a:gd name="T0" fmla="*/ 277 w 10858"/>
                <a:gd name="T1" fmla="*/ 4547 h 7092"/>
                <a:gd name="T2" fmla="*/ 1362 w 10858"/>
                <a:gd name="T3" fmla="*/ 1182 h 7092"/>
                <a:gd name="T4" fmla="*/ 8516 w 10858"/>
                <a:gd name="T5" fmla="*/ 1246 h 7092"/>
                <a:gd name="T6" fmla="*/ 9134 w 10858"/>
                <a:gd name="T7" fmla="*/ 4494 h 7092"/>
                <a:gd name="T8" fmla="*/ 8708 w 10858"/>
                <a:gd name="T9" fmla="*/ 5175 h 7092"/>
                <a:gd name="T10" fmla="*/ 8591 w 10858"/>
                <a:gd name="T11" fmla="*/ 5484 h 7092"/>
                <a:gd name="T12" fmla="*/ 9006 w 10858"/>
                <a:gd name="T13" fmla="*/ 5921 h 7092"/>
                <a:gd name="T14" fmla="*/ 9921 w 10858"/>
                <a:gd name="T15" fmla="*/ 7092 h 7092"/>
                <a:gd name="T16" fmla="*/ 10454 w 10858"/>
                <a:gd name="T17" fmla="*/ 5409 h 7092"/>
                <a:gd name="T18" fmla="*/ 10858 w 10858"/>
                <a:gd name="T19" fmla="*/ 1864 h 7092"/>
                <a:gd name="T20" fmla="*/ 10305 w 10858"/>
                <a:gd name="T21" fmla="*/ 969 h 7092"/>
                <a:gd name="T22" fmla="*/ 10305 w 10858"/>
                <a:gd name="T23" fmla="*/ 969 h 7092"/>
                <a:gd name="T24" fmla="*/ 9687 w 10858"/>
                <a:gd name="T25" fmla="*/ 682 h 7092"/>
                <a:gd name="T26" fmla="*/ 9410 w 10858"/>
                <a:gd name="T27" fmla="*/ 575 h 7092"/>
                <a:gd name="T28" fmla="*/ 9059 w 10858"/>
                <a:gd name="T29" fmla="*/ 469 h 7092"/>
                <a:gd name="T30" fmla="*/ 8761 w 10858"/>
                <a:gd name="T31" fmla="*/ 394 h 7092"/>
                <a:gd name="T32" fmla="*/ 8431 w 10858"/>
                <a:gd name="T33" fmla="*/ 309 h 7092"/>
                <a:gd name="T34" fmla="*/ 8122 w 10858"/>
                <a:gd name="T35" fmla="*/ 256 h 7092"/>
                <a:gd name="T36" fmla="*/ 7792 w 10858"/>
                <a:gd name="T37" fmla="*/ 202 h 7092"/>
                <a:gd name="T38" fmla="*/ 7484 w 10858"/>
                <a:gd name="T39" fmla="*/ 160 h 7092"/>
                <a:gd name="T40" fmla="*/ 7164 w 10858"/>
                <a:gd name="T41" fmla="*/ 128 h 7092"/>
                <a:gd name="T42" fmla="*/ 6845 w 10858"/>
                <a:gd name="T43" fmla="*/ 96 h 7092"/>
                <a:gd name="T44" fmla="*/ 6525 w 10858"/>
                <a:gd name="T45" fmla="*/ 75 h 7092"/>
                <a:gd name="T46" fmla="*/ 6206 w 10858"/>
                <a:gd name="T47" fmla="*/ 64 h 7092"/>
                <a:gd name="T48" fmla="*/ 5887 w 10858"/>
                <a:gd name="T49" fmla="*/ 64 h 7092"/>
                <a:gd name="T50" fmla="*/ 5567 w 10858"/>
                <a:gd name="T51" fmla="*/ 64 h 7092"/>
                <a:gd name="T52" fmla="*/ 5248 w 10858"/>
                <a:gd name="T53" fmla="*/ 64 h 7092"/>
                <a:gd name="T54" fmla="*/ 4918 w 10858"/>
                <a:gd name="T55" fmla="*/ 85 h 7092"/>
                <a:gd name="T56" fmla="*/ 4588 w 10858"/>
                <a:gd name="T57" fmla="*/ 107 h 7092"/>
                <a:gd name="T58" fmla="*/ 4258 w 10858"/>
                <a:gd name="T59" fmla="*/ 139 h 7092"/>
                <a:gd name="T60" fmla="*/ 3917 w 10858"/>
                <a:gd name="T61" fmla="*/ 181 h 7092"/>
                <a:gd name="T62" fmla="*/ 3587 w 10858"/>
                <a:gd name="T63" fmla="*/ 224 h 7092"/>
                <a:gd name="T64" fmla="*/ 3257 w 10858"/>
                <a:gd name="T65" fmla="*/ 288 h 7092"/>
                <a:gd name="T66" fmla="*/ 2938 w 10858"/>
                <a:gd name="T67" fmla="*/ 352 h 7092"/>
                <a:gd name="T68" fmla="*/ 2608 w 10858"/>
                <a:gd name="T69" fmla="*/ 437 h 7092"/>
                <a:gd name="T70" fmla="*/ 2321 w 10858"/>
                <a:gd name="T71" fmla="*/ 522 h 7092"/>
                <a:gd name="T72" fmla="*/ 1990 w 10858"/>
                <a:gd name="T73" fmla="*/ 639 h 7092"/>
                <a:gd name="T74" fmla="*/ 1724 w 10858"/>
                <a:gd name="T75" fmla="*/ 746 h 7092"/>
                <a:gd name="T76" fmla="*/ 1394 w 10858"/>
                <a:gd name="T77" fmla="*/ 905 h 7092"/>
                <a:gd name="T78" fmla="*/ 1171 w 10858"/>
                <a:gd name="T79" fmla="*/ 1033 h 7092"/>
                <a:gd name="T80" fmla="*/ 841 w 10858"/>
                <a:gd name="T81" fmla="*/ 1257 h 7092"/>
                <a:gd name="T82" fmla="*/ 681 w 10858"/>
                <a:gd name="T83" fmla="*/ 1406 h 7092"/>
                <a:gd name="T84" fmla="*/ 394 w 10858"/>
                <a:gd name="T85" fmla="*/ 1746 h 7092"/>
                <a:gd name="T86" fmla="*/ 309 w 10858"/>
                <a:gd name="T87" fmla="*/ 1906 h 7092"/>
                <a:gd name="T88" fmla="*/ 159 w 10858"/>
                <a:gd name="T89" fmla="*/ 2534 h 7092"/>
                <a:gd name="T90" fmla="*/ 159 w 10858"/>
                <a:gd name="T91" fmla="*/ 2683 h 7092"/>
                <a:gd name="T92" fmla="*/ 159 w 10858"/>
                <a:gd name="T93" fmla="*/ 2833 h 7092"/>
                <a:gd name="T94" fmla="*/ 159 w 10858"/>
                <a:gd name="T95" fmla="*/ 2982 h 7092"/>
                <a:gd name="T96" fmla="*/ 170 w 10858"/>
                <a:gd name="T97" fmla="*/ 3141 h 7092"/>
                <a:gd name="T98" fmla="*/ 170 w 10858"/>
                <a:gd name="T99" fmla="*/ 3301 h 7092"/>
                <a:gd name="T100" fmla="*/ 181 w 10858"/>
                <a:gd name="T101" fmla="*/ 3471 h 7092"/>
                <a:gd name="T102" fmla="*/ 191 w 10858"/>
                <a:gd name="T103" fmla="*/ 3631 h 7092"/>
                <a:gd name="T104" fmla="*/ 202 w 10858"/>
                <a:gd name="T105" fmla="*/ 3812 h 7092"/>
                <a:gd name="T106" fmla="*/ 213 w 10858"/>
                <a:gd name="T107" fmla="*/ 3983 h 7092"/>
                <a:gd name="T108" fmla="*/ 234 w 10858"/>
                <a:gd name="T109" fmla="*/ 4164 h 7092"/>
                <a:gd name="T110" fmla="*/ 255 w 10858"/>
                <a:gd name="T111" fmla="*/ 4345 h 7092"/>
                <a:gd name="T112" fmla="*/ 277 w 10858"/>
                <a:gd name="T113" fmla="*/ 4526 h 7092"/>
                <a:gd name="T114" fmla="*/ 309 w 10858"/>
                <a:gd name="T115" fmla="*/ 4717 h 7092"/>
                <a:gd name="T116" fmla="*/ 319 w 10858"/>
                <a:gd name="T117" fmla="*/ 4834 h 7092"/>
                <a:gd name="T118" fmla="*/ 287 w 10858"/>
                <a:gd name="T119" fmla="*/ 4632 h 7092"/>
                <a:gd name="T120" fmla="*/ 277 w 10858"/>
                <a:gd name="T121" fmla="*/ 4547 h 709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0858"/>
                <a:gd name="T184" fmla="*/ 0 h 7092"/>
                <a:gd name="T185" fmla="*/ 10858 w 10858"/>
                <a:gd name="T186" fmla="*/ 7092 h 709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0858" h="7092">
                  <a:moveTo>
                    <a:pt x="277" y="4547"/>
                  </a:moveTo>
                  <a:cubicBezTo>
                    <a:pt x="0" y="2492"/>
                    <a:pt x="21" y="1714"/>
                    <a:pt x="1362" y="1182"/>
                  </a:cubicBezTo>
                  <a:cubicBezTo>
                    <a:pt x="4301" y="0"/>
                    <a:pt x="8090" y="799"/>
                    <a:pt x="8516" y="1246"/>
                  </a:cubicBezTo>
                  <a:cubicBezTo>
                    <a:pt x="8718" y="1448"/>
                    <a:pt x="9112" y="4078"/>
                    <a:pt x="9134" y="4494"/>
                  </a:cubicBezTo>
                  <a:cubicBezTo>
                    <a:pt x="9144" y="4802"/>
                    <a:pt x="9155" y="4824"/>
                    <a:pt x="8708" y="5175"/>
                  </a:cubicBezTo>
                  <a:cubicBezTo>
                    <a:pt x="8665" y="5207"/>
                    <a:pt x="8537" y="5303"/>
                    <a:pt x="8591" y="5484"/>
                  </a:cubicBezTo>
                  <a:cubicBezTo>
                    <a:pt x="8623" y="5601"/>
                    <a:pt x="8910" y="5846"/>
                    <a:pt x="9006" y="5921"/>
                  </a:cubicBezTo>
                  <a:cubicBezTo>
                    <a:pt x="9496" y="6325"/>
                    <a:pt x="9836" y="6677"/>
                    <a:pt x="9921" y="7092"/>
                  </a:cubicBezTo>
                  <a:cubicBezTo>
                    <a:pt x="10539" y="6581"/>
                    <a:pt x="10305" y="6016"/>
                    <a:pt x="10454" y="5409"/>
                  </a:cubicBezTo>
                  <a:cubicBezTo>
                    <a:pt x="10816" y="3961"/>
                    <a:pt x="10858" y="2822"/>
                    <a:pt x="10858" y="1864"/>
                  </a:cubicBezTo>
                  <a:cubicBezTo>
                    <a:pt x="10858" y="1512"/>
                    <a:pt x="10698" y="1193"/>
                    <a:pt x="10305" y="969"/>
                  </a:cubicBezTo>
                  <a:cubicBezTo>
                    <a:pt x="10305" y="969"/>
                    <a:pt x="10305" y="969"/>
                    <a:pt x="10305" y="969"/>
                  </a:cubicBezTo>
                  <a:cubicBezTo>
                    <a:pt x="10007" y="809"/>
                    <a:pt x="9964" y="788"/>
                    <a:pt x="9687" y="682"/>
                  </a:cubicBezTo>
                  <a:cubicBezTo>
                    <a:pt x="9410" y="575"/>
                    <a:pt x="9410" y="575"/>
                    <a:pt x="9410" y="575"/>
                  </a:cubicBezTo>
                  <a:cubicBezTo>
                    <a:pt x="9304" y="543"/>
                    <a:pt x="9166" y="501"/>
                    <a:pt x="9059" y="469"/>
                  </a:cubicBezTo>
                  <a:cubicBezTo>
                    <a:pt x="8761" y="394"/>
                    <a:pt x="8761" y="394"/>
                    <a:pt x="8761" y="394"/>
                  </a:cubicBezTo>
                  <a:cubicBezTo>
                    <a:pt x="8665" y="362"/>
                    <a:pt x="8527" y="330"/>
                    <a:pt x="8431" y="309"/>
                  </a:cubicBezTo>
                  <a:cubicBezTo>
                    <a:pt x="8122" y="256"/>
                    <a:pt x="8122" y="256"/>
                    <a:pt x="8122" y="256"/>
                  </a:cubicBezTo>
                  <a:cubicBezTo>
                    <a:pt x="8026" y="234"/>
                    <a:pt x="7888" y="213"/>
                    <a:pt x="7792" y="202"/>
                  </a:cubicBezTo>
                  <a:cubicBezTo>
                    <a:pt x="7484" y="160"/>
                    <a:pt x="7484" y="160"/>
                    <a:pt x="7484" y="160"/>
                  </a:cubicBezTo>
                  <a:cubicBezTo>
                    <a:pt x="7388" y="149"/>
                    <a:pt x="7260" y="139"/>
                    <a:pt x="7164" y="128"/>
                  </a:cubicBezTo>
                  <a:cubicBezTo>
                    <a:pt x="6845" y="96"/>
                    <a:pt x="6845" y="96"/>
                    <a:pt x="6845" y="96"/>
                  </a:cubicBezTo>
                  <a:cubicBezTo>
                    <a:pt x="6749" y="96"/>
                    <a:pt x="6621" y="85"/>
                    <a:pt x="6525" y="75"/>
                  </a:cubicBezTo>
                  <a:cubicBezTo>
                    <a:pt x="6206" y="64"/>
                    <a:pt x="6206" y="64"/>
                    <a:pt x="6206" y="64"/>
                  </a:cubicBezTo>
                  <a:cubicBezTo>
                    <a:pt x="6110" y="64"/>
                    <a:pt x="5983" y="64"/>
                    <a:pt x="5887" y="64"/>
                  </a:cubicBezTo>
                  <a:cubicBezTo>
                    <a:pt x="5567" y="64"/>
                    <a:pt x="5567" y="64"/>
                    <a:pt x="5567" y="64"/>
                  </a:cubicBezTo>
                  <a:cubicBezTo>
                    <a:pt x="5472" y="64"/>
                    <a:pt x="5344" y="64"/>
                    <a:pt x="5248" y="64"/>
                  </a:cubicBezTo>
                  <a:cubicBezTo>
                    <a:pt x="4918" y="85"/>
                    <a:pt x="4918" y="85"/>
                    <a:pt x="4918" y="85"/>
                  </a:cubicBezTo>
                  <a:cubicBezTo>
                    <a:pt x="4822" y="96"/>
                    <a:pt x="4684" y="96"/>
                    <a:pt x="4588" y="107"/>
                  </a:cubicBezTo>
                  <a:cubicBezTo>
                    <a:pt x="4258" y="139"/>
                    <a:pt x="4258" y="139"/>
                    <a:pt x="4258" y="139"/>
                  </a:cubicBezTo>
                  <a:cubicBezTo>
                    <a:pt x="4162" y="149"/>
                    <a:pt x="4024" y="171"/>
                    <a:pt x="3917" y="181"/>
                  </a:cubicBezTo>
                  <a:cubicBezTo>
                    <a:pt x="3587" y="224"/>
                    <a:pt x="3587" y="224"/>
                    <a:pt x="3587" y="224"/>
                  </a:cubicBezTo>
                  <a:cubicBezTo>
                    <a:pt x="3492" y="245"/>
                    <a:pt x="3353" y="266"/>
                    <a:pt x="3257" y="288"/>
                  </a:cubicBezTo>
                  <a:cubicBezTo>
                    <a:pt x="2938" y="352"/>
                    <a:pt x="2938" y="352"/>
                    <a:pt x="2938" y="352"/>
                  </a:cubicBezTo>
                  <a:cubicBezTo>
                    <a:pt x="2842" y="383"/>
                    <a:pt x="2704" y="415"/>
                    <a:pt x="2608" y="437"/>
                  </a:cubicBezTo>
                  <a:cubicBezTo>
                    <a:pt x="2321" y="522"/>
                    <a:pt x="2321" y="522"/>
                    <a:pt x="2321" y="522"/>
                  </a:cubicBezTo>
                  <a:cubicBezTo>
                    <a:pt x="2214" y="554"/>
                    <a:pt x="2086" y="596"/>
                    <a:pt x="1990" y="639"/>
                  </a:cubicBezTo>
                  <a:cubicBezTo>
                    <a:pt x="1724" y="746"/>
                    <a:pt x="1724" y="746"/>
                    <a:pt x="1724" y="746"/>
                  </a:cubicBezTo>
                  <a:cubicBezTo>
                    <a:pt x="1629" y="788"/>
                    <a:pt x="1490" y="852"/>
                    <a:pt x="1394" y="905"/>
                  </a:cubicBezTo>
                  <a:cubicBezTo>
                    <a:pt x="1171" y="1033"/>
                    <a:pt x="1171" y="1033"/>
                    <a:pt x="1171" y="1033"/>
                  </a:cubicBezTo>
                  <a:cubicBezTo>
                    <a:pt x="1075" y="1097"/>
                    <a:pt x="937" y="1182"/>
                    <a:pt x="841" y="1257"/>
                  </a:cubicBezTo>
                  <a:cubicBezTo>
                    <a:pt x="681" y="1406"/>
                    <a:pt x="681" y="1406"/>
                    <a:pt x="681" y="1406"/>
                  </a:cubicBezTo>
                  <a:cubicBezTo>
                    <a:pt x="489" y="1597"/>
                    <a:pt x="479" y="1608"/>
                    <a:pt x="394" y="1746"/>
                  </a:cubicBezTo>
                  <a:cubicBezTo>
                    <a:pt x="309" y="1906"/>
                    <a:pt x="309" y="1906"/>
                    <a:pt x="309" y="1906"/>
                  </a:cubicBezTo>
                  <a:cubicBezTo>
                    <a:pt x="202" y="2151"/>
                    <a:pt x="170" y="2236"/>
                    <a:pt x="159" y="2534"/>
                  </a:cubicBezTo>
                  <a:cubicBezTo>
                    <a:pt x="159" y="2683"/>
                    <a:pt x="159" y="2683"/>
                    <a:pt x="159" y="2683"/>
                  </a:cubicBezTo>
                  <a:cubicBezTo>
                    <a:pt x="159" y="2726"/>
                    <a:pt x="159" y="2779"/>
                    <a:pt x="159" y="2833"/>
                  </a:cubicBezTo>
                  <a:cubicBezTo>
                    <a:pt x="159" y="2982"/>
                    <a:pt x="159" y="2982"/>
                    <a:pt x="159" y="2982"/>
                  </a:cubicBezTo>
                  <a:cubicBezTo>
                    <a:pt x="159" y="3035"/>
                    <a:pt x="159" y="3099"/>
                    <a:pt x="170" y="3141"/>
                  </a:cubicBezTo>
                  <a:cubicBezTo>
                    <a:pt x="170" y="3301"/>
                    <a:pt x="170" y="3301"/>
                    <a:pt x="170" y="3301"/>
                  </a:cubicBezTo>
                  <a:cubicBezTo>
                    <a:pt x="170" y="3354"/>
                    <a:pt x="181" y="3418"/>
                    <a:pt x="181" y="3471"/>
                  </a:cubicBezTo>
                  <a:cubicBezTo>
                    <a:pt x="191" y="3631"/>
                    <a:pt x="191" y="3631"/>
                    <a:pt x="191" y="3631"/>
                  </a:cubicBezTo>
                  <a:cubicBezTo>
                    <a:pt x="191" y="3684"/>
                    <a:pt x="202" y="3759"/>
                    <a:pt x="202" y="3812"/>
                  </a:cubicBezTo>
                  <a:cubicBezTo>
                    <a:pt x="213" y="3983"/>
                    <a:pt x="213" y="3983"/>
                    <a:pt x="213" y="3983"/>
                  </a:cubicBezTo>
                  <a:cubicBezTo>
                    <a:pt x="223" y="4036"/>
                    <a:pt x="223" y="4110"/>
                    <a:pt x="234" y="4164"/>
                  </a:cubicBezTo>
                  <a:cubicBezTo>
                    <a:pt x="255" y="4345"/>
                    <a:pt x="255" y="4345"/>
                    <a:pt x="255" y="4345"/>
                  </a:cubicBezTo>
                  <a:cubicBezTo>
                    <a:pt x="255" y="4398"/>
                    <a:pt x="266" y="4472"/>
                    <a:pt x="277" y="4526"/>
                  </a:cubicBezTo>
                  <a:cubicBezTo>
                    <a:pt x="309" y="4717"/>
                    <a:pt x="309" y="4717"/>
                    <a:pt x="309" y="4717"/>
                  </a:cubicBezTo>
                  <a:cubicBezTo>
                    <a:pt x="319" y="4834"/>
                    <a:pt x="319" y="4834"/>
                    <a:pt x="319" y="4834"/>
                  </a:cubicBezTo>
                  <a:cubicBezTo>
                    <a:pt x="287" y="4632"/>
                    <a:pt x="287" y="4632"/>
                    <a:pt x="287" y="4632"/>
                  </a:cubicBezTo>
                  <a:cubicBezTo>
                    <a:pt x="287" y="4611"/>
                    <a:pt x="287" y="4568"/>
                    <a:pt x="277" y="4547"/>
                  </a:cubicBezTo>
                </a:path>
              </a:pathLst>
            </a:custGeom>
            <a:solidFill>
              <a:srgbClr val="FF9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34" name="Freeform 78"/>
            <p:cNvSpPr>
              <a:spLocks noChangeAspect="1"/>
            </p:cNvSpPr>
            <p:nvPr/>
          </p:nvSpPr>
          <p:spPr bwMode="auto">
            <a:xfrm>
              <a:off x="2243" y="2362"/>
              <a:ext cx="9" cy="90"/>
            </a:xfrm>
            <a:custGeom>
              <a:avLst/>
              <a:gdLst>
                <a:gd name="T0" fmla="*/ 32 w 75"/>
                <a:gd name="T1" fmla="*/ 333 h 750"/>
                <a:gd name="T2" fmla="*/ 53 w 75"/>
                <a:gd name="T3" fmla="*/ 665 h 750"/>
                <a:gd name="T4" fmla="*/ 75 w 75"/>
                <a:gd name="T5" fmla="*/ 750 h 750"/>
                <a:gd name="T6" fmla="*/ 53 w 75"/>
                <a:gd name="T7" fmla="*/ 654 h 750"/>
                <a:gd name="T8" fmla="*/ 0 w 75"/>
                <a:gd name="T9" fmla="*/ 0 h 750"/>
                <a:gd name="T10" fmla="*/ 21 w 75"/>
                <a:gd name="T11" fmla="*/ 129 h 750"/>
                <a:gd name="T12" fmla="*/ 32 w 75"/>
                <a:gd name="T13" fmla="*/ 333 h 75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5"/>
                <a:gd name="T22" fmla="*/ 0 h 750"/>
                <a:gd name="T23" fmla="*/ 75 w 75"/>
                <a:gd name="T24" fmla="*/ 750 h 75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5" h="750">
                  <a:moveTo>
                    <a:pt x="32" y="333"/>
                  </a:moveTo>
                  <a:cubicBezTo>
                    <a:pt x="43" y="515"/>
                    <a:pt x="53" y="579"/>
                    <a:pt x="53" y="665"/>
                  </a:cubicBezTo>
                  <a:cubicBezTo>
                    <a:pt x="64" y="686"/>
                    <a:pt x="64" y="729"/>
                    <a:pt x="75" y="750"/>
                  </a:cubicBezTo>
                  <a:cubicBezTo>
                    <a:pt x="64" y="718"/>
                    <a:pt x="64" y="686"/>
                    <a:pt x="53" y="654"/>
                  </a:cubicBezTo>
                  <a:cubicBezTo>
                    <a:pt x="21" y="150"/>
                    <a:pt x="21" y="150"/>
                    <a:pt x="0" y="0"/>
                  </a:cubicBezTo>
                  <a:cubicBezTo>
                    <a:pt x="21" y="129"/>
                    <a:pt x="21" y="129"/>
                    <a:pt x="21" y="129"/>
                  </a:cubicBezTo>
                  <a:cubicBezTo>
                    <a:pt x="21" y="193"/>
                    <a:pt x="32" y="268"/>
                    <a:pt x="32" y="333"/>
                  </a:cubicBezTo>
                </a:path>
              </a:pathLst>
            </a:custGeom>
            <a:solidFill>
              <a:srgbClr val="FF9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35" name="Freeform 79"/>
            <p:cNvSpPr>
              <a:spLocks noChangeAspect="1"/>
            </p:cNvSpPr>
            <p:nvPr/>
          </p:nvSpPr>
          <p:spPr bwMode="auto">
            <a:xfrm>
              <a:off x="2441" y="1736"/>
              <a:ext cx="1100" cy="1034"/>
            </a:xfrm>
            <a:custGeom>
              <a:avLst/>
              <a:gdLst>
                <a:gd name="T0" fmla="*/ 8176 w 9166"/>
                <a:gd name="T1" fmla="*/ 4441 h 8616"/>
                <a:gd name="T2" fmla="*/ 7644 w 9166"/>
                <a:gd name="T3" fmla="*/ 6124 h 8616"/>
                <a:gd name="T4" fmla="*/ 255 w 9166"/>
                <a:gd name="T5" fmla="*/ 7615 h 8616"/>
                <a:gd name="T6" fmla="*/ 745 w 9166"/>
                <a:gd name="T7" fmla="*/ 7743 h 8616"/>
                <a:gd name="T8" fmla="*/ 1341 w 9166"/>
                <a:gd name="T9" fmla="*/ 7871 h 8616"/>
                <a:gd name="T10" fmla="*/ 1927 w 9166"/>
                <a:gd name="T11" fmla="*/ 7956 h 8616"/>
                <a:gd name="T12" fmla="*/ 2523 w 9166"/>
                <a:gd name="T13" fmla="*/ 8020 h 8616"/>
                <a:gd name="T14" fmla="*/ 3130 w 9166"/>
                <a:gd name="T15" fmla="*/ 8052 h 8616"/>
                <a:gd name="T16" fmla="*/ 3726 w 9166"/>
                <a:gd name="T17" fmla="*/ 8052 h 8616"/>
                <a:gd name="T18" fmla="*/ 4344 w 9166"/>
                <a:gd name="T19" fmla="*/ 8031 h 8616"/>
                <a:gd name="T20" fmla="*/ 4961 w 9166"/>
                <a:gd name="T21" fmla="*/ 7977 h 8616"/>
                <a:gd name="T22" fmla="*/ 5589 w 9166"/>
                <a:gd name="T23" fmla="*/ 7892 h 8616"/>
                <a:gd name="T24" fmla="*/ 6196 w 9166"/>
                <a:gd name="T25" fmla="*/ 7775 h 8616"/>
                <a:gd name="T26" fmla="*/ 6771 w 9166"/>
                <a:gd name="T27" fmla="*/ 7626 h 8616"/>
                <a:gd name="T28" fmla="*/ 7303 w 9166"/>
                <a:gd name="T29" fmla="*/ 7424 h 8616"/>
                <a:gd name="T30" fmla="*/ 7782 w 9166"/>
                <a:gd name="T31" fmla="*/ 7168 h 8616"/>
                <a:gd name="T32" fmla="*/ 8187 w 9166"/>
                <a:gd name="T33" fmla="*/ 6848 h 8616"/>
                <a:gd name="T34" fmla="*/ 8464 w 9166"/>
                <a:gd name="T35" fmla="*/ 6444 h 8616"/>
                <a:gd name="T36" fmla="*/ 8751 w 9166"/>
                <a:gd name="T37" fmla="*/ 4974 h 8616"/>
                <a:gd name="T38" fmla="*/ 8858 w 9166"/>
                <a:gd name="T39" fmla="*/ 4558 h 8616"/>
                <a:gd name="T40" fmla="*/ 8943 w 9166"/>
                <a:gd name="T41" fmla="*/ 4154 h 8616"/>
                <a:gd name="T42" fmla="*/ 9007 w 9166"/>
                <a:gd name="T43" fmla="*/ 3770 h 8616"/>
                <a:gd name="T44" fmla="*/ 9060 w 9166"/>
                <a:gd name="T45" fmla="*/ 3397 h 8616"/>
                <a:gd name="T46" fmla="*/ 9103 w 9166"/>
                <a:gd name="T47" fmla="*/ 3035 h 8616"/>
                <a:gd name="T48" fmla="*/ 9124 w 9166"/>
                <a:gd name="T49" fmla="*/ 2684 h 8616"/>
                <a:gd name="T50" fmla="*/ 9145 w 9166"/>
                <a:gd name="T51" fmla="*/ 2354 h 8616"/>
                <a:gd name="T52" fmla="*/ 9156 w 9166"/>
                <a:gd name="T53" fmla="*/ 2034 h 8616"/>
                <a:gd name="T54" fmla="*/ 9166 w 9166"/>
                <a:gd name="T55" fmla="*/ 1725 h 8616"/>
                <a:gd name="T56" fmla="*/ 9156 w 9166"/>
                <a:gd name="T57" fmla="*/ 1416 h 8616"/>
                <a:gd name="T58" fmla="*/ 9060 w 9166"/>
                <a:gd name="T59" fmla="*/ 1044 h 8616"/>
                <a:gd name="T60" fmla="*/ 8836 w 9166"/>
                <a:gd name="T61" fmla="*/ 660 h 8616"/>
                <a:gd name="T62" fmla="*/ 8464 w 9166"/>
                <a:gd name="T63" fmla="*/ 287 h 8616"/>
                <a:gd name="T64" fmla="*/ 8581 w 9166"/>
                <a:gd name="T65" fmla="*/ 894 h 861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9166"/>
                <a:gd name="T100" fmla="*/ 0 h 8616"/>
                <a:gd name="T101" fmla="*/ 9166 w 9166"/>
                <a:gd name="T102" fmla="*/ 8616 h 861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9166" h="8616">
                  <a:moveTo>
                    <a:pt x="8581" y="894"/>
                  </a:moveTo>
                  <a:cubicBezTo>
                    <a:pt x="8581" y="1853"/>
                    <a:pt x="8538" y="2993"/>
                    <a:pt x="8176" y="4441"/>
                  </a:cubicBezTo>
                  <a:cubicBezTo>
                    <a:pt x="8027" y="5048"/>
                    <a:pt x="8262" y="5613"/>
                    <a:pt x="7644" y="6124"/>
                  </a:cubicBezTo>
                  <a:cubicBezTo>
                    <a:pt x="7644" y="6124"/>
                    <a:pt x="7644" y="6124"/>
                    <a:pt x="7644" y="6124"/>
                  </a:cubicBezTo>
                  <a:cubicBezTo>
                    <a:pt x="8049" y="7690"/>
                    <a:pt x="2970" y="8616"/>
                    <a:pt x="0" y="7519"/>
                  </a:cubicBezTo>
                  <a:cubicBezTo>
                    <a:pt x="255" y="7615"/>
                    <a:pt x="255" y="7615"/>
                    <a:pt x="255" y="7615"/>
                  </a:cubicBezTo>
                  <a:cubicBezTo>
                    <a:pt x="468" y="7679"/>
                    <a:pt x="468" y="7679"/>
                    <a:pt x="468" y="7679"/>
                  </a:cubicBezTo>
                  <a:cubicBezTo>
                    <a:pt x="745" y="7743"/>
                    <a:pt x="745" y="7743"/>
                    <a:pt x="745" y="7743"/>
                  </a:cubicBezTo>
                  <a:cubicBezTo>
                    <a:pt x="841" y="7764"/>
                    <a:pt x="958" y="7796"/>
                    <a:pt x="1054" y="7818"/>
                  </a:cubicBezTo>
                  <a:cubicBezTo>
                    <a:pt x="1341" y="7871"/>
                    <a:pt x="1341" y="7871"/>
                    <a:pt x="1341" y="7871"/>
                  </a:cubicBezTo>
                  <a:cubicBezTo>
                    <a:pt x="1426" y="7882"/>
                    <a:pt x="1544" y="7903"/>
                    <a:pt x="1639" y="7924"/>
                  </a:cubicBezTo>
                  <a:cubicBezTo>
                    <a:pt x="1927" y="7956"/>
                    <a:pt x="1927" y="7956"/>
                    <a:pt x="1927" y="7956"/>
                  </a:cubicBezTo>
                  <a:cubicBezTo>
                    <a:pt x="2023" y="7967"/>
                    <a:pt x="2140" y="7977"/>
                    <a:pt x="2225" y="7988"/>
                  </a:cubicBezTo>
                  <a:cubicBezTo>
                    <a:pt x="2523" y="8020"/>
                    <a:pt x="2523" y="8020"/>
                    <a:pt x="2523" y="8020"/>
                  </a:cubicBezTo>
                  <a:cubicBezTo>
                    <a:pt x="2619" y="8020"/>
                    <a:pt x="2736" y="8031"/>
                    <a:pt x="2821" y="8031"/>
                  </a:cubicBezTo>
                  <a:cubicBezTo>
                    <a:pt x="3130" y="8052"/>
                    <a:pt x="3130" y="8052"/>
                    <a:pt x="3130" y="8052"/>
                  </a:cubicBezTo>
                  <a:cubicBezTo>
                    <a:pt x="3215" y="8052"/>
                    <a:pt x="3332" y="8052"/>
                    <a:pt x="3428" y="8052"/>
                  </a:cubicBezTo>
                  <a:cubicBezTo>
                    <a:pt x="3726" y="8052"/>
                    <a:pt x="3726" y="8052"/>
                    <a:pt x="3726" y="8052"/>
                  </a:cubicBezTo>
                  <a:cubicBezTo>
                    <a:pt x="3822" y="8052"/>
                    <a:pt x="3939" y="8052"/>
                    <a:pt x="4035" y="8041"/>
                  </a:cubicBezTo>
                  <a:cubicBezTo>
                    <a:pt x="4344" y="8031"/>
                    <a:pt x="4344" y="8031"/>
                    <a:pt x="4344" y="8031"/>
                  </a:cubicBezTo>
                  <a:cubicBezTo>
                    <a:pt x="4439" y="8020"/>
                    <a:pt x="4557" y="8020"/>
                    <a:pt x="4652" y="8009"/>
                  </a:cubicBezTo>
                  <a:cubicBezTo>
                    <a:pt x="4961" y="7977"/>
                    <a:pt x="4961" y="7977"/>
                    <a:pt x="4961" y="7977"/>
                  </a:cubicBezTo>
                  <a:cubicBezTo>
                    <a:pt x="5057" y="7967"/>
                    <a:pt x="5185" y="7956"/>
                    <a:pt x="5280" y="7945"/>
                  </a:cubicBezTo>
                  <a:cubicBezTo>
                    <a:pt x="5589" y="7892"/>
                    <a:pt x="5589" y="7892"/>
                    <a:pt x="5589" y="7892"/>
                  </a:cubicBezTo>
                  <a:cubicBezTo>
                    <a:pt x="5685" y="7882"/>
                    <a:pt x="5813" y="7860"/>
                    <a:pt x="5898" y="7839"/>
                  </a:cubicBezTo>
                  <a:cubicBezTo>
                    <a:pt x="6196" y="7775"/>
                    <a:pt x="6196" y="7775"/>
                    <a:pt x="6196" y="7775"/>
                  </a:cubicBezTo>
                  <a:cubicBezTo>
                    <a:pt x="6281" y="7754"/>
                    <a:pt x="6409" y="7722"/>
                    <a:pt x="6494" y="7700"/>
                  </a:cubicBezTo>
                  <a:cubicBezTo>
                    <a:pt x="6771" y="7626"/>
                    <a:pt x="6771" y="7626"/>
                    <a:pt x="6771" y="7626"/>
                  </a:cubicBezTo>
                  <a:cubicBezTo>
                    <a:pt x="6856" y="7594"/>
                    <a:pt x="6963" y="7551"/>
                    <a:pt x="7048" y="7519"/>
                  </a:cubicBezTo>
                  <a:cubicBezTo>
                    <a:pt x="7303" y="7424"/>
                    <a:pt x="7303" y="7424"/>
                    <a:pt x="7303" y="7424"/>
                  </a:cubicBezTo>
                  <a:cubicBezTo>
                    <a:pt x="7378" y="7381"/>
                    <a:pt x="7484" y="7338"/>
                    <a:pt x="7559" y="7296"/>
                  </a:cubicBezTo>
                  <a:cubicBezTo>
                    <a:pt x="7782" y="7168"/>
                    <a:pt x="7782" y="7168"/>
                    <a:pt x="7782" y="7168"/>
                  </a:cubicBezTo>
                  <a:cubicBezTo>
                    <a:pt x="7846" y="7125"/>
                    <a:pt x="7953" y="7051"/>
                    <a:pt x="8017" y="6998"/>
                  </a:cubicBezTo>
                  <a:cubicBezTo>
                    <a:pt x="8187" y="6848"/>
                    <a:pt x="8187" y="6848"/>
                    <a:pt x="8187" y="6848"/>
                  </a:cubicBezTo>
                  <a:cubicBezTo>
                    <a:pt x="8251" y="6774"/>
                    <a:pt x="8336" y="6678"/>
                    <a:pt x="8389" y="6593"/>
                  </a:cubicBezTo>
                  <a:cubicBezTo>
                    <a:pt x="8464" y="6444"/>
                    <a:pt x="8464" y="6444"/>
                    <a:pt x="8464" y="6444"/>
                  </a:cubicBezTo>
                  <a:cubicBezTo>
                    <a:pt x="8613" y="6039"/>
                    <a:pt x="8592" y="5602"/>
                    <a:pt x="8698" y="5187"/>
                  </a:cubicBezTo>
                  <a:cubicBezTo>
                    <a:pt x="8751" y="4974"/>
                    <a:pt x="8751" y="4974"/>
                    <a:pt x="8751" y="4974"/>
                  </a:cubicBezTo>
                  <a:cubicBezTo>
                    <a:pt x="8773" y="4910"/>
                    <a:pt x="8794" y="4825"/>
                    <a:pt x="8804" y="4761"/>
                  </a:cubicBezTo>
                  <a:cubicBezTo>
                    <a:pt x="8858" y="4558"/>
                    <a:pt x="8858" y="4558"/>
                    <a:pt x="8858" y="4558"/>
                  </a:cubicBezTo>
                  <a:cubicBezTo>
                    <a:pt x="8868" y="4495"/>
                    <a:pt x="8890" y="4420"/>
                    <a:pt x="8900" y="4356"/>
                  </a:cubicBezTo>
                  <a:cubicBezTo>
                    <a:pt x="8943" y="4154"/>
                    <a:pt x="8943" y="4154"/>
                    <a:pt x="8943" y="4154"/>
                  </a:cubicBezTo>
                  <a:cubicBezTo>
                    <a:pt x="8954" y="4100"/>
                    <a:pt x="8964" y="4015"/>
                    <a:pt x="8975" y="3962"/>
                  </a:cubicBezTo>
                  <a:cubicBezTo>
                    <a:pt x="9007" y="3770"/>
                    <a:pt x="9007" y="3770"/>
                    <a:pt x="9007" y="3770"/>
                  </a:cubicBezTo>
                  <a:cubicBezTo>
                    <a:pt x="9017" y="3706"/>
                    <a:pt x="9028" y="3632"/>
                    <a:pt x="9039" y="3579"/>
                  </a:cubicBezTo>
                  <a:cubicBezTo>
                    <a:pt x="9060" y="3397"/>
                    <a:pt x="9060" y="3397"/>
                    <a:pt x="9060" y="3397"/>
                  </a:cubicBezTo>
                  <a:cubicBezTo>
                    <a:pt x="9071" y="3334"/>
                    <a:pt x="9081" y="3270"/>
                    <a:pt x="9081" y="3206"/>
                  </a:cubicBezTo>
                  <a:cubicBezTo>
                    <a:pt x="9103" y="3035"/>
                    <a:pt x="9103" y="3035"/>
                    <a:pt x="9103" y="3035"/>
                  </a:cubicBezTo>
                  <a:cubicBezTo>
                    <a:pt x="9103" y="2982"/>
                    <a:pt x="9113" y="2908"/>
                    <a:pt x="9113" y="2854"/>
                  </a:cubicBezTo>
                  <a:cubicBezTo>
                    <a:pt x="9124" y="2684"/>
                    <a:pt x="9124" y="2684"/>
                    <a:pt x="9124" y="2684"/>
                  </a:cubicBezTo>
                  <a:cubicBezTo>
                    <a:pt x="9135" y="2631"/>
                    <a:pt x="9135" y="2567"/>
                    <a:pt x="9135" y="2513"/>
                  </a:cubicBezTo>
                  <a:cubicBezTo>
                    <a:pt x="9145" y="2354"/>
                    <a:pt x="9145" y="2354"/>
                    <a:pt x="9145" y="2354"/>
                  </a:cubicBezTo>
                  <a:cubicBezTo>
                    <a:pt x="9145" y="2300"/>
                    <a:pt x="9156" y="2237"/>
                    <a:pt x="9156" y="2194"/>
                  </a:cubicBezTo>
                  <a:cubicBezTo>
                    <a:pt x="9156" y="2034"/>
                    <a:pt x="9156" y="2034"/>
                    <a:pt x="9156" y="2034"/>
                  </a:cubicBezTo>
                  <a:cubicBezTo>
                    <a:pt x="9156" y="1992"/>
                    <a:pt x="9156" y="1928"/>
                    <a:pt x="9156" y="1885"/>
                  </a:cubicBezTo>
                  <a:cubicBezTo>
                    <a:pt x="9166" y="1725"/>
                    <a:pt x="9166" y="1725"/>
                    <a:pt x="9166" y="1725"/>
                  </a:cubicBezTo>
                  <a:cubicBezTo>
                    <a:pt x="9166" y="1683"/>
                    <a:pt x="9166" y="1629"/>
                    <a:pt x="9166" y="1576"/>
                  </a:cubicBezTo>
                  <a:cubicBezTo>
                    <a:pt x="9156" y="1416"/>
                    <a:pt x="9156" y="1416"/>
                    <a:pt x="9156" y="1416"/>
                  </a:cubicBezTo>
                  <a:cubicBezTo>
                    <a:pt x="9145" y="1352"/>
                    <a:pt x="9124" y="1267"/>
                    <a:pt x="9113" y="1203"/>
                  </a:cubicBezTo>
                  <a:cubicBezTo>
                    <a:pt x="9060" y="1044"/>
                    <a:pt x="9060" y="1044"/>
                    <a:pt x="9060" y="1044"/>
                  </a:cubicBezTo>
                  <a:cubicBezTo>
                    <a:pt x="9028" y="980"/>
                    <a:pt x="8985" y="884"/>
                    <a:pt x="8943" y="831"/>
                  </a:cubicBezTo>
                  <a:cubicBezTo>
                    <a:pt x="8836" y="660"/>
                    <a:pt x="8836" y="660"/>
                    <a:pt x="8836" y="660"/>
                  </a:cubicBezTo>
                  <a:cubicBezTo>
                    <a:pt x="8773" y="596"/>
                    <a:pt x="8698" y="500"/>
                    <a:pt x="8634" y="436"/>
                  </a:cubicBezTo>
                  <a:cubicBezTo>
                    <a:pt x="8464" y="287"/>
                    <a:pt x="8464" y="287"/>
                    <a:pt x="8464" y="287"/>
                  </a:cubicBezTo>
                  <a:cubicBezTo>
                    <a:pt x="8198" y="96"/>
                    <a:pt x="8198" y="96"/>
                    <a:pt x="8027" y="0"/>
                  </a:cubicBezTo>
                  <a:cubicBezTo>
                    <a:pt x="8421" y="223"/>
                    <a:pt x="8581" y="543"/>
                    <a:pt x="8581" y="894"/>
                  </a:cubicBezTo>
                </a:path>
              </a:pathLst>
            </a:custGeom>
            <a:solidFill>
              <a:srgbClr val="FF9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36" name="Freeform 80"/>
            <p:cNvSpPr>
              <a:spLocks noChangeAspect="1"/>
            </p:cNvSpPr>
            <p:nvPr/>
          </p:nvSpPr>
          <p:spPr bwMode="auto">
            <a:xfrm>
              <a:off x="2187" y="1598"/>
              <a:ext cx="1284" cy="859"/>
            </a:xfrm>
            <a:custGeom>
              <a:avLst/>
              <a:gdLst>
                <a:gd name="T0" fmla="*/ 0 w 10700"/>
                <a:gd name="T1" fmla="*/ 2759 h 7158"/>
                <a:gd name="T2" fmla="*/ 8688 w 10700"/>
                <a:gd name="T3" fmla="*/ 1480 h 7158"/>
                <a:gd name="T4" fmla="*/ 9210 w 10700"/>
                <a:gd name="T5" fmla="*/ 4420 h 7158"/>
                <a:gd name="T6" fmla="*/ 8837 w 10700"/>
                <a:gd name="T7" fmla="*/ 5411 h 7158"/>
                <a:gd name="T8" fmla="*/ 8720 w 10700"/>
                <a:gd name="T9" fmla="*/ 5720 h 7158"/>
                <a:gd name="T10" fmla="*/ 9891 w 10700"/>
                <a:gd name="T11" fmla="*/ 7158 h 7158"/>
                <a:gd name="T12" fmla="*/ 10296 w 10700"/>
                <a:gd name="T13" fmla="*/ 5592 h 7158"/>
                <a:gd name="T14" fmla="*/ 10700 w 10700"/>
                <a:gd name="T15" fmla="*/ 2045 h 7158"/>
                <a:gd name="T16" fmla="*/ 10147 w 10700"/>
                <a:gd name="T17" fmla="*/ 1150 h 7158"/>
                <a:gd name="T18" fmla="*/ 10147 w 10700"/>
                <a:gd name="T19" fmla="*/ 1150 h 7158"/>
                <a:gd name="T20" fmla="*/ 9529 w 10700"/>
                <a:gd name="T21" fmla="*/ 863 h 7158"/>
                <a:gd name="T22" fmla="*/ 9252 w 10700"/>
                <a:gd name="T23" fmla="*/ 756 h 7158"/>
                <a:gd name="T24" fmla="*/ 8901 w 10700"/>
                <a:gd name="T25" fmla="*/ 650 h 7158"/>
                <a:gd name="T26" fmla="*/ 8603 w 10700"/>
                <a:gd name="T27" fmla="*/ 575 h 7158"/>
                <a:gd name="T28" fmla="*/ 8273 w 10700"/>
                <a:gd name="T29" fmla="*/ 490 h 7158"/>
                <a:gd name="T30" fmla="*/ 7964 w 10700"/>
                <a:gd name="T31" fmla="*/ 437 h 7158"/>
                <a:gd name="T32" fmla="*/ 7634 w 10700"/>
                <a:gd name="T33" fmla="*/ 383 h 7158"/>
                <a:gd name="T34" fmla="*/ 7325 w 10700"/>
                <a:gd name="T35" fmla="*/ 341 h 7158"/>
                <a:gd name="T36" fmla="*/ 7006 w 10700"/>
                <a:gd name="T37" fmla="*/ 309 h 7158"/>
                <a:gd name="T38" fmla="*/ 6686 w 10700"/>
                <a:gd name="T39" fmla="*/ 277 h 7158"/>
                <a:gd name="T40" fmla="*/ 6367 w 10700"/>
                <a:gd name="T41" fmla="*/ 255 h 7158"/>
                <a:gd name="T42" fmla="*/ 6047 w 10700"/>
                <a:gd name="T43" fmla="*/ 245 h 7158"/>
                <a:gd name="T44" fmla="*/ 5728 w 10700"/>
                <a:gd name="T45" fmla="*/ 245 h 7158"/>
                <a:gd name="T46" fmla="*/ 5409 w 10700"/>
                <a:gd name="T47" fmla="*/ 245 h 7158"/>
                <a:gd name="T48" fmla="*/ 5089 w 10700"/>
                <a:gd name="T49" fmla="*/ 245 h 7158"/>
                <a:gd name="T50" fmla="*/ 4759 w 10700"/>
                <a:gd name="T51" fmla="*/ 266 h 7158"/>
                <a:gd name="T52" fmla="*/ 4429 w 10700"/>
                <a:gd name="T53" fmla="*/ 287 h 7158"/>
                <a:gd name="T54" fmla="*/ 4099 w 10700"/>
                <a:gd name="T55" fmla="*/ 319 h 7158"/>
                <a:gd name="T56" fmla="*/ 3758 w 10700"/>
                <a:gd name="T57" fmla="*/ 362 h 7158"/>
                <a:gd name="T58" fmla="*/ 3428 w 10700"/>
                <a:gd name="T59" fmla="*/ 405 h 7158"/>
                <a:gd name="T60" fmla="*/ 3098 w 10700"/>
                <a:gd name="T61" fmla="*/ 469 h 7158"/>
                <a:gd name="T62" fmla="*/ 2779 w 10700"/>
                <a:gd name="T63" fmla="*/ 532 h 7158"/>
                <a:gd name="T64" fmla="*/ 2449 w 10700"/>
                <a:gd name="T65" fmla="*/ 618 h 7158"/>
                <a:gd name="T66" fmla="*/ 2161 w 10700"/>
                <a:gd name="T67" fmla="*/ 703 h 7158"/>
                <a:gd name="T68" fmla="*/ 1831 w 10700"/>
                <a:gd name="T69" fmla="*/ 820 h 7158"/>
                <a:gd name="T70" fmla="*/ 1565 w 10700"/>
                <a:gd name="T71" fmla="*/ 927 h 7158"/>
                <a:gd name="T72" fmla="*/ 1235 w 10700"/>
                <a:gd name="T73" fmla="*/ 1086 h 7158"/>
                <a:gd name="T74" fmla="*/ 1012 w 10700"/>
                <a:gd name="T75" fmla="*/ 1214 h 7158"/>
                <a:gd name="T76" fmla="*/ 682 w 10700"/>
                <a:gd name="T77" fmla="*/ 1438 h 7158"/>
                <a:gd name="T78" fmla="*/ 522 w 10700"/>
                <a:gd name="T79" fmla="*/ 1587 h 7158"/>
                <a:gd name="T80" fmla="*/ 234 w 10700"/>
                <a:gd name="T81" fmla="*/ 1928 h 7158"/>
                <a:gd name="T82" fmla="*/ 149 w 10700"/>
                <a:gd name="T83" fmla="*/ 2088 h 7158"/>
                <a:gd name="T84" fmla="*/ 0 w 10700"/>
                <a:gd name="T85" fmla="*/ 2716 h 7158"/>
                <a:gd name="T86" fmla="*/ 0 w 10700"/>
                <a:gd name="T87" fmla="*/ 2865 h 7158"/>
                <a:gd name="T88" fmla="*/ 0 w 10700"/>
                <a:gd name="T89" fmla="*/ 2961 h 7158"/>
                <a:gd name="T90" fmla="*/ 0 w 10700"/>
                <a:gd name="T91" fmla="*/ 2791 h 7158"/>
                <a:gd name="T92" fmla="*/ 0 w 10700"/>
                <a:gd name="T93" fmla="*/ 2759 h 7158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0700"/>
                <a:gd name="T142" fmla="*/ 0 h 7158"/>
                <a:gd name="T143" fmla="*/ 10700 w 10700"/>
                <a:gd name="T144" fmla="*/ 7158 h 7158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0700" h="7158">
                  <a:moveTo>
                    <a:pt x="0" y="2759"/>
                  </a:moveTo>
                  <a:cubicBezTo>
                    <a:pt x="96" y="0"/>
                    <a:pt x="7847" y="522"/>
                    <a:pt x="8688" y="1480"/>
                  </a:cubicBezTo>
                  <a:cubicBezTo>
                    <a:pt x="8848" y="1651"/>
                    <a:pt x="9178" y="3611"/>
                    <a:pt x="9210" y="4420"/>
                  </a:cubicBezTo>
                  <a:cubicBezTo>
                    <a:pt x="9242" y="5049"/>
                    <a:pt x="9242" y="5049"/>
                    <a:pt x="8837" y="5411"/>
                  </a:cubicBezTo>
                  <a:cubicBezTo>
                    <a:pt x="8784" y="5454"/>
                    <a:pt x="8677" y="5550"/>
                    <a:pt x="8720" y="5720"/>
                  </a:cubicBezTo>
                  <a:cubicBezTo>
                    <a:pt x="8880" y="6381"/>
                    <a:pt x="9689" y="6519"/>
                    <a:pt x="9891" y="7158"/>
                  </a:cubicBezTo>
                  <a:cubicBezTo>
                    <a:pt x="10349" y="6668"/>
                    <a:pt x="10157" y="6157"/>
                    <a:pt x="10296" y="5592"/>
                  </a:cubicBezTo>
                  <a:cubicBezTo>
                    <a:pt x="10658" y="4144"/>
                    <a:pt x="10700" y="3004"/>
                    <a:pt x="10700" y="2045"/>
                  </a:cubicBezTo>
                  <a:cubicBezTo>
                    <a:pt x="10700" y="1694"/>
                    <a:pt x="10540" y="1374"/>
                    <a:pt x="10147" y="1150"/>
                  </a:cubicBezTo>
                  <a:cubicBezTo>
                    <a:pt x="10147" y="1150"/>
                    <a:pt x="10147" y="1150"/>
                    <a:pt x="10147" y="1150"/>
                  </a:cubicBezTo>
                  <a:cubicBezTo>
                    <a:pt x="9848" y="990"/>
                    <a:pt x="9806" y="969"/>
                    <a:pt x="9529" y="863"/>
                  </a:cubicBezTo>
                  <a:cubicBezTo>
                    <a:pt x="9252" y="756"/>
                    <a:pt x="9252" y="756"/>
                    <a:pt x="9252" y="756"/>
                  </a:cubicBezTo>
                  <a:cubicBezTo>
                    <a:pt x="9146" y="724"/>
                    <a:pt x="9007" y="682"/>
                    <a:pt x="8901" y="650"/>
                  </a:cubicBezTo>
                  <a:cubicBezTo>
                    <a:pt x="8603" y="575"/>
                    <a:pt x="8603" y="575"/>
                    <a:pt x="8603" y="575"/>
                  </a:cubicBezTo>
                  <a:cubicBezTo>
                    <a:pt x="8507" y="543"/>
                    <a:pt x="8368" y="511"/>
                    <a:pt x="8273" y="490"/>
                  </a:cubicBezTo>
                  <a:cubicBezTo>
                    <a:pt x="7964" y="437"/>
                    <a:pt x="7964" y="437"/>
                    <a:pt x="7964" y="437"/>
                  </a:cubicBezTo>
                  <a:cubicBezTo>
                    <a:pt x="7868" y="415"/>
                    <a:pt x="7730" y="394"/>
                    <a:pt x="7634" y="383"/>
                  </a:cubicBezTo>
                  <a:cubicBezTo>
                    <a:pt x="7325" y="341"/>
                    <a:pt x="7325" y="341"/>
                    <a:pt x="7325" y="341"/>
                  </a:cubicBezTo>
                  <a:cubicBezTo>
                    <a:pt x="7229" y="330"/>
                    <a:pt x="7102" y="319"/>
                    <a:pt x="7006" y="309"/>
                  </a:cubicBezTo>
                  <a:cubicBezTo>
                    <a:pt x="6686" y="277"/>
                    <a:pt x="6686" y="277"/>
                    <a:pt x="6686" y="277"/>
                  </a:cubicBezTo>
                  <a:cubicBezTo>
                    <a:pt x="6590" y="277"/>
                    <a:pt x="6463" y="266"/>
                    <a:pt x="6367" y="255"/>
                  </a:cubicBezTo>
                  <a:cubicBezTo>
                    <a:pt x="6047" y="245"/>
                    <a:pt x="6047" y="245"/>
                    <a:pt x="6047" y="245"/>
                  </a:cubicBezTo>
                  <a:cubicBezTo>
                    <a:pt x="5952" y="245"/>
                    <a:pt x="5824" y="245"/>
                    <a:pt x="5728" y="245"/>
                  </a:cubicBezTo>
                  <a:cubicBezTo>
                    <a:pt x="5409" y="245"/>
                    <a:pt x="5409" y="245"/>
                    <a:pt x="5409" y="245"/>
                  </a:cubicBezTo>
                  <a:cubicBezTo>
                    <a:pt x="5313" y="245"/>
                    <a:pt x="5185" y="245"/>
                    <a:pt x="5089" y="245"/>
                  </a:cubicBezTo>
                  <a:cubicBezTo>
                    <a:pt x="4759" y="266"/>
                    <a:pt x="4759" y="266"/>
                    <a:pt x="4759" y="266"/>
                  </a:cubicBezTo>
                  <a:cubicBezTo>
                    <a:pt x="4663" y="277"/>
                    <a:pt x="4525" y="277"/>
                    <a:pt x="4429" y="287"/>
                  </a:cubicBezTo>
                  <a:cubicBezTo>
                    <a:pt x="4099" y="319"/>
                    <a:pt x="4099" y="319"/>
                    <a:pt x="4099" y="319"/>
                  </a:cubicBezTo>
                  <a:cubicBezTo>
                    <a:pt x="4003" y="330"/>
                    <a:pt x="3865" y="351"/>
                    <a:pt x="3758" y="362"/>
                  </a:cubicBezTo>
                  <a:cubicBezTo>
                    <a:pt x="3428" y="405"/>
                    <a:pt x="3428" y="405"/>
                    <a:pt x="3428" y="405"/>
                  </a:cubicBezTo>
                  <a:cubicBezTo>
                    <a:pt x="3333" y="426"/>
                    <a:pt x="3194" y="447"/>
                    <a:pt x="3098" y="469"/>
                  </a:cubicBezTo>
                  <a:cubicBezTo>
                    <a:pt x="2779" y="532"/>
                    <a:pt x="2779" y="532"/>
                    <a:pt x="2779" y="532"/>
                  </a:cubicBezTo>
                  <a:cubicBezTo>
                    <a:pt x="2683" y="564"/>
                    <a:pt x="2545" y="596"/>
                    <a:pt x="2449" y="618"/>
                  </a:cubicBezTo>
                  <a:cubicBezTo>
                    <a:pt x="2161" y="703"/>
                    <a:pt x="2161" y="703"/>
                    <a:pt x="2161" y="703"/>
                  </a:cubicBezTo>
                  <a:cubicBezTo>
                    <a:pt x="2055" y="735"/>
                    <a:pt x="1927" y="777"/>
                    <a:pt x="1831" y="820"/>
                  </a:cubicBezTo>
                  <a:cubicBezTo>
                    <a:pt x="1565" y="927"/>
                    <a:pt x="1565" y="927"/>
                    <a:pt x="1565" y="927"/>
                  </a:cubicBezTo>
                  <a:cubicBezTo>
                    <a:pt x="1469" y="969"/>
                    <a:pt x="1331" y="1033"/>
                    <a:pt x="1235" y="1086"/>
                  </a:cubicBezTo>
                  <a:cubicBezTo>
                    <a:pt x="1012" y="1214"/>
                    <a:pt x="1012" y="1214"/>
                    <a:pt x="1012" y="1214"/>
                  </a:cubicBezTo>
                  <a:cubicBezTo>
                    <a:pt x="916" y="1278"/>
                    <a:pt x="777" y="1363"/>
                    <a:pt x="682" y="1438"/>
                  </a:cubicBezTo>
                  <a:cubicBezTo>
                    <a:pt x="522" y="1587"/>
                    <a:pt x="522" y="1587"/>
                    <a:pt x="522" y="1587"/>
                  </a:cubicBezTo>
                  <a:cubicBezTo>
                    <a:pt x="330" y="1779"/>
                    <a:pt x="320" y="1789"/>
                    <a:pt x="234" y="1928"/>
                  </a:cubicBezTo>
                  <a:cubicBezTo>
                    <a:pt x="149" y="2088"/>
                    <a:pt x="149" y="2088"/>
                    <a:pt x="149" y="2088"/>
                  </a:cubicBezTo>
                  <a:cubicBezTo>
                    <a:pt x="43" y="2333"/>
                    <a:pt x="11" y="2418"/>
                    <a:pt x="0" y="2716"/>
                  </a:cubicBezTo>
                  <a:cubicBezTo>
                    <a:pt x="0" y="2865"/>
                    <a:pt x="0" y="2865"/>
                    <a:pt x="0" y="2865"/>
                  </a:cubicBezTo>
                  <a:cubicBezTo>
                    <a:pt x="0" y="2961"/>
                    <a:pt x="0" y="2961"/>
                    <a:pt x="0" y="2961"/>
                  </a:cubicBezTo>
                  <a:cubicBezTo>
                    <a:pt x="0" y="2791"/>
                    <a:pt x="0" y="2791"/>
                    <a:pt x="0" y="2791"/>
                  </a:cubicBezTo>
                  <a:cubicBezTo>
                    <a:pt x="0" y="2780"/>
                    <a:pt x="0" y="2769"/>
                    <a:pt x="0" y="2759"/>
                  </a:cubicBezTo>
                </a:path>
              </a:pathLst>
            </a:custGeom>
            <a:solidFill>
              <a:srgbClr val="FF9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37" name="Freeform 81"/>
            <p:cNvSpPr>
              <a:spLocks noChangeAspect="1"/>
            </p:cNvSpPr>
            <p:nvPr/>
          </p:nvSpPr>
          <p:spPr bwMode="auto">
            <a:xfrm>
              <a:off x="2581" y="1736"/>
              <a:ext cx="960" cy="1002"/>
            </a:xfrm>
            <a:custGeom>
              <a:avLst/>
              <a:gdLst>
                <a:gd name="T0" fmla="*/ 7415 w 8000"/>
                <a:gd name="T1" fmla="*/ 894 h 8350"/>
                <a:gd name="T2" fmla="*/ 7011 w 8000"/>
                <a:gd name="T3" fmla="*/ 4441 h 8350"/>
                <a:gd name="T4" fmla="*/ 6607 w 8000"/>
                <a:gd name="T5" fmla="*/ 6007 h 8350"/>
                <a:gd name="T6" fmla="*/ 6671 w 8000"/>
                <a:gd name="T7" fmla="*/ 6156 h 8350"/>
                <a:gd name="T8" fmla="*/ 0 w 8000"/>
                <a:gd name="T9" fmla="*/ 7839 h 8350"/>
                <a:gd name="T10" fmla="*/ 298 w 8000"/>
                <a:gd name="T11" fmla="*/ 7892 h 8350"/>
                <a:gd name="T12" fmla="*/ 479 w 8000"/>
                <a:gd name="T13" fmla="*/ 7924 h 8350"/>
                <a:gd name="T14" fmla="*/ 766 w 8000"/>
                <a:gd name="T15" fmla="*/ 7956 h 8350"/>
                <a:gd name="T16" fmla="*/ 1064 w 8000"/>
                <a:gd name="T17" fmla="*/ 7988 h 8350"/>
                <a:gd name="T18" fmla="*/ 1362 w 8000"/>
                <a:gd name="T19" fmla="*/ 8020 h 8350"/>
                <a:gd name="T20" fmla="*/ 1660 w 8000"/>
                <a:gd name="T21" fmla="*/ 8030 h 8350"/>
                <a:gd name="T22" fmla="*/ 1969 w 8000"/>
                <a:gd name="T23" fmla="*/ 8052 h 8350"/>
                <a:gd name="T24" fmla="*/ 2266 w 8000"/>
                <a:gd name="T25" fmla="*/ 8052 h 8350"/>
                <a:gd name="T26" fmla="*/ 2564 w 8000"/>
                <a:gd name="T27" fmla="*/ 8052 h 8350"/>
                <a:gd name="T28" fmla="*/ 2873 w 8000"/>
                <a:gd name="T29" fmla="*/ 8041 h 8350"/>
                <a:gd name="T30" fmla="*/ 3181 w 8000"/>
                <a:gd name="T31" fmla="*/ 8030 h 8350"/>
                <a:gd name="T32" fmla="*/ 3490 w 8000"/>
                <a:gd name="T33" fmla="*/ 8009 h 8350"/>
                <a:gd name="T34" fmla="*/ 3798 w 8000"/>
                <a:gd name="T35" fmla="*/ 7977 h 8350"/>
                <a:gd name="T36" fmla="*/ 4117 w 8000"/>
                <a:gd name="T37" fmla="*/ 7945 h 8350"/>
                <a:gd name="T38" fmla="*/ 4426 w 8000"/>
                <a:gd name="T39" fmla="*/ 7892 h 8350"/>
                <a:gd name="T40" fmla="*/ 4735 w 8000"/>
                <a:gd name="T41" fmla="*/ 7839 h 8350"/>
                <a:gd name="T42" fmla="*/ 5032 w 8000"/>
                <a:gd name="T43" fmla="*/ 7775 h 8350"/>
                <a:gd name="T44" fmla="*/ 5330 w 8000"/>
                <a:gd name="T45" fmla="*/ 7700 h 8350"/>
                <a:gd name="T46" fmla="*/ 5607 w 8000"/>
                <a:gd name="T47" fmla="*/ 7626 h 8350"/>
                <a:gd name="T48" fmla="*/ 5883 w 8000"/>
                <a:gd name="T49" fmla="*/ 7519 h 8350"/>
                <a:gd name="T50" fmla="*/ 6139 w 8000"/>
                <a:gd name="T51" fmla="*/ 7423 h 8350"/>
                <a:gd name="T52" fmla="*/ 6394 w 8000"/>
                <a:gd name="T53" fmla="*/ 7295 h 8350"/>
                <a:gd name="T54" fmla="*/ 6617 w 8000"/>
                <a:gd name="T55" fmla="*/ 7168 h 8350"/>
                <a:gd name="T56" fmla="*/ 6852 w 8000"/>
                <a:gd name="T57" fmla="*/ 6997 h 8350"/>
                <a:gd name="T58" fmla="*/ 7022 w 8000"/>
                <a:gd name="T59" fmla="*/ 6848 h 8350"/>
                <a:gd name="T60" fmla="*/ 7224 w 8000"/>
                <a:gd name="T61" fmla="*/ 6592 h 8350"/>
                <a:gd name="T62" fmla="*/ 7298 w 8000"/>
                <a:gd name="T63" fmla="*/ 6443 h 8350"/>
                <a:gd name="T64" fmla="*/ 7532 w 8000"/>
                <a:gd name="T65" fmla="*/ 5187 h 8350"/>
                <a:gd name="T66" fmla="*/ 7586 w 8000"/>
                <a:gd name="T67" fmla="*/ 4974 h 8350"/>
                <a:gd name="T68" fmla="*/ 7639 w 8000"/>
                <a:gd name="T69" fmla="*/ 4761 h 8350"/>
                <a:gd name="T70" fmla="*/ 7692 w 8000"/>
                <a:gd name="T71" fmla="*/ 4558 h 8350"/>
                <a:gd name="T72" fmla="*/ 7735 w 8000"/>
                <a:gd name="T73" fmla="*/ 4356 h 8350"/>
                <a:gd name="T74" fmla="*/ 7777 w 8000"/>
                <a:gd name="T75" fmla="*/ 4154 h 8350"/>
                <a:gd name="T76" fmla="*/ 7809 w 8000"/>
                <a:gd name="T77" fmla="*/ 3962 h 8350"/>
                <a:gd name="T78" fmla="*/ 7841 w 8000"/>
                <a:gd name="T79" fmla="*/ 3770 h 8350"/>
                <a:gd name="T80" fmla="*/ 7873 w 8000"/>
                <a:gd name="T81" fmla="*/ 3578 h 8350"/>
                <a:gd name="T82" fmla="*/ 7894 w 8000"/>
                <a:gd name="T83" fmla="*/ 3397 h 8350"/>
                <a:gd name="T84" fmla="*/ 7915 w 8000"/>
                <a:gd name="T85" fmla="*/ 3206 h 8350"/>
                <a:gd name="T86" fmla="*/ 7937 w 8000"/>
                <a:gd name="T87" fmla="*/ 3035 h 8350"/>
                <a:gd name="T88" fmla="*/ 7947 w 8000"/>
                <a:gd name="T89" fmla="*/ 2854 h 8350"/>
                <a:gd name="T90" fmla="*/ 7958 w 8000"/>
                <a:gd name="T91" fmla="*/ 2684 h 8350"/>
                <a:gd name="T92" fmla="*/ 7969 w 8000"/>
                <a:gd name="T93" fmla="*/ 2513 h 8350"/>
                <a:gd name="T94" fmla="*/ 7979 w 8000"/>
                <a:gd name="T95" fmla="*/ 2354 h 8350"/>
                <a:gd name="T96" fmla="*/ 7990 w 8000"/>
                <a:gd name="T97" fmla="*/ 2194 h 8350"/>
                <a:gd name="T98" fmla="*/ 7990 w 8000"/>
                <a:gd name="T99" fmla="*/ 2034 h 8350"/>
                <a:gd name="T100" fmla="*/ 7990 w 8000"/>
                <a:gd name="T101" fmla="*/ 1885 h 8350"/>
                <a:gd name="T102" fmla="*/ 8000 w 8000"/>
                <a:gd name="T103" fmla="*/ 1725 h 8350"/>
                <a:gd name="T104" fmla="*/ 8000 w 8000"/>
                <a:gd name="T105" fmla="*/ 1576 h 8350"/>
                <a:gd name="T106" fmla="*/ 7990 w 8000"/>
                <a:gd name="T107" fmla="*/ 1416 h 8350"/>
                <a:gd name="T108" fmla="*/ 7947 w 8000"/>
                <a:gd name="T109" fmla="*/ 1203 h 8350"/>
                <a:gd name="T110" fmla="*/ 7894 w 8000"/>
                <a:gd name="T111" fmla="*/ 1044 h 8350"/>
                <a:gd name="T112" fmla="*/ 7777 w 8000"/>
                <a:gd name="T113" fmla="*/ 831 h 8350"/>
                <a:gd name="T114" fmla="*/ 7671 w 8000"/>
                <a:gd name="T115" fmla="*/ 660 h 8350"/>
                <a:gd name="T116" fmla="*/ 7469 w 8000"/>
                <a:gd name="T117" fmla="*/ 436 h 8350"/>
                <a:gd name="T118" fmla="*/ 7298 w 8000"/>
                <a:gd name="T119" fmla="*/ 287 h 8350"/>
                <a:gd name="T120" fmla="*/ 6862 w 8000"/>
                <a:gd name="T121" fmla="*/ 0 h 8350"/>
                <a:gd name="T122" fmla="*/ 7415 w 8000"/>
                <a:gd name="T123" fmla="*/ 894 h 8350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8000"/>
                <a:gd name="T187" fmla="*/ 0 h 8350"/>
                <a:gd name="T188" fmla="*/ 8000 w 8000"/>
                <a:gd name="T189" fmla="*/ 8350 h 8350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8000" h="8350">
                  <a:moveTo>
                    <a:pt x="7415" y="894"/>
                  </a:moveTo>
                  <a:cubicBezTo>
                    <a:pt x="7415" y="1853"/>
                    <a:pt x="7373" y="2993"/>
                    <a:pt x="7011" y="4441"/>
                  </a:cubicBezTo>
                  <a:cubicBezTo>
                    <a:pt x="6873" y="5006"/>
                    <a:pt x="7064" y="5517"/>
                    <a:pt x="6607" y="6007"/>
                  </a:cubicBezTo>
                  <a:cubicBezTo>
                    <a:pt x="6628" y="6049"/>
                    <a:pt x="6649" y="6113"/>
                    <a:pt x="6671" y="6156"/>
                  </a:cubicBezTo>
                  <a:cubicBezTo>
                    <a:pt x="6873" y="7796"/>
                    <a:pt x="2724" y="8350"/>
                    <a:pt x="0" y="7839"/>
                  </a:cubicBezTo>
                  <a:cubicBezTo>
                    <a:pt x="298" y="7892"/>
                    <a:pt x="298" y="7892"/>
                    <a:pt x="298" y="7892"/>
                  </a:cubicBezTo>
                  <a:cubicBezTo>
                    <a:pt x="479" y="7924"/>
                    <a:pt x="479" y="7924"/>
                    <a:pt x="479" y="7924"/>
                  </a:cubicBezTo>
                  <a:cubicBezTo>
                    <a:pt x="766" y="7956"/>
                    <a:pt x="766" y="7956"/>
                    <a:pt x="766" y="7956"/>
                  </a:cubicBezTo>
                  <a:cubicBezTo>
                    <a:pt x="862" y="7966"/>
                    <a:pt x="979" y="7977"/>
                    <a:pt x="1064" y="7988"/>
                  </a:cubicBezTo>
                  <a:cubicBezTo>
                    <a:pt x="1362" y="8020"/>
                    <a:pt x="1362" y="8020"/>
                    <a:pt x="1362" y="8020"/>
                  </a:cubicBezTo>
                  <a:cubicBezTo>
                    <a:pt x="1458" y="8020"/>
                    <a:pt x="1575" y="8030"/>
                    <a:pt x="1660" y="8030"/>
                  </a:cubicBezTo>
                  <a:cubicBezTo>
                    <a:pt x="1969" y="8052"/>
                    <a:pt x="1969" y="8052"/>
                    <a:pt x="1969" y="8052"/>
                  </a:cubicBezTo>
                  <a:cubicBezTo>
                    <a:pt x="2054" y="8052"/>
                    <a:pt x="2171" y="8052"/>
                    <a:pt x="2266" y="8052"/>
                  </a:cubicBezTo>
                  <a:cubicBezTo>
                    <a:pt x="2564" y="8052"/>
                    <a:pt x="2564" y="8052"/>
                    <a:pt x="2564" y="8052"/>
                  </a:cubicBezTo>
                  <a:cubicBezTo>
                    <a:pt x="2660" y="8052"/>
                    <a:pt x="2777" y="8052"/>
                    <a:pt x="2873" y="8041"/>
                  </a:cubicBezTo>
                  <a:cubicBezTo>
                    <a:pt x="3181" y="8030"/>
                    <a:pt x="3181" y="8030"/>
                    <a:pt x="3181" y="8030"/>
                  </a:cubicBezTo>
                  <a:cubicBezTo>
                    <a:pt x="3277" y="8020"/>
                    <a:pt x="3394" y="8020"/>
                    <a:pt x="3490" y="8009"/>
                  </a:cubicBezTo>
                  <a:cubicBezTo>
                    <a:pt x="3798" y="7977"/>
                    <a:pt x="3798" y="7977"/>
                    <a:pt x="3798" y="7977"/>
                  </a:cubicBezTo>
                  <a:cubicBezTo>
                    <a:pt x="3894" y="7966"/>
                    <a:pt x="4022" y="7956"/>
                    <a:pt x="4117" y="7945"/>
                  </a:cubicBezTo>
                  <a:cubicBezTo>
                    <a:pt x="4426" y="7892"/>
                    <a:pt x="4426" y="7892"/>
                    <a:pt x="4426" y="7892"/>
                  </a:cubicBezTo>
                  <a:cubicBezTo>
                    <a:pt x="4522" y="7881"/>
                    <a:pt x="4649" y="7860"/>
                    <a:pt x="4735" y="7839"/>
                  </a:cubicBezTo>
                  <a:cubicBezTo>
                    <a:pt x="5032" y="7775"/>
                    <a:pt x="5032" y="7775"/>
                    <a:pt x="5032" y="7775"/>
                  </a:cubicBezTo>
                  <a:cubicBezTo>
                    <a:pt x="5117" y="7753"/>
                    <a:pt x="5245" y="7721"/>
                    <a:pt x="5330" y="7700"/>
                  </a:cubicBezTo>
                  <a:cubicBezTo>
                    <a:pt x="5607" y="7626"/>
                    <a:pt x="5607" y="7626"/>
                    <a:pt x="5607" y="7626"/>
                  </a:cubicBezTo>
                  <a:cubicBezTo>
                    <a:pt x="5692" y="7594"/>
                    <a:pt x="5798" y="7551"/>
                    <a:pt x="5883" y="7519"/>
                  </a:cubicBezTo>
                  <a:cubicBezTo>
                    <a:pt x="6139" y="7423"/>
                    <a:pt x="6139" y="7423"/>
                    <a:pt x="6139" y="7423"/>
                  </a:cubicBezTo>
                  <a:cubicBezTo>
                    <a:pt x="6213" y="7381"/>
                    <a:pt x="6320" y="7338"/>
                    <a:pt x="6394" y="7295"/>
                  </a:cubicBezTo>
                  <a:cubicBezTo>
                    <a:pt x="6617" y="7168"/>
                    <a:pt x="6617" y="7168"/>
                    <a:pt x="6617" y="7168"/>
                  </a:cubicBezTo>
                  <a:cubicBezTo>
                    <a:pt x="6681" y="7125"/>
                    <a:pt x="6788" y="7050"/>
                    <a:pt x="6852" y="6997"/>
                  </a:cubicBezTo>
                  <a:cubicBezTo>
                    <a:pt x="7022" y="6848"/>
                    <a:pt x="7022" y="6848"/>
                    <a:pt x="7022" y="6848"/>
                  </a:cubicBezTo>
                  <a:cubicBezTo>
                    <a:pt x="7086" y="6774"/>
                    <a:pt x="7171" y="6678"/>
                    <a:pt x="7224" y="6592"/>
                  </a:cubicBezTo>
                  <a:cubicBezTo>
                    <a:pt x="7298" y="6443"/>
                    <a:pt x="7298" y="6443"/>
                    <a:pt x="7298" y="6443"/>
                  </a:cubicBezTo>
                  <a:cubicBezTo>
                    <a:pt x="7447" y="6039"/>
                    <a:pt x="7426" y="5602"/>
                    <a:pt x="7532" y="5187"/>
                  </a:cubicBezTo>
                  <a:cubicBezTo>
                    <a:pt x="7586" y="4974"/>
                    <a:pt x="7586" y="4974"/>
                    <a:pt x="7586" y="4974"/>
                  </a:cubicBezTo>
                  <a:cubicBezTo>
                    <a:pt x="7607" y="4910"/>
                    <a:pt x="7628" y="4824"/>
                    <a:pt x="7639" y="4761"/>
                  </a:cubicBezTo>
                  <a:cubicBezTo>
                    <a:pt x="7692" y="4558"/>
                    <a:pt x="7692" y="4558"/>
                    <a:pt x="7692" y="4558"/>
                  </a:cubicBezTo>
                  <a:cubicBezTo>
                    <a:pt x="7703" y="4494"/>
                    <a:pt x="7724" y="4420"/>
                    <a:pt x="7735" y="4356"/>
                  </a:cubicBezTo>
                  <a:cubicBezTo>
                    <a:pt x="7777" y="4154"/>
                    <a:pt x="7777" y="4154"/>
                    <a:pt x="7777" y="4154"/>
                  </a:cubicBezTo>
                  <a:cubicBezTo>
                    <a:pt x="7788" y="4100"/>
                    <a:pt x="7798" y="4015"/>
                    <a:pt x="7809" y="3962"/>
                  </a:cubicBezTo>
                  <a:cubicBezTo>
                    <a:pt x="7841" y="3770"/>
                    <a:pt x="7841" y="3770"/>
                    <a:pt x="7841" y="3770"/>
                  </a:cubicBezTo>
                  <a:cubicBezTo>
                    <a:pt x="7852" y="3706"/>
                    <a:pt x="7862" y="3632"/>
                    <a:pt x="7873" y="3578"/>
                  </a:cubicBezTo>
                  <a:cubicBezTo>
                    <a:pt x="7894" y="3397"/>
                    <a:pt x="7894" y="3397"/>
                    <a:pt x="7894" y="3397"/>
                  </a:cubicBezTo>
                  <a:cubicBezTo>
                    <a:pt x="7905" y="3333"/>
                    <a:pt x="7915" y="3270"/>
                    <a:pt x="7915" y="3206"/>
                  </a:cubicBezTo>
                  <a:cubicBezTo>
                    <a:pt x="7937" y="3035"/>
                    <a:pt x="7937" y="3035"/>
                    <a:pt x="7937" y="3035"/>
                  </a:cubicBezTo>
                  <a:cubicBezTo>
                    <a:pt x="7937" y="2982"/>
                    <a:pt x="7947" y="2907"/>
                    <a:pt x="7947" y="2854"/>
                  </a:cubicBezTo>
                  <a:cubicBezTo>
                    <a:pt x="7958" y="2684"/>
                    <a:pt x="7958" y="2684"/>
                    <a:pt x="7958" y="2684"/>
                  </a:cubicBezTo>
                  <a:cubicBezTo>
                    <a:pt x="7969" y="2630"/>
                    <a:pt x="7969" y="2567"/>
                    <a:pt x="7969" y="2513"/>
                  </a:cubicBezTo>
                  <a:cubicBezTo>
                    <a:pt x="7979" y="2354"/>
                    <a:pt x="7979" y="2354"/>
                    <a:pt x="7979" y="2354"/>
                  </a:cubicBezTo>
                  <a:cubicBezTo>
                    <a:pt x="7979" y="2300"/>
                    <a:pt x="7990" y="2236"/>
                    <a:pt x="7990" y="2194"/>
                  </a:cubicBezTo>
                  <a:cubicBezTo>
                    <a:pt x="7990" y="2034"/>
                    <a:pt x="7990" y="2034"/>
                    <a:pt x="7990" y="2034"/>
                  </a:cubicBezTo>
                  <a:cubicBezTo>
                    <a:pt x="7990" y="1991"/>
                    <a:pt x="7990" y="1928"/>
                    <a:pt x="7990" y="1885"/>
                  </a:cubicBezTo>
                  <a:cubicBezTo>
                    <a:pt x="8000" y="1725"/>
                    <a:pt x="8000" y="1725"/>
                    <a:pt x="8000" y="1725"/>
                  </a:cubicBezTo>
                  <a:cubicBezTo>
                    <a:pt x="8000" y="1683"/>
                    <a:pt x="8000" y="1629"/>
                    <a:pt x="8000" y="1576"/>
                  </a:cubicBezTo>
                  <a:cubicBezTo>
                    <a:pt x="7990" y="1416"/>
                    <a:pt x="7990" y="1416"/>
                    <a:pt x="7990" y="1416"/>
                  </a:cubicBezTo>
                  <a:cubicBezTo>
                    <a:pt x="7979" y="1352"/>
                    <a:pt x="7958" y="1267"/>
                    <a:pt x="7947" y="1203"/>
                  </a:cubicBezTo>
                  <a:cubicBezTo>
                    <a:pt x="7894" y="1044"/>
                    <a:pt x="7894" y="1044"/>
                    <a:pt x="7894" y="1044"/>
                  </a:cubicBezTo>
                  <a:cubicBezTo>
                    <a:pt x="7862" y="980"/>
                    <a:pt x="7820" y="884"/>
                    <a:pt x="7777" y="831"/>
                  </a:cubicBezTo>
                  <a:cubicBezTo>
                    <a:pt x="7671" y="660"/>
                    <a:pt x="7671" y="660"/>
                    <a:pt x="7671" y="660"/>
                  </a:cubicBezTo>
                  <a:cubicBezTo>
                    <a:pt x="7607" y="596"/>
                    <a:pt x="7532" y="500"/>
                    <a:pt x="7469" y="436"/>
                  </a:cubicBezTo>
                  <a:cubicBezTo>
                    <a:pt x="7298" y="287"/>
                    <a:pt x="7298" y="287"/>
                    <a:pt x="7298" y="287"/>
                  </a:cubicBezTo>
                  <a:cubicBezTo>
                    <a:pt x="7032" y="96"/>
                    <a:pt x="7032" y="96"/>
                    <a:pt x="6862" y="0"/>
                  </a:cubicBezTo>
                  <a:cubicBezTo>
                    <a:pt x="7256" y="223"/>
                    <a:pt x="7415" y="543"/>
                    <a:pt x="7415" y="894"/>
                  </a:cubicBezTo>
                </a:path>
              </a:pathLst>
            </a:custGeom>
            <a:solidFill>
              <a:srgbClr val="FF9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38" name="Freeform 82"/>
            <p:cNvSpPr>
              <a:spLocks noChangeAspect="1"/>
            </p:cNvSpPr>
            <p:nvPr/>
          </p:nvSpPr>
          <p:spPr bwMode="auto">
            <a:xfrm>
              <a:off x="2190" y="1596"/>
              <a:ext cx="1281" cy="847"/>
            </a:xfrm>
            <a:custGeom>
              <a:avLst/>
              <a:gdLst>
                <a:gd name="T0" fmla="*/ 64 w 10675"/>
                <a:gd name="T1" fmla="*/ 2257 h 7058"/>
                <a:gd name="T2" fmla="*/ 9132 w 10675"/>
                <a:gd name="T3" fmla="*/ 1810 h 7058"/>
                <a:gd name="T4" fmla="*/ 9472 w 10675"/>
                <a:gd name="T5" fmla="*/ 4514 h 7058"/>
                <a:gd name="T6" fmla="*/ 9292 w 10675"/>
                <a:gd name="T7" fmla="*/ 5302 h 7058"/>
                <a:gd name="T8" fmla="*/ 8983 w 10675"/>
                <a:gd name="T9" fmla="*/ 5802 h 7058"/>
                <a:gd name="T10" fmla="*/ 9962 w 10675"/>
                <a:gd name="T11" fmla="*/ 7058 h 7058"/>
                <a:gd name="T12" fmla="*/ 10271 w 10675"/>
                <a:gd name="T13" fmla="*/ 5611 h 7058"/>
                <a:gd name="T14" fmla="*/ 10675 w 10675"/>
                <a:gd name="T15" fmla="*/ 2065 h 7058"/>
                <a:gd name="T16" fmla="*/ 10122 w 10675"/>
                <a:gd name="T17" fmla="*/ 1171 h 7058"/>
                <a:gd name="T18" fmla="*/ 10122 w 10675"/>
                <a:gd name="T19" fmla="*/ 1171 h 7058"/>
                <a:gd name="T20" fmla="*/ 9504 w 10675"/>
                <a:gd name="T21" fmla="*/ 884 h 7058"/>
                <a:gd name="T22" fmla="*/ 9228 w 10675"/>
                <a:gd name="T23" fmla="*/ 777 h 7058"/>
                <a:gd name="T24" fmla="*/ 8876 w 10675"/>
                <a:gd name="T25" fmla="*/ 671 h 7058"/>
                <a:gd name="T26" fmla="*/ 8578 w 10675"/>
                <a:gd name="T27" fmla="*/ 596 h 7058"/>
                <a:gd name="T28" fmla="*/ 8249 w 10675"/>
                <a:gd name="T29" fmla="*/ 511 h 7058"/>
                <a:gd name="T30" fmla="*/ 7940 w 10675"/>
                <a:gd name="T31" fmla="*/ 458 h 7058"/>
                <a:gd name="T32" fmla="*/ 7610 w 10675"/>
                <a:gd name="T33" fmla="*/ 405 h 7058"/>
                <a:gd name="T34" fmla="*/ 7301 w 10675"/>
                <a:gd name="T35" fmla="*/ 362 h 7058"/>
                <a:gd name="T36" fmla="*/ 6982 w 10675"/>
                <a:gd name="T37" fmla="*/ 330 h 7058"/>
                <a:gd name="T38" fmla="*/ 6663 w 10675"/>
                <a:gd name="T39" fmla="*/ 298 h 7058"/>
                <a:gd name="T40" fmla="*/ 6343 w 10675"/>
                <a:gd name="T41" fmla="*/ 277 h 7058"/>
                <a:gd name="T42" fmla="*/ 6024 w 10675"/>
                <a:gd name="T43" fmla="*/ 266 h 7058"/>
                <a:gd name="T44" fmla="*/ 5705 w 10675"/>
                <a:gd name="T45" fmla="*/ 266 h 7058"/>
                <a:gd name="T46" fmla="*/ 5386 w 10675"/>
                <a:gd name="T47" fmla="*/ 266 h 7058"/>
                <a:gd name="T48" fmla="*/ 5066 w 10675"/>
                <a:gd name="T49" fmla="*/ 266 h 7058"/>
                <a:gd name="T50" fmla="*/ 4736 w 10675"/>
                <a:gd name="T51" fmla="*/ 288 h 7058"/>
                <a:gd name="T52" fmla="*/ 4406 w 10675"/>
                <a:gd name="T53" fmla="*/ 309 h 7058"/>
                <a:gd name="T54" fmla="*/ 4076 w 10675"/>
                <a:gd name="T55" fmla="*/ 341 h 7058"/>
                <a:gd name="T56" fmla="*/ 3736 w 10675"/>
                <a:gd name="T57" fmla="*/ 383 h 7058"/>
                <a:gd name="T58" fmla="*/ 3406 w 10675"/>
                <a:gd name="T59" fmla="*/ 426 h 7058"/>
                <a:gd name="T60" fmla="*/ 3076 w 10675"/>
                <a:gd name="T61" fmla="*/ 490 h 7058"/>
                <a:gd name="T62" fmla="*/ 2757 w 10675"/>
                <a:gd name="T63" fmla="*/ 554 h 7058"/>
                <a:gd name="T64" fmla="*/ 2427 w 10675"/>
                <a:gd name="T65" fmla="*/ 639 h 7058"/>
                <a:gd name="T66" fmla="*/ 2139 w 10675"/>
                <a:gd name="T67" fmla="*/ 724 h 7058"/>
                <a:gd name="T68" fmla="*/ 1809 w 10675"/>
                <a:gd name="T69" fmla="*/ 841 h 7058"/>
                <a:gd name="T70" fmla="*/ 1543 w 10675"/>
                <a:gd name="T71" fmla="*/ 948 h 7058"/>
                <a:gd name="T72" fmla="*/ 1213 w 10675"/>
                <a:gd name="T73" fmla="*/ 1107 h 7058"/>
                <a:gd name="T74" fmla="*/ 990 w 10675"/>
                <a:gd name="T75" fmla="*/ 1235 h 7058"/>
                <a:gd name="T76" fmla="*/ 660 w 10675"/>
                <a:gd name="T77" fmla="*/ 1459 h 7058"/>
                <a:gd name="T78" fmla="*/ 500 w 10675"/>
                <a:gd name="T79" fmla="*/ 1608 h 7058"/>
                <a:gd name="T80" fmla="*/ 213 w 10675"/>
                <a:gd name="T81" fmla="*/ 1948 h 7058"/>
                <a:gd name="T82" fmla="*/ 128 w 10675"/>
                <a:gd name="T83" fmla="*/ 2108 h 7058"/>
                <a:gd name="T84" fmla="*/ 0 w 10675"/>
                <a:gd name="T85" fmla="*/ 2513 h 7058"/>
                <a:gd name="T86" fmla="*/ 43 w 10675"/>
                <a:gd name="T87" fmla="*/ 2342 h 7058"/>
                <a:gd name="T88" fmla="*/ 64 w 10675"/>
                <a:gd name="T89" fmla="*/ 2257 h 7058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0675"/>
                <a:gd name="T136" fmla="*/ 0 h 7058"/>
                <a:gd name="T137" fmla="*/ 10675 w 10675"/>
                <a:gd name="T138" fmla="*/ 7058 h 7058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0675" h="7058">
                  <a:moveTo>
                    <a:pt x="64" y="2257"/>
                  </a:moveTo>
                  <a:cubicBezTo>
                    <a:pt x="1075" y="0"/>
                    <a:pt x="8727" y="426"/>
                    <a:pt x="9132" y="1810"/>
                  </a:cubicBezTo>
                  <a:cubicBezTo>
                    <a:pt x="9164" y="1938"/>
                    <a:pt x="9409" y="3428"/>
                    <a:pt x="9472" y="4514"/>
                  </a:cubicBezTo>
                  <a:cubicBezTo>
                    <a:pt x="9504" y="5110"/>
                    <a:pt x="9451" y="5153"/>
                    <a:pt x="9292" y="5302"/>
                  </a:cubicBezTo>
                  <a:cubicBezTo>
                    <a:pt x="8972" y="5589"/>
                    <a:pt x="8951" y="5611"/>
                    <a:pt x="8983" y="5802"/>
                  </a:cubicBezTo>
                  <a:cubicBezTo>
                    <a:pt x="9100" y="6388"/>
                    <a:pt x="9717" y="6579"/>
                    <a:pt x="9962" y="7058"/>
                  </a:cubicBezTo>
                  <a:cubicBezTo>
                    <a:pt x="10292" y="6611"/>
                    <a:pt x="10143" y="6132"/>
                    <a:pt x="10271" y="5611"/>
                  </a:cubicBezTo>
                  <a:cubicBezTo>
                    <a:pt x="10633" y="4163"/>
                    <a:pt x="10675" y="3024"/>
                    <a:pt x="10675" y="2065"/>
                  </a:cubicBezTo>
                  <a:cubicBezTo>
                    <a:pt x="10675" y="1714"/>
                    <a:pt x="10515" y="1395"/>
                    <a:pt x="10122" y="1171"/>
                  </a:cubicBezTo>
                  <a:cubicBezTo>
                    <a:pt x="10122" y="1171"/>
                    <a:pt x="10122" y="1171"/>
                    <a:pt x="10122" y="1171"/>
                  </a:cubicBezTo>
                  <a:cubicBezTo>
                    <a:pt x="9824" y="1012"/>
                    <a:pt x="9781" y="990"/>
                    <a:pt x="9504" y="884"/>
                  </a:cubicBezTo>
                  <a:cubicBezTo>
                    <a:pt x="9228" y="777"/>
                    <a:pt x="9228" y="777"/>
                    <a:pt x="9228" y="777"/>
                  </a:cubicBezTo>
                  <a:cubicBezTo>
                    <a:pt x="9121" y="745"/>
                    <a:pt x="8983" y="703"/>
                    <a:pt x="8876" y="671"/>
                  </a:cubicBezTo>
                  <a:cubicBezTo>
                    <a:pt x="8578" y="596"/>
                    <a:pt x="8578" y="596"/>
                    <a:pt x="8578" y="596"/>
                  </a:cubicBezTo>
                  <a:cubicBezTo>
                    <a:pt x="8483" y="564"/>
                    <a:pt x="8344" y="532"/>
                    <a:pt x="8249" y="511"/>
                  </a:cubicBezTo>
                  <a:cubicBezTo>
                    <a:pt x="7940" y="458"/>
                    <a:pt x="7940" y="458"/>
                    <a:pt x="7940" y="458"/>
                  </a:cubicBezTo>
                  <a:cubicBezTo>
                    <a:pt x="7844" y="437"/>
                    <a:pt x="7706" y="415"/>
                    <a:pt x="7610" y="405"/>
                  </a:cubicBezTo>
                  <a:cubicBezTo>
                    <a:pt x="7301" y="362"/>
                    <a:pt x="7301" y="362"/>
                    <a:pt x="7301" y="362"/>
                  </a:cubicBezTo>
                  <a:cubicBezTo>
                    <a:pt x="7205" y="351"/>
                    <a:pt x="7078" y="341"/>
                    <a:pt x="6982" y="330"/>
                  </a:cubicBezTo>
                  <a:cubicBezTo>
                    <a:pt x="6663" y="298"/>
                    <a:pt x="6663" y="298"/>
                    <a:pt x="6663" y="298"/>
                  </a:cubicBezTo>
                  <a:cubicBezTo>
                    <a:pt x="6567" y="298"/>
                    <a:pt x="6439" y="288"/>
                    <a:pt x="6343" y="277"/>
                  </a:cubicBezTo>
                  <a:cubicBezTo>
                    <a:pt x="6024" y="266"/>
                    <a:pt x="6024" y="266"/>
                    <a:pt x="6024" y="266"/>
                  </a:cubicBezTo>
                  <a:cubicBezTo>
                    <a:pt x="5928" y="266"/>
                    <a:pt x="5801" y="266"/>
                    <a:pt x="5705" y="266"/>
                  </a:cubicBezTo>
                  <a:cubicBezTo>
                    <a:pt x="5386" y="266"/>
                    <a:pt x="5386" y="266"/>
                    <a:pt x="5386" y="266"/>
                  </a:cubicBezTo>
                  <a:cubicBezTo>
                    <a:pt x="5290" y="266"/>
                    <a:pt x="5162" y="266"/>
                    <a:pt x="5066" y="266"/>
                  </a:cubicBezTo>
                  <a:cubicBezTo>
                    <a:pt x="4736" y="288"/>
                    <a:pt x="4736" y="288"/>
                    <a:pt x="4736" y="288"/>
                  </a:cubicBezTo>
                  <a:cubicBezTo>
                    <a:pt x="4641" y="298"/>
                    <a:pt x="4502" y="298"/>
                    <a:pt x="4406" y="309"/>
                  </a:cubicBezTo>
                  <a:cubicBezTo>
                    <a:pt x="4076" y="341"/>
                    <a:pt x="4076" y="341"/>
                    <a:pt x="4076" y="341"/>
                  </a:cubicBezTo>
                  <a:cubicBezTo>
                    <a:pt x="3981" y="351"/>
                    <a:pt x="3842" y="373"/>
                    <a:pt x="3736" y="383"/>
                  </a:cubicBezTo>
                  <a:cubicBezTo>
                    <a:pt x="3406" y="426"/>
                    <a:pt x="3406" y="426"/>
                    <a:pt x="3406" y="426"/>
                  </a:cubicBezTo>
                  <a:cubicBezTo>
                    <a:pt x="3310" y="447"/>
                    <a:pt x="3172" y="469"/>
                    <a:pt x="3076" y="490"/>
                  </a:cubicBezTo>
                  <a:cubicBezTo>
                    <a:pt x="2757" y="554"/>
                    <a:pt x="2757" y="554"/>
                    <a:pt x="2757" y="554"/>
                  </a:cubicBezTo>
                  <a:cubicBezTo>
                    <a:pt x="2661" y="586"/>
                    <a:pt x="2523" y="618"/>
                    <a:pt x="2427" y="639"/>
                  </a:cubicBezTo>
                  <a:cubicBezTo>
                    <a:pt x="2139" y="724"/>
                    <a:pt x="2139" y="724"/>
                    <a:pt x="2139" y="724"/>
                  </a:cubicBezTo>
                  <a:cubicBezTo>
                    <a:pt x="2033" y="756"/>
                    <a:pt x="1905" y="799"/>
                    <a:pt x="1809" y="841"/>
                  </a:cubicBezTo>
                  <a:cubicBezTo>
                    <a:pt x="1543" y="948"/>
                    <a:pt x="1543" y="948"/>
                    <a:pt x="1543" y="948"/>
                  </a:cubicBezTo>
                  <a:cubicBezTo>
                    <a:pt x="1448" y="990"/>
                    <a:pt x="1309" y="1054"/>
                    <a:pt x="1213" y="1107"/>
                  </a:cubicBezTo>
                  <a:cubicBezTo>
                    <a:pt x="990" y="1235"/>
                    <a:pt x="990" y="1235"/>
                    <a:pt x="990" y="1235"/>
                  </a:cubicBezTo>
                  <a:cubicBezTo>
                    <a:pt x="894" y="1299"/>
                    <a:pt x="756" y="1384"/>
                    <a:pt x="660" y="1459"/>
                  </a:cubicBezTo>
                  <a:cubicBezTo>
                    <a:pt x="500" y="1608"/>
                    <a:pt x="500" y="1608"/>
                    <a:pt x="500" y="1608"/>
                  </a:cubicBezTo>
                  <a:cubicBezTo>
                    <a:pt x="309" y="1799"/>
                    <a:pt x="298" y="1810"/>
                    <a:pt x="213" y="1948"/>
                  </a:cubicBezTo>
                  <a:cubicBezTo>
                    <a:pt x="128" y="2108"/>
                    <a:pt x="128" y="2108"/>
                    <a:pt x="128" y="2108"/>
                  </a:cubicBezTo>
                  <a:cubicBezTo>
                    <a:pt x="43" y="2310"/>
                    <a:pt x="32" y="2332"/>
                    <a:pt x="0" y="2513"/>
                  </a:cubicBezTo>
                  <a:cubicBezTo>
                    <a:pt x="43" y="2342"/>
                    <a:pt x="43" y="2342"/>
                    <a:pt x="43" y="2342"/>
                  </a:cubicBezTo>
                  <a:cubicBezTo>
                    <a:pt x="43" y="2310"/>
                    <a:pt x="53" y="2278"/>
                    <a:pt x="64" y="2257"/>
                  </a:cubicBezTo>
                </a:path>
              </a:pathLst>
            </a:custGeom>
            <a:solidFill>
              <a:srgbClr val="FF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39" name="Freeform 83"/>
            <p:cNvSpPr>
              <a:spLocks noChangeAspect="1"/>
            </p:cNvSpPr>
            <p:nvPr/>
          </p:nvSpPr>
          <p:spPr bwMode="auto">
            <a:xfrm>
              <a:off x="2800" y="1736"/>
              <a:ext cx="741" cy="979"/>
            </a:xfrm>
            <a:custGeom>
              <a:avLst/>
              <a:gdLst>
                <a:gd name="T0" fmla="*/ 5590 w 6175"/>
                <a:gd name="T1" fmla="*/ 894 h 8158"/>
                <a:gd name="T2" fmla="*/ 5185 w 6175"/>
                <a:gd name="T3" fmla="*/ 4441 h 8158"/>
                <a:gd name="T4" fmla="*/ 4877 w 6175"/>
                <a:gd name="T5" fmla="*/ 5890 h 8158"/>
                <a:gd name="T6" fmla="*/ 4877 w 6175"/>
                <a:gd name="T7" fmla="*/ 5890 h 8158"/>
                <a:gd name="T8" fmla="*/ 0 w 6175"/>
                <a:gd name="T9" fmla="*/ 8041 h 8158"/>
                <a:gd name="T10" fmla="*/ 299 w 6175"/>
                <a:gd name="T11" fmla="*/ 8052 h 8158"/>
                <a:gd name="T12" fmla="*/ 437 w 6175"/>
                <a:gd name="T13" fmla="*/ 8052 h 8158"/>
                <a:gd name="T14" fmla="*/ 735 w 6175"/>
                <a:gd name="T15" fmla="*/ 8052 h 8158"/>
                <a:gd name="T16" fmla="*/ 1044 w 6175"/>
                <a:gd name="T17" fmla="*/ 8041 h 8158"/>
                <a:gd name="T18" fmla="*/ 1353 w 6175"/>
                <a:gd name="T19" fmla="*/ 8030 h 8158"/>
                <a:gd name="T20" fmla="*/ 1661 w 6175"/>
                <a:gd name="T21" fmla="*/ 8009 h 8158"/>
                <a:gd name="T22" fmla="*/ 1970 w 6175"/>
                <a:gd name="T23" fmla="*/ 7977 h 8158"/>
                <a:gd name="T24" fmla="*/ 2289 w 6175"/>
                <a:gd name="T25" fmla="*/ 7945 h 8158"/>
                <a:gd name="T26" fmla="*/ 2598 w 6175"/>
                <a:gd name="T27" fmla="*/ 7892 h 8158"/>
                <a:gd name="T28" fmla="*/ 2907 w 6175"/>
                <a:gd name="T29" fmla="*/ 7839 h 8158"/>
                <a:gd name="T30" fmla="*/ 3205 w 6175"/>
                <a:gd name="T31" fmla="*/ 7775 h 8158"/>
                <a:gd name="T32" fmla="*/ 3503 w 6175"/>
                <a:gd name="T33" fmla="*/ 7700 h 8158"/>
                <a:gd name="T34" fmla="*/ 3780 w 6175"/>
                <a:gd name="T35" fmla="*/ 7626 h 8158"/>
                <a:gd name="T36" fmla="*/ 4057 w 6175"/>
                <a:gd name="T37" fmla="*/ 7519 h 8158"/>
                <a:gd name="T38" fmla="*/ 4312 w 6175"/>
                <a:gd name="T39" fmla="*/ 7423 h 8158"/>
                <a:gd name="T40" fmla="*/ 4568 w 6175"/>
                <a:gd name="T41" fmla="*/ 7295 h 8158"/>
                <a:gd name="T42" fmla="*/ 4791 w 6175"/>
                <a:gd name="T43" fmla="*/ 7168 h 8158"/>
                <a:gd name="T44" fmla="*/ 5026 w 6175"/>
                <a:gd name="T45" fmla="*/ 6997 h 8158"/>
                <a:gd name="T46" fmla="*/ 5196 w 6175"/>
                <a:gd name="T47" fmla="*/ 6848 h 8158"/>
                <a:gd name="T48" fmla="*/ 5398 w 6175"/>
                <a:gd name="T49" fmla="*/ 6593 h 8158"/>
                <a:gd name="T50" fmla="*/ 5473 w 6175"/>
                <a:gd name="T51" fmla="*/ 6443 h 8158"/>
                <a:gd name="T52" fmla="*/ 5707 w 6175"/>
                <a:gd name="T53" fmla="*/ 5187 h 8158"/>
                <a:gd name="T54" fmla="*/ 5760 w 6175"/>
                <a:gd name="T55" fmla="*/ 4974 h 8158"/>
                <a:gd name="T56" fmla="*/ 5813 w 6175"/>
                <a:gd name="T57" fmla="*/ 4761 h 8158"/>
                <a:gd name="T58" fmla="*/ 5867 w 6175"/>
                <a:gd name="T59" fmla="*/ 4558 h 8158"/>
                <a:gd name="T60" fmla="*/ 5909 w 6175"/>
                <a:gd name="T61" fmla="*/ 4356 h 8158"/>
                <a:gd name="T62" fmla="*/ 5952 w 6175"/>
                <a:gd name="T63" fmla="*/ 4154 h 8158"/>
                <a:gd name="T64" fmla="*/ 5984 w 6175"/>
                <a:gd name="T65" fmla="*/ 3962 h 8158"/>
                <a:gd name="T66" fmla="*/ 6016 w 6175"/>
                <a:gd name="T67" fmla="*/ 3770 h 8158"/>
                <a:gd name="T68" fmla="*/ 6048 w 6175"/>
                <a:gd name="T69" fmla="*/ 3578 h 8158"/>
                <a:gd name="T70" fmla="*/ 6069 w 6175"/>
                <a:gd name="T71" fmla="*/ 3397 h 8158"/>
                <a:gd name="T72" fmla="*/ 6090 w 6175"/>
                <a:gd name="T73" fmla="*/ 3206 h 8158"/>
                <a:gd name="T74" fmla="*/ 6112 w 6175"/>
                <a:gd name="T75" fmla="*/ 3035 h 8158"/>
                <a:gd name="T76" fmla="*/ 6122 w 6175"/>
                <a:gd name="T77" fmla="*/ 2854 h 8158"/>
                <a:gd name="T78" fmla="*/ 6133 w 6175"/>
                <a:gd name="T79" fmla="*/ 2684 h 8158"/>
                <a:gd name="T80" fmla="*/ 6144 w 6175"/>
                <a:gd name="T81" fmla="*/ 2513 h 8158"/>
                <a:gd name="T82" fmla="*/ 6154 w 6175"/>
                <a:gd name="T83" fmla="*/ 2354 h 8158"/>
                <a:gd name="T84" fmla="*/ 6165 w 6175"/>
                <a:gd name="T85" fmla="*/ 2194 h 8158"/>
                <a:gd name="T86" fmla="*/ 6165 w 6175"/>
                <a:gd name="T87" fmla="*/ 2034 h 8158"/>
                <a:gd name="T88" fmla="*/ 6165 w 6175"/>
                <a:gd name="T89" fmla="*/ 1885 h 8158"/>
                <a:gd name="T90" fmla="*/ 6175 w 6175"/>
                <a:gd name="T91" fmla="*/ 1725 h 8158"/>
                <a:gd name="T92" fmla="*/ 6175 w 6175"/>
                <a:gd name="T93" fmla="*/ 1576 h 8158"/>
                <a:gd name="T94" fmla="*/ 6165 w 6175"/>
                <a:gd name="T95" fmla="*/ 1416 h 8158"/>
                <a:gd name="T96" fmla="*/ 6122 w 6175"/>
                <a:gd name="T97" fmla="*/ 1203 h 8158"/>
                <a:gd name="T98" fmla="*/ 6069 w 6175"/>
                <a:gd name="T99" fmla="*/ 1044 h 8158"/>
                <a:gd name="T100" fmla="*/ 5952 w 6175"/>
                <a:gd name="T101" fmla="*/ 831 h 8158"/>
                <a:gd name="T102" fmla="*/ 5845 w 6175"/>
                <a:gd name="T103" fmla="*/ 660 h 8158"/>
                <a:gd name="T104" fmla="*/ 5643 w 6175"/>
                <a:gd name="T105" fmla="*/ 436 h 8158"/>
                <a:gd name="T106" fmla="*/ 5473 w 6175"/>
                <a:gd name="T107" fmla="*/ 287 h 8158"/>
                <a:gd name="T108" fmla="*/ 5036 w 6175"/>
                <a:gd name="T109" fmla="*/ 0 h 8158"/>
                <a:gd name="T110" fmla="*/ 5590 w 6175"/>
                <a:gd name="T111" fmla="*/ 894 h 81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6175"/>
                <a:gd name="T169" fmla="*/ 0 h 8158"/>
                <a:gd name="T170" fmla="*/ 6175 w 6175"/>
                <a:gd name="T171" fmla="*/ 8158 h 81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6175" h="8158">
                  <a:moveTo>
                    <a:pt x="5590" y="894"/>
                  </a:moveTo>
                  <a:cubicBezTo>
                    <a:pt x="5590" y="1853"/>
                    <a:pt x="5547" y="2993"/>
                    <a:pt x="5185" y="4441"/>
                  </a:cubicBezTo>
                  <a:cubicBezTo>
                    <a:pt x="5058" y="4963"/>
                    <a:pt x="5207" y="5442"/>
                    <a:pt x="4877" y="5890"/>
                  </a:cubicBezTo>
                  <a:cubicBezTo>
                    <a:pt x="4877" y="5890"/>
                    <a:pt x="4877" y="5890"/>
                    <a:pt x="4877" y="5890"/>
                  </a:cubicBezTo>
                  <a:cubicBezTo>
                    <a:pt x="5590" y="7146"/>
                    <a:pt x="3312" y="8158"/>
                    <a:pt x="0" y="8041"/>
                  </a:cubicBezTo>
                  <a:cubicBezTo>
                    <a:pt x="299" y="8052"/>
                    <a:pt x="299" y="8052"/>
                    <a:pt x="299" y="8052"/>
                  </a:cubicBezTo>
                  <a:cubicBezTo>
                    <a:pt x="437" y="8052"/>
                    <a:pt x="437" y="8052"/>
                    <a:pt x="437" y="8052"/>
                  </a:cubicBezTo>
                  <a:cubicBezTo>
                    <a:pt x="735" y="8052"/>
                    <a:pt x="735" y="8052"/>
                    <a:pt x="735" y="8052"/>
                  </a:cubicBezTo>
                  <a:cubicBezTo>
                    <a:pt x="831" y="8052"/>
                    <a:pt x="948" y="8052"/>
                    <a:pt x="1044" y="8041"/>
                  </a:cubicBezTo>
                  <a:cubicBezTo>
                    <a:pt x="1353" y="8030"/>
                    <a:pt x="1353" y="8030"/>
                    <a:pt x="1353" y="8030"/>
                  </a:cubicBezTo>
                  <a:cubicBezTo>
                    <a:pt x="1448" y="8020"/>
                    <a:pt x="1566" y="8020"/>
                    <a:pt x="1661" y="8009"/>
                  </a:cubicBezTo>
                  <a:cubicBezTo>
                    <a:pt x="1970" y="7977"/>
                    <a:pt x="1970" y="7977"/>
                    <a:pt x="1970" y="7977"/>
                  </a:cubicBezTo>
                  <a:cubicBezTo>
                    <a:pt x="2066" y="7966"/>
                    <a:pt x="2194" y="7956"/>
                    <a:pt x="2289" y="7945"/>
                  </a:cubicBezTo>
                  <a:cubicBezTo>
                    <a:pt x="2598" y="7892"/>
                    <a:pt x="2598" y="7892"/>
                    <a:pt x="2598" y="7892"/>
                  </a:cubicBezTo>
                  <a:cubicBezTo>
                    <a:pt x="2694" y="7881"/>
                    <a:pt x="2822" y="7860"/>
                    <a:pt x="2907" y="7839"/>
                  </a:cubicBezTo>
                  <a:cubicBezTo>
                    <a:pt x="3205" y="7775"/>
                    <a:pt x="3205" y="7775"/>
                    <a:pt x="3205" y="7775"/>
                  </a:cubicBezTo>
                  <a:cubicBezTo>
                    <a:pt x="3290" y="7753"/>
                    <a:pt x="3418" y="7721"/>
                    <a:pt x="3503" y="7700"/>
                  </a:cubicBezTo>
                  <a:cubicBezTo>
                    <a:pt x="3780" y="7626"/>
                    <a:pt x="3780" y="7626"/>
                    <a:pt x="3780" y="7626"/>
                  </a:cubicBezTo>
                  <a:cubicBezTo>
                    <a:pt x="3865" y="7594"/>
                    <a:pt x="3972" y="7551"/>
                    <a:pt x="4057" y="7519"/>
                  </a:cubicBezTo>
                  <a:cubicBezTo>
                    <a:pt x="4312" y="7423"/>
                    <a:pt x="4312" y="7423"/>
                    <a:pt x="4312" y="7423"/>
                  </a:cubicBezTo>
                  <a:cubicBezTo>
                    <a:pt x="4387" y="7381"/>
                    <a:pt x="4493" y="7338"/>
                    <a:pt x="4568" y="7295"/>
                  </a:cubicBezTo>
                  <a:cubicBezTo>
                    <a:pt x="4791" y="7168"/>
                    <a:pt x="4791" y="7168"/>
                    <a:pt x="4791" y="7168"/>
                  </a:cubicBezTo>
                  <a:cubicBezTo>
                    <a:pt x="4855" y="7125"/>
                    <a:pt x="4962" y="7050"/>
                    <a:pt x="5026" y="6997"/>
                  </a:cubicBezTo>
                  <a:cubicBezTo>
                    <a:pt x="5196" y="6848"/>
                    <a:pt x="5196" y="6848"/>
                    <a:pt x="5196" y="6848"/>
                  </a:cubicBezTo>
                  <a:cubicBezTo>
                    <a:pt x="5260" y="6774"/>
                    <a:pt x="5345" y="6678"/>
                    <a:pt x="5398" y="6593"/>
                  </a:cubicBezTo>
                  <a:cubicBezTo>
                    <a:pt x="5473" y="6443"/>
                    <a:pt x="5473" y="6443"/>
                    <a:pt x="5473" y="6443"/>
                  </a:cubicBezTo>
                  <a:cubicBezTo>
                    <a:pt x="5622" y="6039"/>
                    <a:pt x="5601" y="5602"/>
                    <a:pt x="5707" y="5187"/>
                  </a:cubicBezTo>
                  <a:cubicBezTo>
                    <a:pt x="5760" y="4974"/>
                    <a:pt x="5760" y="4974"/>
                    <a:pt x="5760" y="4974"/>
                  </a:cubicBezTo>
                  <a:cubicBezTo>
                    <a:pt x="5782" y="4910"/>
                    <a:pt x="5803" y="4825"/>
                    <a:pt x="5813" y="4761"/>
                  </a:cubicBezTo>
                  <a:cubicBezTo>
                    <a:pt x="5867" y="4558"/>
                    <a:pt x="5867" y="4558"/>
                    <a:pt x="5867" y="4558"/>
                  </a:cubicBezTo>
                  <a:cubicBezTo>
                    <a:pt x="5877" y="4494"/>
                    <a:pt x="5899" y="4420"/>
                    <a:pt x="5909" y="4356"/>
                  </a:cubicBezTo>
                  <a:cubicBezTo>
                    <a:pt x="5952" y="4154"/>
                    <a:pt x="5952" y="4154"/>
                    <a:pt x="5952" y="4154"/>
                  </a:cubicBezTo>
                  <a:cubicBezTo>
                    <a:pt x="5963" y="4100"/>
                    <a:pt x="5973" y="4015"/>
                    <a:pt x="5984" y="3962"/>
                  </a:cubicBezTo>
                  <a:cubicBezTo>
                    <a:pt x="6016" y="3770"/>
                    <a:pt x="6016" y="3770"/>
                    <a:pt x="6016" y="3770"/>
                  </a:cubicBezTo>
                  <a:cubicBezTo>
                    <a:pt x="6026" y="3706"/>
                    <a:pt x="6037" y="3632"/>
                    <a:pt x="6048" y="3578"/>
                  </a:cubicBezTo>
                  <a:cubicBezTo>
                    <a:pt x="6069" y="3397"/>
                    <a:pt x="6069" y="3397"/>
                    <a:pt x="6069" y="3397"/>
                  </a:cubicBezTo>
                  <a:cubicBezTo>
                    <a:pt x="6080" y="3333"/>
                    <a:pt x="6090" y="3270"/>
                    <a:pt x="6090" y="3206"/>
                  </a:cubicBezTo>
                  <a:cubicBezTo>
                    <a:pt x="6112" y="3035"/>
                    <a:pt x="6112" y="3035"/>
                    <a:pt x="6112" y="3035"/>
                  </a:cubicBezTo>
                  <a:cubicBezTo>
                    <a:pt x="6112" y="2982"/>
                    <a:pt x="6122" y="2907"/>
                    <a:pt x="6122" y="2854"/>
                  </a:cubicBezTo>
                  <a:cubicBezTo>
                    <a:pt x="6133" y="2684"/>
                    <a:pt x="6133" y="2684"/>
                    <a:pt x="6133" y="2684"/>
                  </a:cubicBezTo>
                  <a:cubicBezTo>
                    <a:pt x="6144" y="2630"/>
                    <a:pt x="6144" y="2567"/>
                    <a:pt x="6144" y="2513"/>
                  </a:cubicBezTo>
                  <a:cubicBezTo>
                    <a:pt x="6154" y="2354"/>
                    <a:pt x="6154" y="2354"/>
                    <a:pt x="6154" y="2354"/>
                  </a:cubicBezTo>
                  <a:cubicBezTo>
                    <a:pt x="6154" y="2300"/>
                    <a:pt x="6165" y="2236"/>
                    <a:pt x="6165" y="2194"/>
                  </a:cubicBezTo>
                  <a:cubicBezTo>
                    <a:pt x="6165" y="2034"/>
                    <a:pt x="6165" y="2034"/>
                    <a:pt x="6165" y="2034"/>
                  </a:cubicBezTo>
                  <a:cubicBezTo>
                    <a:pt x="6165" y="1991"/>
                    <a:pt x="6165" y="1928"/>
                    <a:pt x="6165" y="1885"/>
                  </a:cubicBezTo>
                  <a:cubicBezTo>
                    <a:pt x="6175" y="1725"/>
                    <a:pt x="6175" y="1725"/>
                    <a:pt x="6175" y="1725"/>
                  </a:cubicBezTo>
                  <a:cubicBezTo>
                    <a:pt x="6175" y="1683"/>
                    <a:pt x="6175" y="1629"/>
                    <a:pt x="6175" y="1576"/>
                  </a:cubicBezTo>
                  <a:cubicBezTo>
                    <a:pt x="6165" y="1416"/>
                    <a:pt x="6165" y="1416"/>
                    <a:pt x="6165" y="1416"/>
                  </a:cubicBezTo>
                  <a:cubicBezTo>
                    <a:pt x="6154" y="1352"/>
                    <a:pt x="6133" y="1267"/>
                    <a:pt x="6122" y="1203"/>
                  </a:cubicBezTo>
                  <a:cubicBezTo>
                    <a:pt x="6069" y="1044"/>
                    <a:pt x="6069" y="1044"/>
                    <a:pt x="6069" y="1044"/>
                  </a:cubicBezTo>
                  <a:cubicBezTo>
                    <a:pt x="6037" y="980"/>
                    <a:pt x="5994" y="884"/>
                    <a:pt x="5952" y="831"/>
                  </a:cubicBezTo>
                  <a:cubicBezTo>
                    <a:pt x="5845" y="660"/>
                    <a:pt x="5845" y="660"/>
                    <a:pt x="5845" y="660"/>
                  </a:cubicBezTo>
                  <a:cubicBezTo>
                    <a:pt x="5782" y="596"/>
                    <a:pt x="5707" y="500"/>
                    <a:pt x="5643" y="436"/>
                  </a:cubicBezTo>
                  <a:cubicBezTo>
                    <a:pt x="5473" y="287"/>
                    <a:pt x="5473" y="287"/>
                    <a:pt x="5473" y="287"/>
                  </a:cubicBezTo>
                  <a:cubicBezTo>
                    <a:pt x="5207" y="96"/>
                    <a:pt x="5207" y="96"/>
                    <a:pt x="5036" y="0"/>
                  </a:cubicBezTo>
                  <a:cubicBezTo>
                    <a:pt x="5430" y="223"/>
                    <a:pt x="5590" y="543"/>
                    <a:pt x="5590" y="894"/>
                  </a:cubicBezTo>
                </a:path>
              </a:pathLst>
            </a:custGeom>
            <a:solidFill>
              <a:srgbClr val="FF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40" name="Freeform 84"/>
            <p:cNvSpPr>
              <a:spLocks noChangeAspect="1"/>
            </p:cNvSpPr>
            <p:nvPr/>
          </p:nvSpPr>
          <p:spPr bwMode="auto">
            <a:xfrm>
              <a:off x="2197" y="1593"/>
              <a:ext cx="1274" cy="837"/>
            </a:xfrm>
            <a:custGeom>
              <a:avLst/>
              <a:gdLst>
                <a:gd name="T0" fmla="*/ 43 w 10617"/>
                <a:gd name="T1" fmla="*/ 2183 h 6975"/>
                <a:gd name="T2" fmla="*/ 9424 w 10617"/>
                <a:gd name="T3" fmla="*/ 1917 h 6975"/>
                <a:gd name="T4" fmla="*/ 9723 w 10617"/>
                <a:gd name="T5" fmla="*/ 4537 h 6975"/>
                <a:gd name="T6" fmla="*/ 9350 w 10617"/>
                <a:gd name="T7" fmla="*/ 5612 h 6975"/>
                <a:gd name="T8" fmla="*/ 9243 w 10617"/>
                <a:gd name="T9" fmla="*/ 5910 h 6975"/>
                <a:gd name="T10" fmla="*/ 9978 w 10617"/>
                <a:gd name="T11" fmla="*/ 6975 h 6975"/>
                <a:gd name="T12" fmla="*/ 10212 w 10617"/>
                <a:gd name="T13" fmla="*/ 5633 h 6975"/>
                <a:gd name="T14" fmla="*/ 10617 w 10617"/>
                <a:gd name="T15" fmla="*/ 2087 h 6975"/>
                <a:gd name="T16" fmla="*/ 10063 w 10617"/>
                <a:gd name="T17" fmla="*/ 1193 h 6975"/>
                <a:gd name="T18" fmla="*/ 10063 w 10617"/>
                <a:gd name="T19" fmla="*/ 1193 h 6975"/>
                <a:gd name="T20" fmla="*/ 9446 w 10617"/>
                <a:gd name="T21" fmla="*/ 905 h 6975"/>
                <a:gd name="T22" fmla="*/ 9169 w 10617"/>
                <a:gd name="T23" fmla="*/ 799 h 6975"/>
                <a:gd name="T24" fmla="*/ 8818 w 10617"/>
                <a:gd name="T25" fmla="*/ 692 h 6975"/>
                <a:gd name="T26" fmla="*/ 8519 w 10617"/>
                <a:gd name="T27" fmla="*/ 618 h 6975"/>
                <a:gd name="T28" fmla="*/ 8189 w 10617"/>
                <a:gd name="T29" fmla="*/ 533 h 6975"/>
                <a:gd name="T30" fmla="*/ 7880 w 10617"/>
                <a:gd name="T31" fmla="*/ 479 h 6975"/>
                <a:gd name="T32" fmla="*/ 7550 w 10617"/>
                <a:gd name="T33" fmla="*/ 426 h 6975"/>
                <a:gd name="T34" fmla="*/ 7242 w 10617"/>
                <a:gd name="T35" fmla="*/ 383 h 6975"/>
                <a:gd name="T36" fmla="*/ 6922 w 10617"/>
                <a:gd name="T37" fmla="*/ 352 h 6975"/>
                <a:gd name="T38" fmla="*/ 6603 w 10617"/>
                <a:gd name="T39" fmla="*/ 320 h 6975"/>
                <a:gd name="T40" fmla="*/ 6283 w 10617"/>
                <a:gd name="T41" fmla="*/ 298 h 6975"/>
                <a:gd name="T42" fmla="*/ 5964 w 10617"/>
                <a:gd name="T43" fmla="*/ 288 h 6975"/>
                <a:gd name="T44" fmla="*/ 5644 w 10617"/>
                <a:gd name="T45" fmla="*/ 288 h 6975"/>
                <a:gd name="T46" fmla="*/ 5325 w 10617"/>
                <a:gd name="T47" fmla="*/ 288 h 6975"/>
                <a:gd name="T48" fmla="*/ 5005 w 10617"/>
                <a:gd name="T49" fmla="*/ 288 h 6975"/>
                <a:gd name="T50" fmla="*/ 4675 w 10617"/>
                <a:gd name="T51" fmla="*/ 309 h 6975"/>
                <a:gd name="T52" fmla="*/ 4345 w 10617"/>
                <a:gd name="T53" fmla="*/ 330 h 6975"/>
                <a:gd name="T54" fmla="*/ 4015 w 10617"/>
                <a:gd name="T55" fmla="*/ 362 h 6975"/>
                <a:gd name="T56" fmla="*/ 3674 w 10617"/>
                <a:gd name="T57" fmla="*/ 405 h 6975"/>
                <a:gd name="T58" fmla="*/ 3344 w 10617"/>
                <a:gd name="T59" fmla="*/ 447 h 6975"/>
                <a:gd name="T60" fmla="*/ 3014 w 10617"/>
                <a:gd name="T61" fmla="*/ 511 h 6975"/>
                <a:gd name="T62" fmla="*/ 2695 w 10617"/>
                <a:gd name="T63" fmla="*/ 575 h 6975"/>
                <a:gd name="T64" fmla="*/ 2364 w 10617"/>
                <a:gd name="T65" fmla="*/ 660 h 6975"/>
                <a:gd name="T66" fmla="*/ 2077 w 10617"/>
                <a:gd name="T67" fmla="*/ 746 h 6975"/>
                <a:gd name="T68" fmla="*/ 1747 w 10617"/>
                <a:gd name="T69" fmla="*/ 863 h 6975"/>
                <a:gd name="T70" fmla="*/ 1481 w 10617"/>
                <a:gd name="T71" fmla="*/ 969 h 6975"/>
                <a:gd name="T72" fmla="*/ 1151 w 10617"/>
                <a:gd name="T73" fmla="*/ 1129 h 6975"/>
                <a:gd name="T74" fmla="*/ 927 w 10617"/>
                <a:gd name="T75" fmla="*/ 1257 h 6975"/>
                <a:gd name="T76" fmla="*/ 597 w 10617"/>
                <a:gd name="T77" fmla="*/ 1480 h 6975"/>
                <a:gd name="T78" fmla="*/ 437 w 10617"/>
                <a:gd name="T79" fmla="*/ 1629 h 6975"/>
                <a:gd name="T80" fmla="*/ 150 w 10617"/>
                <a:gd name="T81" fmla="*/ 1970 h 6975"/>
                <a:gd name="T82" fmla="*/ 64 w 10617"/>
                <a:gd name="T83" fmla="*/ 2130 h 6975"/>
                <a:gd name="T84" fmla="*/ 0 w 10617"/>
                <a:gd name="T85" fmla="*/ 2268 h 6975"/>
                <a:gd name="T86" fmla="*/ 43 w 10617"/>
                <a:gd name="T87" fmla="*/ 2183 h 697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0617"/>
                <a:gd name="T133" fmla="*/ 0 h 6975"/>
                <a:gd name="T134" fmla="*/ 10617 w 10617"/>
                <a:gd name="T135" fmla="*/ 6975 h 697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0617" h="6975">
                  <a:moveTo>
                    <a:pt x="43" y="2183"/>
                  </a:moveTo>
                  <a:cubicBezTo>
                    <a:pt x="1310" y="0"/>
                    <a:pt x="9094" y="394"/>
                    <a:pt x="9424" y="1917"/>
                  </a:cubicBezTo>
                  <a:cubicBezTo>
                    <a:pt x="9424" y="1928"/>
                    <a:pt x="9712" y="3312"/>
                    <a:pt x="9723" y="4537"/>
                  </a:cubicBezTo>
                  <a:cubicBezTo>
                    <a:pt x="9733" y="5261"/>
                    <a:pt x="9723" y="5271"/>
                    <a:pt x="9350" y="5612"/>
                  </a:cubicBezTo>
                  <a:cubicBezTo>
                    <a:pt x="9286" y="5676"/>
                    <a:pt x="9233" y="5729"/>
                    <a:pt x="9243" y="5910"/>
                  </a:cubicBezTo>
                  <a:cubicBezTo>
                    <a:pt x="9297" y="6400"/>
                    <a:pt x="9776" y="6592"/>
                    <a:pt x="9978" y="6975"/>
                  </a:cubicBezTo>
                  <a:cubicBezTo>
                    <a:pt x="10212" y="6549"/>
                    <a:pt x="10095" y="6113"/>
                    <a:pt x="10212" y="5633"/>
                  </a:cubicBezTo>
                  <a:cubicBezTo>
                    <a:pt x="10575" y="4185"/>
                    <a:pt x="10617" y="3046"/>
                    <a:pt x="10617" y="2087"/>
                  </a:cubicBezTo>
                  <a:cubicBezTo>
                    <a:pt x="10617" y="1736"/>
                    <a:pt x="10457" y="1416"/>
                    <a:pt x="10063" y="1193"/>
                  </a:cubicBezTo>
                  <a:cubicBezTo>
                    <a:pt x="10063" y="1193"/>
                    <a:pt x="10063" y="1193"/>
                    <a:pt x="10063" y="1193"/>
                  </a:cubicBezTo>
                  <a:cubicBezTo>
                    <a:pt x="9765" y="1033"/>
                    <a:pt x="9723" y="1012"/>
                    <a:pt x="9446" y="905"/>
                  </a:cubicBezTo>
                  <a:cubicBezTo>
                    <a:pt x="9169" y="799"/>
                    <a:pt x="9169" y="799"/>
                    <a:pt x="9169" y="799"/>
                  </a:cubicBezTo>
                  <a:cubicBezTo>
                    <a:pt x="9062" y="767"/>
                    <a:pt x="8924" y="724"/>
                    <a:pt x="8818" y="692"/>
                  </a:cubicBezTo>
                  <a:cubicBezTo>
                    <a:pt x="8519" y="618"/>
                    <a:pt x="8519" y="618"/>
                    <a:pt x="8519" y="618"/>
                  </a:cubicBezTo>
                  <a:cubicBezTo>
                    <a:pt x="8424" y="586"/>
                    <a:pt x="8285" y="554"/>
                    <a:pt x="8189" y="533"/>
                  </a:cubicBezTo>
                  <a:cubicBezTo>
                    <a:pt x="7880" y="479"/>
                    <a:pt x="7880" y="479"/>
                    <a:pt x="7880" y="479"/>
                  </a:cubicBezTo>
                  <a:cubicBezTo>
                    <a:pt x="7785" y="458"/>
                    <a:pt x="7646" y="437"/>
                    <a:pt x="7550" y="426"/>
                  </a:cubicBezTo>
                  <a:cubicBezTo>
                    <a:pt x="7242" y="383"/>
                    <a:pt x="7242" y="383"/>
                    <a:pt x="7242" y="383"/>
                  </a:cubicBezTo>
                  <a:cubicBezTo>
                    <a:pt x="7146" y="373"/>
                    <a:pt x="7018" y="362"/>
                    <a:pt x="6922" y="352"/>
                  </a:cubicBezTo>
                  <a:cubicBezTo>
                    <a:pt x="6603" y="320"/>
                    <a:pt x="6603" y="320"/>
                    <a:pt x="6603" y="320"/>
                  </a:cubicBezTo>
                  <a:cubicBezTo>
                    <a:pt x="6507" y="320"/>
                    <a:pt x="6379" y="309"/>
                    <a:pt x="6283" y="298"/>
                  </a:cubicBezTo>
                  <a:cubicBezTo>
                    <a:pt x="5964" y="288"/>
                    <a:pt x="5964" y="288"/>
                    <a:pt x="5964" y="288"/>
                  </a:cubicBezTo>
                  <a:cubicBezTo>
                    <a:pt x="5868" y="288"/>
                    <a:pt x="5740" y="288"/>
                    <a:pt x="5644" y="288"/>
                  </a:cubicBezTo>
                  <a:cubicBezTo>
                    <a:pt x="5325" y="288"/>
                    <a:pt x="5325" y="288"/>
                    <a:pt x="5325" y="288"/>
                  </a:cubicBezTo>
                  <a:cubicBezTo>
                    <a:pt x="5229" y="288"/>
                    <a:pt x="5101" y="288"/>
                    <a:pt x="5005" y="288"/>
                  </a:cubicBezTo>
                  <a:cubicBezTo>
                    <a:pt x="4675" y="309"/>
                    <a:pt x="4675" y="309"/>
                    <a:pt x="4675" y="309"/>
                  </a:cubicBezTo>
                  <a:cubicBezTo>
                    <a:pt x="4579" y="320"/>
                    <a:pt x="4441" y="320"/>
                    <a:pt x="4345" y="330"/>
                  </a:cubicBezTo>
                  <a:cubicBezTo>
                    <a:pt x="4015" y="362"/>
                    <a:pt x="4015" y="362"/>
                    <a:pt x="4015" y="362"/>
                  </a:cubicBezTo>
                  <a:cubicBezTo>
                    <a:pt x="3919" y="373"/>
                    <a:pt x="3781" y="394"/>
                    <a:pt x="3674" y="405"/>
                  </a:cubicBezTo>
                  <a:cubicBezTo>
                    <a:pt x="3344" y="447"/>
                    <a:pt x="3344" y="447"/>
                    <a:pt x="3344" y="447"/>
                  </a:cubicBezTo>
                  <a:cubicBezTo>
                    <a:pt x="3248" y="469"/>
                    <a:pt x="3110" y="490"/>
                    <a:pt x="3014" y="511"/>
                  </a:cubicBezTo>
                  <a:cubicBezTo>
                    <a:pt x="2695" y="575"/>
                    <a:pt x="2695" y="575"/>
                    <a:pt x="2695" y="575"/>
                  </a:cubicBezTo>
                  <a:cubicBezTo>
                    <a:pt x="2599" y="607"/>
                    <a:pt x="2460" y="639"/>
                    <a:pt x="2364" y="660"/>
                  </a:cubicBezTo>
                  <a:cubicBezTo>
                    <a:pt x="2077" y="746"/>
                    <a:pt x="2077" y="746"/>
                    <a:pt x="2077" y="746"/>
                  </a:cubicBezTo>
                  <a:cubicBezTo>
                    <a:pt x="1970" y="778"/>
                    <a:pt x="1843" y="820"/>
                    <a:pt x="1747" y="863"/>
                  </a:cubicBezTo>
                  <a:cubicBezTo>
                    <a:pt x="1481" y="969"/>
                    <a:pt x="1481" y="969"/>
                    <a:pt x="1481" y="969"/>
                  </a:cubicBezTo>
                  <a:cubicBezTo>
                    <a:pt x="1385" y="1012"/>
                    <a:pt x="1246" y="1076"/>
                    <a:pt x="1151" y="1129"/>
                  </a:cubicBezTo>
                  <a:cubicBezTo>
                    <a:pt x="927" y="1257"/>
                    <a:pt x="927" y="1257"/>
                    <a:pt x="927" y="1257"/>
                  </a:cubicBezTo>
                  <a:cubicBezTo>
                    <a:pt x="831" y="1321"/>
                    <a:pt x="693" y="1406"/>
                    <a:pt x="597" y="1480"/>
                  </a:cubicBezTo>
                  <a:cubicBezTo>
                    <a:pt x="437" y="1629"/>
                    <a:pt x="437" y="1629"/>
                    <a:pt x="437" y="1629"/>
                  </a:cubicBezTo>
                  <a:cubicBezTo>
                    <a:pt x="245" y="1821"/>
                    <a:pt x="235" y="1832"/>
                    <a:pt x="150" y="1970"/>
                  </a:cubicBezTo>
                  <a:cubicBezTo>
                    <a:pt x="64" y="2130"/>
                    <a:pt x="64" y="2130"/>
                    <a:pt x="64" y="2130"/>
                  </a:cubicBezTo>
                  <a:cubicBezTo>
                    <a:pt x="0" y="2268"/>
                    <a:pt x="0" y="2268"/>
                    <a:pt x="0" y="2268"/>
                  </a:cubicBezTo>
                  <a:cubicBezTo>
                    <a:pt x="43" y="2183"/>
                    <a:pt x="43" y="2183"/>
                    <a:pt x="43" y="2183"/>
                  </a:cubicBezTo>
                </a:path>
              </a:pathLst>
            </a:custGeom>
            <a:solidFill>
              <a:srgbClr val="FF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41" name="Freeform 85"/>
            <p:cNvSpPr>
              <a:spLocks noChangeAspect="1"/>
            </p:cNvSpPr>
            <p:nvPr/>
          </p:nvSpPr>
          <p:spPr bwMode="auto">
            <a:xfrm>
              <a:off x="3073" y="1736"/>
              <a:ext cx="468" cy="953"/>
            </a:xfrm>
            <a:custGeom>
              <a:avLst/>
              <a:gdLst>
                <a:gd name="T0" fmla="*/ 3316 w 3900"/>
                <a:gd name="T1" fmla="*/ 894 h 7941"/>
                <a:gd name="T2" fmla="*/ 2912 w 3900"/>
                <a:gd name="T3" fmla="*/ 4439 h 7941"/>
                <a:gd name="T4" fmla="*/ 2678 w 3900"/>
                <a:gd name="T5" fmla="*/ 5780 h 7941"/>
                <a:gd name="T6" fmla="*/ 2678 w 3900"/>
                <a:gd name="T7" fmla="*/ 5780 h 7941"/>
                <a:gd name="T8" fmla="*/ 0 w 3900"/>
                <a:gd name="T9" fmla="*/ 7941 h 7941"/>
                <a:gd name="T10" fmla="*/ 330 w 3900"/>
                <a:gd name="T11" fmla="*/ 7888 h 7941"/>
                <a:gd name="T12" fmla="*/ 638 w 3900"/>
                <a:gd name="T13" fmla="*/ 7835 h 7941"/>
                <a:gd name="T14" fmla="*/ 936 w 3900"/>
                <a:gd name="T15" fmla="*/ 7771 h 7941"/>
                <a:gd name="T16" fmla="*/ 1233 w 3900"/>
                <a:gd name="T17" fmla="*/ 7697 h 7941"/>
                <a:gd name="T18" fmla="*/ 1509 w 3900"/>
                <a:gd name="T19" fmla="*/ 7622 h 7941"/>
                <a:gd name="T20" fmla="*/ 1786 w 3900"/>
                <a:gd name="T21" fmla="*/ 7516 h 7941"/>
                <a:gd name="T22" fmla="*/ 2041 w 3900"/>
                <a:gd name="T23" fmla="*/ 7420 h 7941"/>
                <a:gd name="T24" fmla="*/ 2296 w 3900"/>
                <a:gd name="T25" fmla="*/ 7292 h 7941"/>
                <a:gd name="T26" fmla="*/ 2519 w 3900"/>
                <a:gd name="T27" fmla="*/ 7164 h 7941"/>
                <a:gd name="T28" fmla="*/ 2753 w 3900"/>
                <a:gd name="T29" fmla="*/ 6994 h 7941"/>
                <a:gd name="T30" fmla="*/ 2923 w 3900"/>
                <a:gd name="T31" fmla="*/ 6845 h 7941"/>
                <a:gd name="T32" fmla="*/ 3125 w 3900"/>
                <a:gd name="T33" fmla="*/ 6589 h 7941"/>
                <a:gd name="T34" fmla="*/ 3199 w 3900"/>
                <a:gd name="T35" fmla="*/ 6440 h 7941"/>
                <a:gd name="T36" fmla="*/ 3433 w 3900"/>
                <a:gd name="T37" fmla="*/ 5184 h 7941"/>
                <a:gd name="T38" fmla="*/ 3486 w 3900"/>
                <a:gd name="T39" fmla="*/ 4971 h 7941"/>
                <a:gd name="T40" fmla="*/ 3539 w 3900"/>
                <a:gd name="T41" fmla="*/ 4758 h 7941"/>
                <a:gd name="T42" fmla="*/ 3592 w 3900"/>
                <a:gd name="T43" fmla="*/ 4556 h 7941"/>
                <a:gd name="T44" fmla="*/ 3635 w 3900"/>
                <a:gd name="T45" fmla="*/ 4354 h 7941"/>
                <a:gd name="T46" fmla="*/ 3677 w 3900"/>
                <a:gd name="T47" fmla="*/ 4152 h 7941"/>
                <a:gd name="T48" fmla="*/ 3709 w 3900"/>
                <a:gd name="T49" fmla="*/ 3960 h 7941"/>
                <a:gd name="T50" fmla="*/ 3741 w 3900"/>
                <a:gd name="T51" fmla="*/ 3768 h 7941"/>
                <a:gd name="T52" fmla="*/ 3773 w 3900"/>
                <a:gd name="T53" fmla="*/ 3577 h 7941"/>
                <a:gd name="T54" fmla="*/ 3794 w 3900"/>
                <a:gd name="T55" fmla="*/ 3396 h 7941"/>
                <a:gd name="T56" fmla="*/ 3815 w 3900"/>
                <a:gd name="T57" fmla="*/ 3204 h 7941"/>
                <a:gd name="T58" fmla="*/ 3837 w 3900"/>
                <a:gd name="T59" fmla="*/ 3034 h 7941"/>
                <a:gd name="T60" fmla="*/ 3847 w 3900"/>
                <a:gd name="T61" fmla="*/ 2853 h 7941"/>
                <a:gd name="T62" fmla="*/ 3858 w 3900"/>
                <a:gd name="T63" fmla="*/ 2683 h 7941"/>
                <a:gd name="T64" fmla="*/ 3869 w 3900"/>
                <a:gd name="T65" fmla="*/ 2512 h 7941"/>
                <a:gd name="T66" fmla="*/ 3879 w 3900"/>
                <a:gd name="T67" fmla="*/ 2352 h 7941"/>
                <a:gd name="T68" fmla="*/ 3890 w 3900"/>
                <a:gd name="T69" fmla="*/ 2193 h 7941"/>
                <a:gd name="T70" fmla="*/ 3890 w 3900"/>
                <a:gd name="T71" fmla="*/ 2033 h 7941"/>
                <a:gd name="T72" fmla="*/ 3890 w 3900"/>
                <a:gd name="T73" fmla="*/ 1884 h 7941"/>
                <a:gd name="T74" fmla="*/ 3900 w 3900"/>
                <a:gd name="T75" fmla="*/ 1724 h 7941"/>
                <a:gd name="T76" fmla="*/ 3900 w 3900"/>
                <a:gd name="T77" fmla="*/ 1575 h 7941"/>
                <a:gd name="T78" fmla="*/ 3890 w 3900"/>
                <a:gd name="T79" fmla="*/ 1416 h 7941"/>
                <a:gd name="T80" fmla="*/ 3847 w 3900"/>
                <a:gd name="T81" fmla="*/ 1203 h 7941"/>
                <a:gd name="T82" fmla="*/ 3794 w 3900"/>
                <a:gd name="T83" fmla="*/ 1043 h 7941"/>
                <a:gd name="T84" fmla="*/ 3677 w 3900"/>
                <a:gd name="T85" fmla="*/ 830 h 7941"/>
                <a:gd name="T86" fmla="*/ 3571 w 3900"/>
                <a:gd name="T87" fmla="*/ 660 h 7941"/>
                <a:gd name="T88" fmla="*/ 3369 w 3900"/>
                <a:gd name="T89" fmla="*/ 436 h 7941"/>
                <a:gd name="T90" fmla="*/ 3199 w 3900"/>
                <a:gd name="T91" fmla="*/ 287 h 7941"/>
                <a:gd name="T92" fmla="*/ 2763 w 3900"/>
                <a:gd name="T93" fmla="*/ 0 h 7941"/>
                <a:gd name="T94" fmla="*/ 3316 w 3900"/>
                <a:gd name="T95" fmla="*/ 894 h 7941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3900"/>
                <a:gd name="T145" fmla="*/ 0 h 7941"/>
                <a:gd name="T146" fmla="*/ 3900 w 3900"/>
                <a:gd name="T147" fmla="*/ 7941 h 7941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3900" h="7941">
                  <a:moveTo>
                    <a:pt x="3316" y="894"/>
                  </a:moveTo>
                  <a:cubicBezTo>
                    <a:pt x="3316" y="1852"/>
                    <a:pt x="3273" y="2991"/>
                    <a:pt x="2912" y="4439"/>
                  </a:cubicBezTo>
                  <a:cubicBezTo>
                    <a:pt x="2795" y="4918"/>
                    <a:pt x="2912" y="5355"/>
                    <a:pt x="2678" y="5780"/>
                  </a:cubicBezTo>
                  <a:cubicBezTo>
                    <a:pt x="2678" y="5780"/>
                    <a:pt x="2678" y="5780"/>
                    <a:pt x="2678" y="5780"/>
                  </a:cubicBezTo>
                  <a:cubicBezTo>
                    <a:pt x="3359" y="6781"/>
                    <a:pt x="2338" y="7611"/>
                    <a:pt x="0" y="7941"/>
                  </a:cubicBezTo>
                  <a:cubicBezTo>
                    <a:pt x="330" y="7888"/>
                    <a:pt x="330" y="7888"/>
                    <a:pt x="330" y="7888"/>
                  </a:cubicBezTo>
                  <a:cubicBezTo>
                    <a:pt x="426" y="7878"/>
                    <a:pt x="553" y="7856"/>
                    <a:pt x="638" y="7835"/>
                  </a:cubicBezTo>
                  <a:cubicBezTo>
                    <a:pt x="936" y="7771"/>
                    <a:pt x="936" y="7771"/>
                    <a:pt x="936" y="7771"/>
                  </a:cubicBezTo>
                  <a:cubicBezTo>
                    <a:pt x="1021" y="7750"/>
                    <a:pt x="1148" y="7718"/>
                    <a:pt x="1233" y="7697"/>
                  </a:cubicBezTo>
                  <a:cubicBezTo>
                    <a:pt x="1509" y="7622"/>
                    <a:pt x="1509" y="7622"/>
                    <a:pt x="1509" y="7622"/>
                  </a:cubicBezTo>
                  <a:cubicBezTo>
                    <a:pt x="1594" y="7590"/>
                    <a:pt x="1701" y="7548"/>
                    <a:pt x="1786" y="7516"/>
                  </a:cubicBezTo>
                  <a:cubicBezTo>
                    <a:pt x="2041" y="7420"/>
                    <a:pt x="2041" y="7420"/>
                    <a:pt x="2041" y="7420"/>
                  </a:cubicBezTo>
                  <a:cubicBezTo>
                    <a:pt x="2115" y="7377"/>
                    <a:pt x="2221" y="7335"/>
                    <a:pt x="2296" y="7292"/>
                  </a:cubicBezTo>
                  <a:cubicBezTo>
                    <a:pt x="2519" y="7164"/>
                    <a:pt x="2519" y="7164"/>
                    <a:pt x="2519" y="7164"/>
                  </a:cubicBezTo>
                  <a:cubicBezTo>
                    <a:pt x="2583" y="7122"/>
                    <a:pt x="2689" y="7047"/>
                    <a:pt x="2753" y="6994"/>
                  </a:cubicBezTo>
                  <a:cubicBezTo>
                    <a:pt x="2923" y="6845"/>
                    <a:pt x="2923" y="6845"/>
                    <a:pt x="2923" y="6845"/>
                  </a:cubicBezTo>
                  <a:cubicBezTo>
                    <a:pt x="2987" y="6770"/>
                    <a:pt x="3072" y="6675"/>
                    <a:pt x="3125" y="6589"/>
                  </a:cubicBezTo>
                  <a:cubicBezTo>
                    <a:pt x="3199" y="6440"/>
                    <a:pt x="3199" y="6440"/>
                    <a:pt x="3199" y="6440"/>
                  </a:cubicBezTo>
                  <a:cubicBezTo>
                    <a:pt x="3348" y="6036"/>
                    <a:pt x="3327" y="5599"/>
                    <a:pt x="3433" y="5184"/>
                  </a:cubicBezTo>
                  <a:cubicBezTo>
                    <a:pt x="3486" y="4971"/>
                    <a:pt x="3486" y="4971"/>
                    <a:pt x="3486" y="4971"/>
                  </a:cubicBezTo>
                  <a:cubicBezTo>
                    <a:pt x="3507" y="4907"/>
                    <a:pt x="3529" y="4822"/>
                    <a:pt x="3539" y="4758"/>
                  </a:cubicBezTo>
                  <a:cubicBezTo>
                    <a:pt x="3592" y="4556"/>
                    <a:pt x="3592" y="4556"/>
                    <a:pt x="3592" y="4556"/>
                  </a:cubicBezTo>
                  <a:cubicBezTo>
                    <a:pt x="3603" y="4492"/>
                    <a:pt x="3624" y="4418"/>
                    <a:pt x="3635" y="4354"/>
                  </a:cubicBezTo>
                  <a:cubicBezTo>
                    <a:pt x="3677" y="4152"/>
                    <a:pt x="3677" y="4152"/>
                    <a:pt x="3677" y="4152"/>
                  </a:cubicBezTo>
                  <a:cubicBezTo>
                    <a:pt x="3688" y="4098"/>
                    <a:pt x="3699" y="4013"/>
                    <a:pt x="3709" y="3960"/>
                  </a:cubicBezTo>
                  <a:cubicBezTo>
                    <a:pt x="3741" y="3768"/>
                    <a:pt x="3741" y="3768"/>
                    <a:pt x="3741" y="3768"/>
                  </a:cubicBezTo>
                  <a:cubicBezTo>
                    <a:pt x="3752" y="3704"/>
                    <a:pt x="3762" y="3630"/>
                    <a:pt x="3773" y="3577"/>
                  </a:cubicBezTo>
                  <a:cubicBezTo>
                    <a:pt x="3794" y="3396"/>
                    <a:pt x="3794" y="3396"/>
                    <a:pt x="3794" y="3396"/>
                  </a:cubicBezTo>
                  <a:cubicBezTo>
                    <a:pt x="3805" y="3332"/>
                    <a:pt x="3815" y="3268"/>
                    <a:pt x="3815" y="3204"/>
                  </a:cubicBezTo>
                  <a:cubicBezTo>
                    <a:pt x="3837" y="3034"/>
                    <a:pt x="3837" y="3034"/>
                    <a:pt x="3837" y="3034"/>
                  </a:cubicBezTo>
                  <a:cubicBezTo>
                    <a:pt x="3837" y="2981"/>
                    <a:pt x="3847" y="2906"/>
                    <a:pt x="3847" y="2853"/>
                  </a:cubicBezTo>
                  <a:cubicBezTo>
                    <a:pt x="3858" y="2683"/>
                    <a:pt x="3858" y="2683"/>
                    <a:pt x="3858" y="2683"/>
                  </a:cubicBezTo>
                  <a:cubicBezTo>
                    <a:pt x="3869" y="2629"/>
                    <a:pt x="3869" y="2565"/>
                    <a:pt x="3869" y="2512"/>
                  </a:cubicBezTo>
                  <a:cubicBezTo>
                    <a:pt x="3879" y="2352"/>
                    <a:pt x="3879" y="2352"/>
                    <a:pt x="3879" y="2352"/>
                  </a:cubicBezTo>
                  <a:cubicBezTo>
                    <a:pt x="3879" y="2299"/>
                    <a:pt x="3890" y="2235"/>
                    <a:pt x="3890" y="2193"/>
                  </a:cubicBezTo>
                  <a:cubicBezTo>
                    <a:pt x="3890" y="2033"/>
                    <a:pt x="3890" y="2033"/>
                    <a:pt x="3890" y="2033"/>
                  </a:cubicBezTo>
                  <a:cubicBezTo>
                    <a:pt x="3890" y="1991"/>
                    <a:pt x="3890" y="1927"/>
                    <a:pt x="3890" y="1884"/>
                  </a:cubicBezTo>
                  <a:cubicBezTo>
                    <a:pt x="3900" y="1724"/>
                    <a:pt x="3900" y="1724"/>
                    <a:pt x="3900" y="1724"/>
                  </a:cubicBezTo>
                  <a:cubicBezTo>
                    <a:pt x="3900" y="1682"/>
                    <a:pt x="3900" y="1629"/>
                    <a:pt x="3900" y="1575"/>
                  </a:cubicBezTo>
                  <a:cubicBezTo>
                    <a:pt x="3890" y="1416"/>
                    <a:pt x="3890" y="1416"/>
                    <a:pt x="3890" y="1416"/>
                  </a:cubicBezTo>
                  <a:cubicBezTo>
                    <a:pt x="3879" y="1352"/>
                    <a:pt x="3858" y="1267"/>
                    <a:pt x="3847" y="1203"/>
                  </a:cubicBezTo>
                  <a:cubicBezTo>
                    <a:pt x="3794" y="1043"/>
                    <a:pt x="3794" y="1043"/>
                    <a:pt x="3794" y="1043"/>
                  </a:cubicBezTo>
                  <a:cubicBezTo>
                    <a:pt x="3762" y="979"/>
                    <a:pt x="3720" y="883"/>
                    <a:pt x="3677" y="830"/>
                  </a:cubicBezTo>
                  <a:cubicBezTo>
                    <a:pt x="3571" y="660"/>
                    <a:pt x="3571" y="660"/>
                    <a:pt x="3571" y="660"/>
                  </a:cubicBezTo>
                  <a:cubicBezTo>
                    <a:pt x="3507" y="596"/>
                    <a:pt x="3433" y="500"/>
                    <a:pt x="3369" y="436"/>
                  </a:cubicBezTo>
                  <a:cubicBezTo>
                    <a:pt x="3199" y="287"/>
                    <a:pt x="3199" y="287"/>
                    <a:pt x="3199" y="287"/>
                  </a:cubicBezTo>
                  <a:cubicBezTo>
                    <a:pt x="2933" y="96"/>
                    <a:pt x="2933" y="96"/>
                    <a:pt x="2763" y="0"/>
                  </a:cubicBezTo>
                  <a:cubicBezTo>
                    <a:pt x="3157" y="223"/>
                    <a:pt x="3316" y="543"/>
                    <a:pt x="3316" y="894"/>
                  </a:cubicBezTo>
                </a:path>
              </a:pathLst>
            </a:custGeom>
            <a:solidFill>
              <a:srgbClr val="FF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42" name="Freeform 86"/>
            <p:cNvSpPr>
              <a:spLocks noChangeAspect="1"/>
            </p:cNvSpPr>
            <p:nvPr/>
          </p:nvSpPr>
          <p:spPr bwMode="auto">
            <a:xfrm>
              <a:off x="2211" y="1566"/>
              <a:ext cx="1260" cy="845"/>
            </a:xfrm>
            <a:custGeom>
              <a:avLst/>
              <a:gdLst>
                <a:gd name="T0" fmla="*/ 11 w 10500"/>
                <a:gd name="T1" fmla="*/ 2237 h 7042"/>
                <a:gd name="T2" fmla="*/ 9787 w 10500"/>
                <a:gd name="T3" fmla="*/ 2280 h 7042"/>
                <a:gd name="T4" fmla="*/ 9701 w 10500"/>
                <a:gd name="T5" fmla="*/ 5849 h 7042"/>
                <a:gd name="T6" fmla="*/ 9936 w 10500"/>
                <a:gd name="T7" fmla="*/ 7042 h 7042"/>
                <a:gd name="T8" fmla="*/ 10095 w 10500"/>
                <a:gd name="T9" fmla="*/ 5859 h 7042"/>
                <a:gd name="T10" fmla="*/ 10500 w 10500"/>
                <a:gd name="T11" fmla="*/ 2312 h 7042"/>
                <a:gd name="T12" fmla="*/ 9946 w 10500"/>
                <a:gd name="T13" fmla="*/ 1417 h 7042"/>
                <a:gd name="T14" fmla="*/ 9946 w 10500"/>
                <a:gd name="T15" fmla="*/ 1417 h 7042"/>
                <a:gd name="T16" fmla="*/ 9329 w 10500"/>
                <a:gd name="T17" fmla="*/ 1129 h 7042"/>
                <a:gd name="T18" fmla="*/ 9052 w 10500"/>
                <a:gd name="T19" fmla="*/ 1023 h 7042"/>
                <a:gd name="T20" fmla="*/ 8700 w 10500"/>
                <a:gd name="T21" fmla="*/ 916 h 7042"/>
                <a:gd name="T22" fmla="*/ 8402 w 10500"/>
                <a:gd name="T23" fmla="*/ 842 h 7042"/>
                <a:gd name="T24" fmla="*/ 8072 w 10500"/>
                <a:gd name="T25" fmla="*/ 757 h 7042"/>
                <a:gd name="T26" fmla="*/ 7763 w 10500"/>
                <a:gd name="T27" fmla="*/ 703 h 7042"/>
                <a:gd name="T28" fmla="*/ 7433 w 10500"/>
                <a:gd name="T29" fmla="*/ 650 h 7042"/>
                <a:gd name="T30" fmla="*/ 7124 w 10500"/>
                <a:gd name="T31" fmla="*/ 607 h 7042"/>
                <a:gd name="T32" fmla="*/ 6805 w 10500"/>
                <a:gd name="T33" fmla="*/ 575 h 7042"/>
                <a:gd name="T34" fmla="*/ 6485 w 10500"/>
                <a:gd name="T35" fmla="*/ 543 h 7042"/>
                <a:gd name="T36" fmla="*/ 6166 w 10500"/>
                <a:gd name="T37" fmla="*/ 522 h 7042"/>
                <a:gd name="T38" fmla="*/ 5846 w 10500"/>
                <a:gd name="T39" fmla="*/ 511 h 7042"/>
                <a:gd name="T40" fmla="*/ 5527 w 10500"/>
                <a:gd name="T41" fmla="*/ 511 h 7042"/>
                <a:gd name="T42" fmla="*/ 5208 w 10500"/>
                <a:gd name="T43" fmla="*/ 511 h 7042"/>
                <a:gd name="T44" fmla="*/ 4888 w 10500"/>
                <a:gd name="T45" fmla="*/ 511 h 7042"/>
                <a:gd name="T46" fmla="*/ 4558 w 10500"/>
                <a:gd name="T47" fmla="*/ 533 h 7042"/>
                <a:gd name="T48" fmla="*/ 4228 w 10500"/>
                <a:gd name="T49" fmla="*/ 554 h 7042"/>
                <a:gd name="T50" fmla="*/ 3898 w 10500"/>
                <a:gd name="T51" fmla="*/ 586 h 7042"/>
                <a:gd name="T52" fmla="*/ 3557 w 10500"/>
                <a:gd name="T53" fmla="*/ 629 h 7042"/>
                <a:gd name="T54" fmla="*/ 3227 w 10500"/>
                <a:gd name="T55" fmla="*/ 671 h 7042"/>
                <a:gd name="T56" fmla="*/ 2897 w 10500"/>
                <a:gd name="T57" fmla="*/ 735 h 7042"/>
                <a:gd name="T58" fmla="*/ 2577 w 10500"/>
                <a:gd name="T59" fmla="*/ 799 h 7042"/>
                <a:gd name="T60" fmla="*/ 2247 w 10500"/>
                <a:gd name="T61" fmla="*/ 884 h 7042"/>
                <a:gd name="T62" fmla="*/ 1960 w 10500"/>
                <a:gd name="T63" fmla="*/ 970 h 7042"/>
                <a:gd name="T64" fmla="*/ 1629 w 10500"/>
                <a:gd name="T65" fmla="*/ 1087 h 7042"/>
                <a:gd name="T66" fmla="*/ 1363 w 10500"/>
                <a:gd name="T67" fmla="*/ 1193 h 7042"/>
                <a:gd name="T68" fmla="*/ 1033 w 10500"/>
                <a:gd name="T69" fmla="*/ 1353 h 7042"/>
                <a:gd name="T70" fmla="*/ 809 w 10500"/>
                <a:gd name="T71" fmla="*/ 1481 h 7042"/>
                <a:gd name="T72" fmla="*/ 479 w 10500"/>
                <a:gd name="T73" fmla="*/ 1705 h 7042"/>
                <a:gd name="T74" fmla="*/ 320 w 10500"/>
                <a:gd name="T75" fmla="*/ 1854 h 7042"/>
                <a:gd name="T76" fmla="*/ 32 w 10500"/>
                <a:gd name="T77" fmla="*/ 2195 h 7042"/>
                <a:gd name="T78" fmla="*/ 0 w 10500"/>
                <a:gd name="T79" fmla="*/ 2248 h 7042"/>
                <a:gd name="T80" fmla="*/ 11 w 10500"/>
                <a:gd name="T81" fmla="*/ 2237 h 704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0500"/>
                <a:gd name="T124" fmla="*/ 0 h 7042"/>
                <a:gd name="T125" fmla="*/ 10500 w 10500"/>
                <a:gd name="T126" fmla="*/ 7042 h 7042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0500" h="7042">
                  <a:moveTo>
                    <a:pt x="11" y="2237"/>
                  </a:moveTo>
                  <a:cubicBezTo>
                    <a:pt x="1597" y="0"/>
                    <a:pt x="9478" y="693"/>
                    <a:pt x="9787" y="2280"/>
                  </a:cubicBezTo>
                  <a:cubicBezTo>
                    <a:pt x="9787" y="2312"/>
                    <a:pt x="10234" y="5369"/>
                    <a:pt x="9701" y="5849"/>
                  </a:cubicBezTo>
                  <a:cubicBezTo>
                    <a:pt x="9382" y="6126"/>
                    <a:pt x="9382" y="6126"/>
                    <a:pt x="9936" y="7042"/>
                  </a:cubicBezTo>
                  <a:cubicBezTo>
                    <a:pt x="10074" y="6669"/>
                    <a:pt x="10000" y="6275"/>
                    <a:pt x="10095" y="5859"/>
                  </a:cubicBezTo>
                  <a:cubicBezTo>
                    <a:pt x="10458" y="4410"/>
                    <a:pt x="10500" y="3271"/>
                    <a:pt x="10500" y="2312"/>
                  </a:cubicBezTo>
                  <a:cubicBezTo>
                    <a:pt x="10500" y="1960"/>
                    <a:pt x="10340" y="1641"/>
                    <a:pt x="9946" y="1417"/>
                  </a:cubicBezTo>
                  <a:cubicBezTo>
                    <a:pt x="9946" y="1417"/>
                    <a:pt x="9946" y="1417"/>
                    <a:pt x="9946" y="1417"/>
                  </a:cubicBezTo>
                  <a:cubicBezTo>
                    <a:pt x="9648" y="1257"/>
                    <a:pt x="9606" y="1236"/>
                    <a:pt x="9329" y="1129"/>
                  </a:cubicBezTo>
                  <a:cubicBezTo>
                    <a:pt x="9052" y="1023"/>
                    <a:pt x="9052" y="1023"/>
                    <a:pt x="9052" y="1023"/>
                  </a:cubicBezTo>
                  <a:cubicBezTo>
                    <a:pt x="8945" y="991"/>
                    <a:pt x="8807" y="948"/>
                    <a:pt x="8700" y="916"/>
                  </a:cubicBezTo>
                  <a:cubicBezTo>
                    <a:pt x="8402" y="842"/>
                    <a:pt x="8402" y="842"/>
                    <a:pt x="8402" y="842"/>
                  </a:cubicBezTo>
                  <a:cubicBezTo>
                    <a:pt x="8306" y="810"/>
                    <a:pt x="8168" y="778"/>
                    <a:pt x="8072" y="757"/>
                  </a:cubicBezTo>
                  <a:cubicBezTo>
                    <a:pt x="7763" y="703"/>
                    <a:pt x="7763" y="703"/>
                    <a:pt x="7763" y="703"/>
                  </a:cubicBezTo>
                  <a:cubicBezTo>
                    <a:pt x="7667" y="682"/>
                    <a:pt x="7529" y="661"/>
                    <a:pt x="7433" y="650"/>
                  </a:cubicBezTo>
                  <a:cubicBezTo>
                    <a:pt x="7124" y="607"/>
                    <a:pt x="7124" y="607"/>
                    <a:pt x="7124" y="607"/>
                  </a:cubicBezTo>
                  <a:cubicBezTo>
                    <a:pt x="7029" y="597"/>
                    <a:pt x="6901" y="586"/>
                    <a:pt x="6805" y="575"/>
                  </a:cubicBezTo>
                  <a:cubicBezTo>
                    <a:pt x="6485" y="543"/>
                    <a:pt x="6485" y="543"/>
                    <a:pt x="6485" y="543"/>
                  </a:cubicBezTo>
                  <a:cubicBezTo>
                    <a:pt x="6390" y="543"/>
                    <a:pt x="6262" y="533"/>
                    <a:pt x="6166" y="522"/>
                  </a:cubicBezTo>
                  <a:cubicBezTo>
                    <a:pt x="5846" y="511"/>
                    <a:pt x="5846" y="511"/>
                    <a:pt x="5846" y="511"/>
                  </a:cubicBezTo>
                  <a:cubicBezTo>
                    <a:pt x="5751" y="511"/>
                    <a:pt x="5623" y="511"/>
                    <a:pt x="5527" y="511"/>
                  </a:cubicBezTo>
                  <a:cubicBezTo>
                    <a:pt x="5208" y="511"/>
                    <a:pt x="5208" y="511"/>
                    <a:pt x="5208" y="511"/>
                  </a:cubicBezTo>
                  <a:cubicBezTo>
                    <a:pt x="5112" y="511"/>
                    <a:pt x="4984" y="511"/>
                    <a:pt x="4888" y="511"/>
                  </a:cubicBezTo>
                  <a:cubicBezTo>
                    <a:pt x="4558" y="533"/>
                    <a:pt x="4558" y="533"/>
                    <a:pt x="4558" y="533"/>
                  </a:cubicBezTo>
                  <a:cubicBezTo>
                    <a:pt x="4462" y="543"/>
                    <a:pt x="4324" y="543"/>
                    <a:pt x="4228" y="554"/>
                  </a:cubicBezTo>
                  <a:cubicBezTo>
                    <a:pt x="3898" y="586"/>
                    <a:pt x="3898" y="586"/>
                    <a:pt x="3898" y="586"/>
                  </a:cubicBezTo>
                  <a:cubicBezTo>
                    <a:pt x="3802" y="597"/>
                    <a:pt x="3663" y="618"/>
                    <a:pt x="3557" y="629"/>
                  </a:cubicBezTo>
                  <a:cubicBezTo>
                    <a:pt x="3227" y="671"/>
                    <a:pt x="3227" y="671"/>
                    <a:pt x="3227" y="671"/>
                  </a:cubicBezTo>
                  <a:cubicBezTo>
                    <a:pt x="3131" y="693"/>
                    <a:pt x="2993" y="714"/>
                    <a:pt x="2897" y="735"/>
                  </a:cubicBezTo>
                  <a:cubicBezTo>
                    <a:pt x="2577" y="799"/>
                    <a:pt x="2577" y="799"/>
                    <a:pt x="2577" y="799"/>
                  </a:cubicBezTo>
                  <a:cubicBezTo>
                    <a:pt x="2481" y="831"/>
                    <a:pt x="2343" y="863"/>
                    <a:pt x="2247" y="884"/>
                  </a:cubicBezTo>
                  <a:cubicBezTo>
                    <a:pt x="1960" y="970"/>
                    <a:pt x="1960" y="970"/>
                    <a:pt x="1960" y="970"/>
                  </a:cubicBezTo>
                  <a:cubicBezTo>
                    <a:pt x="1853" y="1002"/>
                    <a:pt x="1725" y="1044"/>
                    <a:pt x="1629" y="1087"/>
                  </a:cubicBezTo>
                  <a:cubicBezTo>
                    <a:pt x="1363" y="1193"/>
                    <a:pt x="1363" y="1193"/>
                    <a:pt x="1363" y="1193"/>
                  </a:cubicBezTo>
                  <a:cubicBezTo>
                    <a:pt x="1267" y="1236"/>
                    <a:pt x="1129" y="1300"/>
                    <a:pt x="1033" y="1353"/>
                  </a:cubicBezTo>
                  <a:cubicBezTo>
                    <a:pt x="809" y="1481"/>
                    <a:pt x="809" y="1481"/>
                    <a:pt x="809" y="1481"/>
                  </a:cubicBezTo>
                  <a:cubicBezTo>
                    <a:pt x="714" y="1545"/>
                    <a:pt x="575" y="1630"/>
                    <a:pt x="479" y="1705"/>
                  </a:cubicBezTo>
                  <a:cubicBezTo>
                    <a:pt x="320" y="1854"/>
                    <a:pt x="320" y="1854"/>
                    <a:pt x="320" y="1854"/>
                  </a:cubicBezTo>
                  <a:cubicBezTo>
                    <a:pt x="128" y="2046"/>
                    <a:pt x="117" y="2056"/>
                    <a:pt x="32" y="2195"/>
                  </a:cubicBezTo>
                  <a:cubicBezTo>
                    <a:pt x="21" y="2205"/>
                    <a:pt x="11" y="2227"/>
                    <a:pt x="0" y="2248"/>
                  </a:cubicBezTo>
                  <a:cubicBezTo>
                    <a:pt x="0" y="2237"/>
                    <a:pt x="11" y="2237"/>
                    <a:pt x="11" y="2237"/>
                  </a:cubicBezTo>
                </a:path>
              </a:pathLst>
            </a:custGeom>
            <a:solidFill>
              <a:srgbClr val="FF9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43" name="Freeform 87"/>
            <p:cNvSpPr>
              <a:spLocks noChangeAspect="1"/>
            </p:cNvSpPr>
            <p:nvPr/>
          </p:nvSpPr>
          <p:spPr bwMode="auto">
            <a:xfrm>
              <a:off x="3288" y="1736"/>
              <a:ext cx="253" cy="903"/>
            </a:xfrm>
            <a:custGeom>
              <a:avLst/>
              <a:gdLst>
                <a:gd name="T0" fmla="*/ 1523 w 2108"/>
                <a:gd name="T1" fmla="*/ 895 h 7525"/>
                <a:gd name="T2" fmla="*/ 1118 w 2108"/>
                <a:gd name="T3" fmla="*/ 4444 h 7525"/>
                <a:gd name="T4" fmla="*/ 958 w 2108"/>
                <a:gd name="T5" fmla="*/ 5628 h 7525"/>
                <a:gd name="T6" fmla="*/ 958 w 2108"/>
                <a:gd name="T7" fmla="*/ 5628 h 7525"/>
                <a:gd name="T8" fmla="*/ 0 w 2108"/>
                <a:gd name="T9" fmla="*/ 7525 h 7525"/>
                <a:gd name="T10" fmla="*/ 256 w 2108"/>
                <a:gd name="T11" fmla="*/ 7418 h 7525"/>
                <a:gd name="T12" fmla="*/ 501 w 2108"/>
                <a:gd name="T13" fmla="*/ 7301 h 7525"/>
                <a:gd name="T14" fmla="*/ 724 w 2108"/>
                <a:gd name="T15" fmla="*/ 7173 h 7525"/>
                <a:gd name="T16" fmla="*/ 958 w 2108"/>
                <a:gd name="T17" fmla="*/ 7003 h 7525"/>
                <a:gd name="T18" fmla="*/ 1129 w 2108"/>
                <a:gd name="T19" fmla="*/ 6853 h 7525"/>
                <a:gd name="T20" fmla="*/ 1331 w 2108"/>
                <a:gd name="T21" fmla="*/ 6598 h 7525"/>
                <a:gd name="T22" fmla="*/ 1406 w 2108"/>
                <a:gd name="T23" fmla="*/ 6448 h 7525"/>
                <a:gd name="T24" fmla="*/ 1640 w 2108"/>
                <a:gd name="T25" fmla="*/ 5191 h 7525"/>
                <a:gd name="T26" fmla="*/ 1693 w 2108"/>
                <a:gd name="T27" fmla="*/ 4977 h 7525"/>
                <a:gd name="T28" fmla="*/ 1746 w 2108"/>
                <a:gd name="T29" fmla="*/ 4764 h 7525"/>
                <a:gd name="T30" fmla="*/ 1800 w 2108"/>
                <a:gd name="T31" fmla="*/ 4562 h 7525"/>
                <a:gd name="T32" fmla="*/ 1842 w 2108"/>
                <a:gd name="T33" fmla="*/ 4359 h 7525"/>
                <a:gd name="T34" fmla="*/ 1885 w 2108"/>
                <a:gd name="T35" fmla="*/ 4157 h 7525"/>
                <a:gd name="T36" fmla="*/ 1917 w 2108"/>
                <a:gd name="T37" fmla="*/ 3965 h 7525"/>
                <a:gd name="T38" fmla="*/ 1949 w 2108"/>
                <a:gd name="T39" fmla="*/ 3773 h 7525"/>
                <a:gd name="T40" fmla="*/ 1981 w 2108"/>
                <a:gd name="T41" fmla="*/ 3581 h 7525"/>
                <a:gd name="T42" fmla="*/ 2002 w 2108"/>
                <a:gd name="T43" fmla="*/ 3400 h 7525"/>
                <a:gd name="T44" fmla="*/ 2023 w 2108"/>
                <a:gd name="T45" fmla="*/ 3208 h 7525"/>
                <a:gd name="T46" fmla="*/ 2045 w 2108"/>
                <a:gd name="T47" fmla="*/ 3038 h 7525"/>
                <a:gd name="T48" fmla="*/ 2055 w 2108"/>
                <a:gd name="T49" fmla="*/ 2856 h 7525"/>
                <a:gd name="T50" fmla="*/ 2066 w 2108"/>
                <a:gd name="T51" fmla="*/ 2686 h 7525"/>
                <a:gd name="T52" fmla="*/ 2077 w 2108"/>
                <a:gd name="T53" fmla="*/ 2515 h 7525"/>
                <a:gd name="T54" fmla="*/ 2087 w 2108"/>
                <a:gd name="T55" fmla="*/ 2355 h 7525"/>
                <a:gd name="T56" fmla="*/ 2098 w 2108"/>
                <a:gd name="T57" fmla="*/ 2195 h 7525"/>
                <a:gd name="T58" fmla="*/ 2098 w 2108"/>
                <a:gd name="T59" fmla="*/ 2036 h 7525"/>
                <a:gd name="T60" fmla="*/ 2098 w 2108"/>
                <a:gd name="T61" fmla="*/ 1886 h 7525"/>
                <a:gd name="T62" fmla="*/ 2108 w 2108"/>
                <a:gd name="T63" fmla="*/ 1727 h 7525"/>
                <a:gd name="T64" fmla="*/ 2108 w 2108"/>
                <a:gd name="T65" fmla="*/ 1577 h 7525"/>
                <a:gd name="T66" fmla="*/ 2098 w 2108"/>
                <a:gd name="T67" fmla="*/ 1417 h 7525"/>
                <a:gd name="T68" fmla="*/ 2055 w 2108"/>
                <a:gd name="T69" fmla="*/ 1204 h 7525"/>
                <a:gd name="T70" fmla="*/ 2002 w 2108"/>
                <a:gd name="T71" fmla="*/ 1044 h 7525"/>
                <a:gd name="T72" fmla="*/ 1885 w 2108"/>
                <a:gd name="T73" fmla="*/ 831 h 7525"/>
                <a:gd name="T74" fmla="*/ 1778 w 2108"/>
                <a:gd name="T75" fmla="*/ 661 h 7525"/>
                <a:gd name="T76" fmla="*/ 1576 w 2108"/>
                <a:gd name="T77" fmla="*/ 437 h 7525"/>
                <a:gd name="T78" fmla="*/ 1406 w 2108"/>
                <a:gd name="T79" fmla="*/ 288 h 7525"/>
                <a:gd name="T80" fmla="*/ 969 w 2108"/>
                <a:gd name="T81" fmla="*/ 0 h 7525"/>
                <a:gd name="T82" fmla="*/ 1523 w 2108"/>
                <a:gd name="T83" fmla="*/ 895 h 7525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108"/>
                <a:gd name="T127" fmla="*/ 0 h 7525"/>
                <a:gd name="T128" fmla="*/ 2108 w 2108"/>
                <a:gd name="T129" fmla="*/ 7525 h 7525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108" h="7525">
                  <a:moveTo>
                    <a:pt x="1523" y="895"/>
                  </a:moveTo>
                  <a:cubicBezTo>
                    <a:pt x="1523" y="1854"/>
                    <a:pt x="1480" y="2995"/>
                    <a:pt x="1118" y="4444"/>
                  </a:cubicBezTo>
                  <a:cubicBezTo>
                    <a:pt x="1022" y="4860"/>
                    <a:pt x="1097" y="5255"/>
                    <a:pt x="958" y="5628"/>
                  </a:cubicBezTo>
                  <a:cubicBezTo>
                    <a:pt x="958" y="5628"/>
                    <a:pt x="958" y="5628"/>
                    <a:pt x="958" y="5628"/>
                  </a:cubicBezTo>
                  <a:cubicBezTo>
                    <a:pt x="1544" y="6406"/>
                    <a:pt x="1235" y="7024"/>
                    <a:pt x="0" y="7525"/>
                  </a:cubicBezTo>
                  <a:cubicBezTo>
                    <a:pt x="256" y="7418"/>
                    <a:pt x="256" y="7418"/>
                    <a:pt x="256" y="7418"/>
                  </a:cubicBezTo>
                  <a:cubicBezTo>
                    <a:pt x="330" y="7386"/>
                    <a:pt x="426" y="7344"/>
                    <a:pt x="501" y="7301"/>
                  </a:cubicBezTo>
                  <a:cubicBezTo>
                    <a:pt x="724" y="7173"/>
                    <a:pt x="724" y="7173"/>
                    <a:pt x="724" y="7173"/>
                  </a:cubicBezTo>
                  <a:cubicBezTo>
                    <a:pt x="788" y="7130"/>
                    <a:pt x="895" y="7056"/>
                    <a:pt x="958" y="7003"/>
                  </a:cubicBezTo>
                  <a:cubicBezTo>
                    <a:pt x="1129" y="6853"/>
                    <a:pt x="1129" y="6853"/>
                    <a:pt x="1129" y="6853"/>
                  </a:cubicBezTo>
                  <a:cubicBezTo>
                    <a:pt x="1193" y="6779"/>
                    <a:pt x="1278" y="6683"/>
                    <a:pt x="1331" y="6598"/>
                  </a:cubicBezTo>
                  <a:cubicBezTo>
                    <a:pt x="1406" y="6448"/>
                    <a:pt x="1406" y="6448"/>
                    <a:pt x="1406" y="6448"/>
                  </a:cubicBezTo>
                  <a:cubicBezTo>
                    <a:pt x="1555" y="6043"/>
                    <a:pt x="1533" y="5606"/>
                    <a:pt x="1640" y="5191"/>
                  </a:cubicBezTo>
                  <a:cubicBezTo>
                    <a:pt x="1693" y="4977"/>
                    <a:pt x="1693" y="4977"/>
                    <a:pt x="1693" y="4977"/>
                  </a:cubicBezTo>
                  <a:cubicBezTo>
                    <a:pt x="1714" y="4913"/>
                    <a:pt x="1736" y="4828"/>
                    <a:pt x="1746" y="4764"/>
                  </a:cubicBezTo>
                  <a:cubicBezTo>
                    <a:pt x="1800" y="4562"/>
                    <a:pt x="1800" y="4562"/>
                    <a:pt x="1800" y="4562"/>
                  </a:cubicBezTo>
                  <a:cubicBezTo>
                    <a:pt x="1810" y="4498"/>
                    <a:pt x="1832" y="4423"/>
                    <a:pt x="1842" y="4359"/>
                  </a:cubicBezTo>
                  <a:cubicBezTo>
                    <a:pt x="1885" y="4157"/>
                    <a:pt x="1885" y="4157"/>
                    <a:pt x="1885" y="4157"/>
                  </a:cubicBezTo>
                  <a:cubicBezTo>
                    <a:pt x="1896" y="4103"/>
                    <a:pt x="1906" y="4018"/>
                    <a:pt x="1917" y="3965"/>
                  </a:cubicBezTo>
                  <a:cubicBezTo>
                    <a:pt x="1949" y="3773"/>
                    <a:pt x="1949" y="3773"/>
                    <a:pt x="1949" y="3773"/>
                  </a:cubicBezTo>
                  <a:cubicBezTo>
                    <a:pt x="1959" y="3709"/>
                    <a:pt x="1970" y="3634"/>
                    <a:pt x="1981" y="3581"/>
                  </a:cubicBezTo>
                  <a:cubicBezTo>
                    <a:pt x="2002" y="3400"/>
                    <a:pt x="2002" y="3400"/>
                    <a:pt x="2002" y="3400"/>
                  </a:cubicBezTo>
                  <a:cubicBezTo>
                    <a:pt x="2013" y="3336"/>
                    <a:pt x="2023" y="3272"/>
                    <a:pt x="2023" y="3208"/>
                  </a:cubicBezTo>
                  <a:cubicBezTo>
                    <a:pt x="2045" y="3038"/>
                    <a:pt x="2045" y="3038"/>
                    <a:pt x="2045" y="3038"/>
                  </a:cubicBezTo>
                  <a:cubicBezTo>
                    <a:pt x="2045" y="2984"/>
                    <a:pt x="2055" y="2910"/>
                    <a:pt x="2055" y="2856"/>
                  </a:cubicBezTo>
                  <a:cubicBezTo>
                    <a:pt x="2066" y="2686"/>
                    <a:pt x="2066" y="2686"/>
                    <a:pt x="2066" y="2686"/>
                  </a:cubicBezTo>
                  <a:cubicBezTo>
                    <a:pt x="2077" y="2632"/>
                    <a:pt x="2077" y="2569"/>
                    <a:pt x="2077" y="2515"/>
                  </a:cubicBezTo>
                  <a:cubicBezTo>
                    <a:pt x="2087" y="2355"/>
                    <a:pt x="2087" y="2355"/>
                    <a:pt x="2087" y="2355"/>
                  </a:cubicBezTo>
                  <a:cubicBezTo>
                    <a:pt x="2087" y="2302"/>
                    <a:pt x="2098" y="2238"/>
                    <a:pt x="2098" y="2195"/>
                  </a:cubicBezTo>
                  <a:cubicBezTo>
                    <a:pt x="2098" y="2036"/>
                    <a:pt x="2098" y="2036"/>
                    <a:pt x="2098" y="2036"/>
                  </a:cubicBezTo>
                  <a:cubicBezTo>
                    <a:pt x="2098" y="1993"/>
                    <a:pt x="2098" y="1929"/>
                    <a:pt x="2098" y="1886"/>
                  </a:cubicBezTo>
                  <a:cubicBezTo>
                    <a:pt x="2108" y="1727"/>
                    <a:pt x="2108" y="1727"/>
                    <a:pt x="2108" y="1727"/>
                  </a:cubicBezTo>
                  <a:cubicBezTo>
                    <a:pt x="2108" y="1684"/>
                    <a:pt x="2108" y="1631"/>
                    <a:pt x="2108" y="1577"/>
                  </a:cubicBezTo>
                  <a:cubicBezTo>
                    <a:pt x="2098" y="1417"/>
                    <a:pt x="2098" y="1417"/>
                    <a:pt x="2098" y="1417"/>
                  </a:cubicBezTo>
                  <a:cubicBezTo>
                    <a:pt x="2087" y="1353"/>
                    <a:pt x="2066" y="1268"/>
                    <a:pt x="2055" y="1204"/>
                  </a:cubicBezTo>
                  <a:cubicBezTo>
                    <a:pt x="2002" y="1044"/>
                    <a:pt x="2002" y="1044"/>
                    <a:pt x="2002" y="1044"/>
                  </a:cubicBezTo>
                  <a:cubicBezTo>
                    <a:pt x="1970" y="980"/>
                    <a:pt x="1927" y="884"/>
                    <a:pt x="1885" y="831"/>
                  </a:cubicBezTo>
                  <a:cubicBezTo>
                    <a:pt x="1778" y="661"/>
                    <a:pt x="1778" y="661"/>
                    <a:pt x="1778" y="661"/>
                  </a:cubicBezTo>
                  <a:cubicBezTo>
                    <a:pt x="1714" y="597"/>
                    <a:pt x="1640" y="501"/>
                    <a:pt x="1576" y="437"/>
                  </a:cubicBezTo>
                  <a:cubicBezTo>
                    <a:pt x="1406" y="288"/>
                    <a:pt x="1406" y="288"/>
                    <a:pt x="1406" y="288"/>
                  </a:cubicBezTo>
                  <a:cubicBezTo>
                    <a:pt x="1139" y="96"/>
                    <a:pt x="1139" y="96"/>
                    <a:pt x="969" y="0"/>
                  </a:cubicBezTo>
                  <a:cubicBezTo>
                    <a:pt x="1363" y="224"/>
                    <a:pt x="1523" y="543"/>
                    <a:pt x="1523" y="895"/>
                  </a:cubicBezTo>
                </a:path>
              </a:pathLst>
            </a:custGeom>
            <a:solidFill>
              <a:srgbClr val="FF9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44" name="Freeform 88"/>
            <p:cNvSpPr>
              <a:spLocks noChangeAspect="1"/>
            </p:cNvSpPr>
            <p:nvPr/>
          </p:nvSpPr>
          <p:spPr bwMode="auto">
            <a:xfrm>
              <a:off x="2210" y="1666"/>
              <a:ext cx="1161" cy="943"/>
            </a:xfrm>
            <a:custGeom>
              <a:avLst/>
              <a:gdLst>
                <a:gd name="T0" fmla="*/ 1777 w 9675"/>
                <a:gd name="T1" fmla="*/ 7795 h 7859"/>
                <a:gd name="T2" fmla="*/ 8472 w 9675"/>
                <a:gd name="T3" fmla="*/ 5974 h 7859"/>
                <a:gd name="T4" fmla="*/ 7578 w 9675"/>
                <a:gd name="T5" fmla="*/ 5282 h 7859"/>
                <a:gd name="T6" fmla="*/ 7184 w 9675"/>
                <a:gd name="T7" fmla="*/ 4952 h 7859"/>
                <a:gd name="T8" fmla="*/ 7397 w 9675"/>
                <a:gd name="T9" fmla="*/ 4590 h 7859"/>
                <a:gd name="T10" fmla="*/ 7791 w 9675"/>
                <a:gd name="T11" fmla="*/ 3930 h 7859"/>
                <a:gd name="T12" fmla="*/ 6854 w 9675"/>
                <a:gd name="T13" fmla="*/ 714 h 7859"/>
                <a:gd name="T14" fmla="*/ 128 w 9675"/>
                <a:gd name="T15" fmla="*/ 1704 h 7859"/>
                <a:gd name="T16" fmla="*/ 32 w 9675"/>
                <a:gd name="T17" fmla="*/ 3823 h 7859"/>
                <a:gd name="T18" fmla="*/ 117 w 9675"/>
                <a:gd name="T19" fmla="*/ 4632 h 7859"/>
                <a:gd name="T20" fmla="*/ 128 w 9675"/>
                <a:gd name="T21" fmla="*/ 4728 h 7859"/>
                <a:gd name="T22" fmla="*/ 447 w 9675"/>
                <a:gd name="T23" fmla="*/ 5708 h 7859"/>
                <a:gd name="T24" fmla="*/ 436 w 9675"/>
                <a:gd name="T25" fmla="*/ 6794 h 7859"/>
                <a:gd name="T26" fmla="*/ 1777 w 9675"/>
                <a:gd name="T27" fmla="*/ 7795 h 785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9675"/>
                <a:gd name="T43" fmla="*/ 0 h 7859"/>
                <a:gd name="T44" fmla="*/ 9675 w 9675"/>
                <a:gd name="T45" fmla="*/ 7859 h 7859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9675" h="7859">
                  <a:moveTo>
                    <a:pt x="1777" y="7795"/>
                  </a:moveTo>
                  <a:cubicBezTo>
                    <a:pt x="2235" y="7859"/>
                    <a:pt x="9675" y="7422"/>
                    <a:pt x="8472" y="5974"/>
                  </a:cubicBezTo>
                  <a:cubicBezTo>
                    <a:pt x="8302" y="5761"/>
                    <a:pt x="7887" y="5484"/>
                    <a:pt x="7578" y="5282"/>
                  </a:cubicBezTo>
                  <a:cubicBezTo>
                    <a:pt x="7344" y="5133"/>
                    <a:pt x="7184" y="4952"/>
                    <a:pt x="7184" y="4952"/>
                  </a:cubicBezTo>
                  <a:cubicBezTo>
                    <a:pt x="7120" y="4781"/>
                    <a:pt x="7205" y="4728"/>
                    <a:pt x="7397" y="4590"/>
                  </a:cubicBezTo>
                  <a:cubicBezTo>
                    <a:pt x="7812" y="4270"/>
                    <a:pt x="7823" y="4217"/>
                    <a:pt x="7791" y="3930"/>
                  </a:cubicBezTo>
                  <a:cubicBezTo>
                    <a:pt x="7716" y="3450"/>
                    <a:pt x="7152" y="852"/>
                    <a:pt x="6854" y="714"/>
                  </a:cubicBezTo>
                  <a:cubicBezTo>
                    <a:pt x="5311" y="0"/>
                    <a:pt x="692" y="341"/>
                    <a:pt x="128" y="1704"/>
                  </a:cubicBezTo>
                  <a:cubicBezTo>
                    <a:pt x="32" y="1938"/>
                    <a:pt x="0" y="3206"/>
                    <a:pt x="32" y="3823"/>
                  </a:cubicBezTo>
                  <a:cubicBezTo>
                    <a:pt x="53" y="4185"/>
                    <a:pt x="96" y="4473"/>
                    <a:pt x="117" y="4632"/>
                  </a:cubicBezTo>
                  <a:cubicBezTo>
                    <a:pt x="117" y="4664"/>
                    <a:pt x="128" y="4696"/>
                    <a:pt x="128" y="4728"/>
                  </a:cubicBezTo>
                  <a:cubicBezTo>
                    <a:pt x="181" y="5080"/>
                    <a:pt x="351" y="5378"/>
                    <a:pt x="447" y="5708"/>
                  </a:cubicBezTo>
                  <a:cubicBezTo>
                    <a:pt x="564" y="6070"/>
                    <a:pt x="340" y="6432"/>
                    <a:pt x="436" y="6794"/>
                  </a:cubicBezTo>
                  <a:cubicBezTo>
                    <a:pt x="585" y="7358"/>
                    <a:pt x="1022" y="7688"/>
                    <a:pt x="1777" y="7795"/>
                  </a:cubicBezTo>
                </a:path>
              </a:pathLst>
            </a:custGeom>
            <a:solidFill>
              <a:srgbClr val="FF8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45" name="Freeform 89"/>
            <p:cNvSpPr>
              <a:spLocks noChangeAspect="1"/>
            </p:cNvSpPr>
            <p:nvPr/>
          </p:nvSpPr>
          <p:spPr bwMode="auto">
            <a:xfrm>
              <a:off x="2209" y="1689"/>
              <a:ext cx="1051" cy="901"/>
            </a:xfrm>
            <a:custGeom>
              <a:avLst/>
              <a:gdLst>
                <a:gd name="T0" fmla="*/ 1309 w 8759"/>
                <a:gd name="T1" fmla="*/ 7391 h 7508"/>
                <a:gd name="T2" fmla="*/ 8376 w 8759"/>
                <a:gd name="T3" fmla="*/ 5900 h 7508"/>
                <a:gd name="T4" fmla="*/ 7343 w 8759"/>
                <a:gd name="T5" fmla="*/ 5059 h 7508"/>
                <a:gd name="T6" fmla="*/ 6928 w 8759"/>
                <a:gd name="T7" fmla="*/ 4739 h 7508"/>
                <a:gd name="T8" fmla="*/ 6971 w 8759"/>
                <a:gd name="T9" fmla="*/ 4505 h 7508"/>
                <a:gd name="T10" fmla="*/ 7567 w 8759"/>
                <a:gd name="T11" fmla="*/ 3717 h 7508"/>
                <a:gd name="T12" fmla="*/ 6545 w 8759"/>
                <a:gd name="T13" fmla="*/ 501 h 7508"/>
                <a:gd name="T14" fmla="*/ 2352 w 8759"/>
                <a:gd name="T15" fmla="*/ 384 h 7508"/>
                <a:gd name="T16" fmla="*/ 192 w 8759"/>
                <a:gd name="T17" fmla="*/ 1683 h 7508"/>
                <a:gd name="T18" fmla="*/ 192 w 8759"/>
                <a:gd name="T19" fmla="*/ 4463 h 7508"/>
                <a:gd name="T20" fmla="*/ 554 w 8759"/>
                <a:gd name="T21" fmla="*/ 5591 h 7508"/>
                <a:gd name="T22" fmla="*/ 501 w 8759"/>
                <a:gd name="T23" fmla="*/ 6710 h 7508"/>
                <a:gd name="T24" fmla="*/ 958 w 8759"/>
                <a:gd name="T25" fmla="*/ 7253 h 7508"/>
                <a:gd name="T26" fmla="*/ 1309 w 8759"/>
                <a:gd name="T27" fmla="*/ 7391 h 750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8759"/>
                <a:gd name="T43" fmla="*/ 0 h 7508"/>
                <a:gd name="T44" fmla="*/ 8759 w 8759"/>
                <a:gd name="T45" fmla="*/ 7508 h 750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8759" h="7508">
                  <a:moveTo>
                    <a:pt x="1309" y="7391"/>
                  </a:moveTo>
                  <a:cubicBezTo>
                    <a:pt x="1873" y="7508"/>
                    <a:pt x="8759" y="6891"/>
                    <a:pt x="8376" y="5900"/>
                  </a:cubicBezTo>
                  <a:cubicBezTo>
                    <a:pt x="8322" y="5751"/>
                    <a:pt x="8163" y="5549"/>
                    <a:pt x="7343" y="5059"/>
                  </a:cubicBezTo>
                  <a:cubicBezTo>
                    <a:pt x="7141" y="4931"/>
                    <a:pt x="6928" y="4739"/>
                    <a:pt x="6928" y="4739"/>
                  </a:cubicBezTo>
                  <a:cubicBezTo>
                    <a:pt x="6907" y="4665"/>
                    <a:pt x="6928" y="4558"/>
                    <a:pt x="6971" y="4505"/>
                  </a:cubicBezTo>
                  <a:cubicBezTo>
                    <a:pt x="7152" y="4218"/>
                    <a:pt x="7609" y="4164"/>
                    <a:pt x="7567" y="3717"/>
                  </a:cubicBezTo>
                  <a:cubicBezTo>
                    <a:pt x="7567" y="3685"/>
                    <a:pt x="7003" y="905"/>
                    <a:pt x="6545" y="501"/>
                  </a:cubicBezTo>
                  <a:cubicBezTo>
                    <a:pt x="6290" y="277"/>
                    <a:pt x="4183" y="0"/>
                    <a:pt x="2352" y="384"/>
                  </a:cubicBezTo>
                  <a:cubicBezTo>
                    <a:pt x="373" y="799"/>
                    <a:pt x="235" y="1470"/>
                    <a:pt x="192" y="1683"/>
                  </a:cubicBezTo>
                  <a:cubicBezTo>
                    <a:pt x="192" y="1694"/>
                    <a:pt x="0" y="3078"/>
                    <a:pt x="192" y="4463"/>
                  </a:cubicBezTo>
                  <a:cubicBezTo>
                    <a:pt x="245" y="4867"/>
                    <a:pt x="511" y="5197"/>
                    <a:pt x="554" y="5591"/>
                  </a:cubicBezTo>
                  <a:cubicBezTo>
                    <a:pt x="586" y="5964"/>
                    <a:pt x="394" y="6337"/>
                    <a:pt x="501" y="6710"/>
                  </a:cubicBezTo>
                  <a:cubicBezTo>
                    <a:pt x="564" y="6944"/>
                    <a:pt x="777" y="7157"/>
                    <a:pt x="958" y="7253"/>
                  </a:cubicBezTo>
                  <a:cubicBezTo>
                    <a:pt x="1054" y="7306"/>
                    <a:pt x="1192" y="7370"/>
                    <a:pt x="1309" y="7391"/>
                  </a:cubicBezTo>
                </a:path>
              </a:pathLst>
            </a:custGeom>
            <a:solidFill>
              <a:srgbClr val="FF8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46" name="Freeform 90"/>
            <p:cNvSpPr>
              <a:spLocks noChangeAspect="1"/>
            </p:cNvSpPr>
            <p:nvPr/>
          </p:nvSpPr>
          <p:spPr bwMode="auto">
            <a:xfrm>
              <a:off x="2220" y="1693"/>
              <a:ext cx="979" cy="890"/>
            </a:xfrm>
            <a:custGeom>
              <a:avLst/>
              <a:gdLst>
                <a:gd name="T0" fmla="*/ 895 w 8158"/>
                <a:gd name="T1" fmla="*/ 7140 h 7417"/>
                <a:gd name="T2" fmla="*/ 6912 w 8158"/>
                <a:gd name="T3" fmla="*/ 6438 h 7417"/>
                <a:gd name="T4" fmla="*/ 7935 w 8158"/>
                <a:gd name="T5" fmla="*/ 5651 h 7417"/>
                <a:gd name="T6" fmla="*/ 7179 w 8158"/>
                <a:gd name="T7" fmla="*/ 5087 h 7417"/>
                <a:gd name="T8" fmla="*/ 6593 w 8158"/>
                <a:gd name="T9" fmla="*/ 4682 h 7417"/>
                <a:gd name="T10" fmla="*/ 6625 w 8158"/>
                <a:gd name="T11" fmla="*/ 4448 h 7417"/>
                <a:gd name="T12" fmla="*/ 7264 w 8158"/>
                <a:gd name="T13" fmla="*/ 3650 h 7417"/>
                <a:gd name="T14" fmla="*/ 6124 w 8158"/>
                <a:gd name="T15" fmla="*/ 447 h 7417"/>
                <a:gd name="T16" fmla="*/ 2247 w 8158"/>
                <a:gd name="T17" fmla="*/ 394 h 7417"/>
                <a:gd name="T18" fmla="*/ 224 w 8158"/>
                <a:gd name="T19" fmla="*/ 1565 h 7417"/>
                <a:gd name="T20" fmla="*/ 160 w 8158"/>
                <a:gd name="T21" fmla="*/ 4353 h 7417"/>
                <a:gd name="T22" fmla="*/ 447 w 8158"/>
                <a:gd name="T23" fmla="*/ 5236 h 7417"/>
                <a:gd name="T24" fmla="*/ 554 w 8158"/>
                <a:gd name="T25" fmla="*/ 5481 h 7417"/>
                <a:gd name="T26" fmla="*/ 416 w 8158"/>
                <a:gd name="T27" fmla="*/ 6608 h 7417"/>
                <a:gd name="T28" fmla="*/ 831 w 8158"/>
                <a:gd name="T29" fmla="*/ 7119 h 7417"/>
                <a:gd name="T30" fmla="*/ 895 w 8158"/>
                <a:gd name="T31" fmla="*/ 7140 h 741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8158"/>
                <a:gd name="T49" fmla="*/ 0 h 7417"/>
                <a:gd name="T50" fmla="*/ 8158 w 8158"/>
                <a:gd name="T51" fmla="*/ 7417 h 741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8158" h="7417">
                  <a:moveTo>
                    <a:pt x="895" y="7140"/>
                  </a:moveTo>
                  <a:cubicBezTo>
                    <a:pt x="1768" y="7417"/>
                    <a:pt x="6870" y="6449"/>
                    <a:pt x="6912" y="6438"/>
                  </a:cubicBezTo>
                  <a:cubicBezTo>
                    <a:pt x="8127" y="6183"/>
                    <a:pt x="8158" y="5991"/>
                    <a:pt x="7935" y="5651"/>
                  </a:cubicBezTo>
                  <a:cubicBezTo>
                    <a:pt x="7807" y="5449"/>
                    <a:pt x="7243" y="5119"/>
                    <a:pt x="7179" y="5087"/>
                  </a:cubicBezTo>
                  <a:cubicBezTo>
                    <a:pt x="6625" y="4768"/>
                    <a:pt x="6593" y="4682"/>
                    <a:pt x="6593" y="4682"/>
                  </a:cubicBezTo>
                  <a:cubicBezTo>
                    <a:pt x="6561" y="4608"/>
                    <a:pt x="6593" y="4502"/>
                    <a:pt x="6625" y="4448"/>
                  </a:cubicBezTo>
                  <a:cubicBezTo>
                    <a:pt x="6816" y="4161"/>
                    <a:pt x="7317" y="4129"/>
                    <a:pt x="7264" y="3650"/>
                  </a:cubicBezTo>
                  <a:cubicBezTo>
                    <a:pt x="7253" y="3629"/>
                    <a:pt x="6635" y="937"/>
                    <a:pt x="6124" y="447"/>
                  </a:cubicBezTo>
                  <a:cubicBezTo>
                    <a:pt x="5986" y="330"/>
                    <a:pt x="4101" y="0"/>
                    <a:pt x="2247" y="394"/>
                  </a:cubicBezTo>
                  <a:cubicBezTo>
                    <a:pt x="384" y="788"/>
                    <a:pt x="266" y="1373"/>
                    <a:pt x="224" y="1565"/>
                  </a:cubicBezTo>
                  <a:cubicBezTo>
                    <a:pt x="224" y="1575"/>
                    <a:pt x="0" y="2895"/>
                    <a:pt x="160" y="4353"/>
                  </a:cubicBezTo>
                  <a:cubicBezTo>
                    <a:pt x="224" y="4980"/>
                    <a:pt x="266" y="5034"/>
                    <a:pt x="447" y="5236"/>
                  </a:cubicBezTo>
                  <a:cubicBezTo>
                    <a:pt x="501" y="5300"/>
                    <a:pt x="543" y="5406"/>
                    <a:pt x="554" y="5481"/>
                  </a:cubicBezTo>
                  <a:cubicBezTo>
                    <a:pt x="597" y="5864"/>
                    <a:pt x="320" y="6215"/>
                    <a:pt x="416" y="6608"/>
                  </a:cubicBezTo>
                  <a:cubicBezTo>
                    <a:pt x="490" y="6917"/>
                    <a:pt x="756" y="7077"/>
                    <a:pt x="831" y="7119"/>
                  </a:cubicBezTo>
                  <a:cubicBezTo>
                    <a:pt x="852" y="7130"/>
                    <a:pt x="873" y="7140"/>
                    <a:pt x="895" y="7140"/>
                  </a:cubicBezTo>
                </a:path>
              </a:pathLst>
            </a:custGeom>
            <a:solidFill>
              <a:srgbClr val="FF8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47" name="Freeform 91"/>
            <p:cNvSpPr>
              <a:spLocks noChangeAspect="1"/>
            </p:cNvSpPr>
            <p:nvPr/>
          </p:nvSpPr>
          <p:spPr bwMode="auto">
            <a:xfrm>
              <a:off x="2236" y="1711"/>
              <a:ext cx="923" cy="833"/>
            </a:xfrm>
            <a:custGeom>
              <a:avLst/>
              <a:gdLst>
                <a:gd name="T0" fmla="*/ 1107 w 7692"/>
                <a:gd name="T1" fmla="*/ 6931 h 6942"/>
                <a:gd name="T2" fmla="*/ 6947 w 7692"/>
                <a:gd name="T3" fmla="*/ 6080 h 6942"/>
                <a:gd name="T4" fmla="*/ 7671 w 7692"/>
                <a:gd name="T5" fmla="*/ 5622 h 6942"/>
                <a:gd name="T6" fmla="*/ 6841 w 7692"/>
                <a:gd name="T7" fmla="*/ 4919 h 6942"/>
                <a:gd name="T8" fmla="*/ 6213 w 7692"/>
                <a:gd name="T9" fmla="*/ 4515 h 6942"/>
                <a:gd name="T10" fmla="*/ 6256 w 7692"/>
                <a:gd name="T11" fmla="*/ 4280 h 6942"/>
                <a:gd name="T12" fmla="*/ 6905 w 7692"/>
                <a:gd name="T13" fmla="*/ 3482 h 6942"/>
                <a:gd name="T14" fmla="*/ 5798 w 7692"/>
                <a:gd name="T15" fmla="*/ 426 h 6942"/>
                <a:gd name="T16" fmla="*/ 2118 w 7692"/>
                <a:gd name="T17" fmla="*/ 288 h 6942"/>
                <a:gd name="T18" fmla="*/ 245 w 7692"/>
                <a:gd name="T19" fmla="*/ 1331 h 6942"/>
                <a:gd name="T20" fmla="*/ 96 w 7692"/>
                <a:gd name="T21" fmla="*/ 4025 h 6942"/>
                <a:gd name="T22" fmla="*/ 107 w 7692"/>
                <a:gd name="T23" fmla="*/ 4131 h 6942"/>
                <a:gd name="T24" fmla="*/ 447 w 7692"/>
                <a:gd name="T25" fmla="*/ 5047 h 6942"/>
                <a:gd name="T26" fmla="*/ 532 w 7692"/>
                <a:gd name="T27" fmla="*/ 5260 h 6942"/>
                <a:gd name="T28" fmla="*/ 320 w 7692"/>
                <a:gd name="T29" fmla="*/ 6389 h 6942"/>
                <a:gd name="T30" fmla="*/ 618 w 7692"/>
                <a:gd name="T31" fmla="*/ 6814 h 6942"/>
                <a:gd name="T32" fmla="*/ 1107 w 7692"/>
                <a:gd name="T33" fmla="*/ 6931 h 694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7692"/>
                <a:gd name="T52" fmla="*/ 0 h 6942"/>
                <a:gd name="T53" fmla="*/ 7692 w 7692"/>
                <a:gd name="T54" fmla="*/ 6942 h 694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7692" h="6942">
                  <a:moveTo>
                    <a:pt x="1107" y="6931"/>
                  </a:moveTo>
                  <a:cubicBezTo>
                    <a:pt x="1298" y="6942"/>
                    <a:pt x="6905" y="6090"/>
                    <a:pt x="6947" y="6080"/>
                  </a:cubicBezTo>
                  <a:cubicBezTo>
                    <a:pt x="7075" y="6058"/>
                    <a:pt x="7692" y="5920"/>
                    <a:pt x="7671" y="5622"/>
                  </a:cubicBezTo>
                  <a:cubicBezTo>
                    <a:pt x="7671" y="5494"/>
                    <a:pt x="7405" y="5217"/>
                    <a:pt x="6841" y="4919"/>
                  </a:cubicBezTo>
                  <a:cubicBezTo>
                    <a:pt x="6256" y="4611"/>
                    <a:pt x="6213" y="4515"/>
                    <a:pt x="6213" y="4515"/>
                  </a:cubicBezTo>
                  <a:cubicBezTo>
                    <a:pt x="6192" y="4451"/>
                    <a:pt x="6213" y="4344"/>
                    <a:pt x="6256" y="4280"/>
                  </a:cubicBezTo>
                  <a:cubicBezTo>
                    <a:pt x="6447" y="3993"/>
                    <a:pt x="6958" y="3961"/>
                    <a:pt x="6905" y="3482"/>
                  </a:cubicBezTo>
                  <a:cubicBezTo>
                    <a:pt x="6884" y="3344"/>
                    <a:pt x="6128" y="746"/>
                    <a:pt x="5798" y="426"/>
                  </a:cubicBezTo>
                  <a:cubicBezTo>
                    <a:pt x="5373" y="22"/>
                    <a:pt x="3415" y="0"/>
                    <a:pt x="2118" y="288"/>
                  </a:cubicBezTo>
                  <a:cubicBezTo>
                    <a:pt x="628" y="607"/>
                    <a:pt x="309" y="1076"/>
                    <a:pt x="245" y="1331"/>
                  </a:cubicBezTo>
                  <a:cubicBezTo>
                    <a:pt x="245" y="1342"/>
                    <a:pt x="0" y="2566"/>
                    <a:pt x="96" y="4025"/>
                  </a:cubicBezTo>
                  <a:cubicBezTo>
                    <a:pt x="96" y="4057"/>
                    <a:pt x="107" y="4099"/>
                    <a:pt x="107" y="4131"/>
                  </a:cubicBezTo>
                  <a:cubicBezTo>
                    <a:pt x="160" y="4760"/>
                    <a:pt x="171" y="4770"/>
                    <a:pt x="447" y="5047"/>
                  </a:cubicBezTo>
                  <a:cubicBezTo>
                    <a:pt x="500" y="5090"/>
                    <a:pt x="522" y="5196"/>
                    <a:pt x="532" y="5260"/>
                  </a:cubicBezTo>
                  <a:cubicBezTo>
                    <a:pt x="575" y="5665"/>
                    <a:pt x="235" y="5984"/>
                    <a:pt x="320" y="6389"/>
                  </a:cubicBezTo>
                  <a:cubicBezTo>
                    <a:pt x="362" y="6633"/>
                    <a:pt x="500" y="6729"/>
                    <a:pt x="618" y="6814"/>
                  </a:cubicBezTo>
                  <a:cubicBezTo>
                    <a:pt x="681" y="6857"/>
                    <a:pt x="745" y="6910"/>
                    <a:pt x="1107" y="6931"/>
                  </a:cubicBezTo>
                </a:path>
              </a:pathLst>
            </a:custGeom>
            <a:solidFill>
              <a:srgbClr val="FF8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48" name="Freeform 92"/>
            <p:cNvSpPr>
              <a:spLocks noChangeAspect="1"/>
            </p:cNvSpPr>
            <p:nvPr/>
          </p:nvSpPr>
          <p:spPr bwMode="auto">
            <a:xfrm>
              <a:off x="2256" y="1690"/>
              <a:ext cx="874" cy="836"/>
            </a:xfrm>
            <a:custGeom>
              <a:avLst/>
              <a:gdLst>
                <a:gd name="T0" fmla="*/ 564 w 7283"/>
                <a:gd name="T1" fmla="*/ 6946 h 6967"/>
                <a:gd name="T2" fmla="*/ 7262 w 7283"/>
                <a:gd name="T3" fmla="*/ 5763 h 6967"/>
                <a:gd name="T4" fmla="*/ 6474 w 7283"/>
                <a:gd name="T5" fmla="*/ 5071 h 6967"/>
                <a:gd name="T6" fmla="*/ 5803 w 7283"/>
                <a:gd name="T7" fmla="*/ 4677 h 6967"/>
                <a:gd name="T8" fmla="*/ 5857 w 7283"/>
                <a:gd name="T9" fmla="*/ 4443 h 6967"/>
                <a:gd name="T10" fmla="*/ 6517 w 7283"/>
                <a:gd name="T11" fmla="*/ 3633 h 6967"/>
                <a:gd name="T12" fmla="*/ 5399 w 7283"/>
                <a:gd name="T13" fmla="*/ 682 h 6967"/>
                <a:gd name="T14" fmla="*/ 2002 w 7283"/>
                <a:gd name="T15" fmla="*/ 480 h 6967"/>
                <a:gd name="T16" fmla="*/ 266 w 7283"/>
                <a:gd name="T17" fmla="*/ 1407 h 6967"/>
                <a:gd name="T18" fmla="*/ 11 w 7283"/>
                <a:gd name="T19" fmla="*/ 3814 h 6967"/>
                <a:gd name="T20" fmla="*/ 53 w 7283"/>
                <a:gd name="T21" fmla="*/ 4560 h 6967"/>
                <a:gd name="T22" fmla="*/ 415 w 7283"/>
                <a:gd name="T23" fmla="*/ 5614 h 6967"/>
                <a:gd name="T24" fmla="*/ 309 w 7283"/>
                <a:gd name="T25" fmla="*/ 6775 h 6967"/>
                <a:gd name="T26" fmla="*/ 564 w 7283"/>
                <a:gd name="T27" fmla="*/ 6946 h 6967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7283"/>
                <a:gd name="T43" fmla="*/ 0 h 6967"/>
                <a:gd name="T44" fmla="*/ 7283 w 7283"/>
                <a:gd name="T45" fmla="*/ 6967 h 6967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7283" h="6967">
                  <a:moveTo>
                    <a:pt x="564" y="6946"/>
                  </a:moveTo>
                  <a:cubicBezTo>
                    <a:pt x="628" y="6967"/>
                    <a:pt x="7220" y="6339"/>
                    <a:pt x="7262" y="5763"/>
                  </a:cubicBezTo>
                  <a:cubicBezTo>
                    <a:pt x="7273" y="5753"/>
                    <a:pt x="7283" y="5486"/>
                    <a:pt x="6474" y="5071"/>
                  </a:cubicBezTo>
                  <a:cubicBezTo>
                    <a:pt x="5942" y="4794"/>
                    <a:pt x="5803" y="4677"/>
                    <a:pt x="5803" y="4677"/>
                  </a:cubicBezTo>
                  <a:cubicBezTo>
                    <a:pt x="5782" y="4613"/>
                    <a:pt x="5814" y="4506"/>
                    <a:pt x="5857" y="4443"/>
                  </a:cubicBezTo>
                  <a:cubicBezTo>
                    <a:pt x="6059" y="4155"/>
                    <a:pt x="6581" y="4123"/>
                    <a:pt x="6517" y="3633"/>
                  </a:cubicBezTo>
                  <a:cubicBezTo>
                    <a:pt x="6410" y="2759"/>
                    <a:pt x="5495" y="778"/>
                    <a:pt x="5399" y="682"/>
                  </a:cubicBezTo>
                  <a:cubicBezTo>
                    <a:pt x="4739" y="0"/>
                    <a:pt x="2034" y="480"/>
                    <a:pt x="2002" y="480"/>
                  </a:cubicBezTo>
                  <a:cubicBezTo>
                    <a:pt x="1938" y="490"/>
                    <a:pt x="447" y="767"/>
                    <a:pt x="266" y="1407"/>
                  </a:cubicBezTo>
                  <a:cubicBezTo>
                    <a:pt x="266" y="1417"/>
                    <a:pt x="0" y="2440"/>
                    <a:pt x="11" y="3814"/>
                  </a:cubicBezTo>
                  <a:cubicBezTo>
                    <a:pt x="11" y="3889"/>
                    <a:pt x="11" y="4155"/>
                    <a:pt x="53" y="4560"/>
                  </a:cubicBezTo>
                  <a:cubicBezTo>
                    <a:pt x="96" y="4933"/>
                    <a:pt x="596" y="5156"/>
                    <a:pt x="415" y="5614"/>
                  </a:cubicBezTo>
                  <a:cubicBezTo>
                    <a:pt x="213" y="6104"/>
                    <a:pt x="53" y="6488"/>
                    <a:pt x="309" y="6775"/>
                  </a:cubicBezTo>
                  <a:cubicBezTo>
                    <a:pt x="362" y="6850"/>
                    <a:pt x="479" y="6914"/>
                    <a:pt x="564" y="6946"/>
                  </a:cubicBezTo>
                </a:path>
              </a:pathLst>
            </a:custGeom>
            <a:solidFill>
              <a:srgbClr val="FF8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49" name="Freeform 93"/>
            <p:cNvSpPr>
              <a:spLocks noChangeAspect="1"/>
            </p:cNvSpPr>
            <p:nvPr/>
          </p:nvSpPr>
          <p:spPr bwMode="auto">
            <a:xfrm>
              <a:off x="2214" y="1704"/>
              <a:ext cx="894" cy="808"/>
            </a:xfrm>
            <a:custGeom>
              <a:avLst/>
              <a:gdLst>
                <a:gd name="T0" fmla="*/ 990 w 7450"/>
                <a:gd name="T1" fmla="*/ 6723 h 6733"/>
                <a:gd name="T2" fmla="*/ 7365 w 7450"/>
                <a:gd name="T3" fmla="*/ 5604 h 6733"/>
                <a:gd name="T4" fmla="*/ 6492 w 7450"/>
                <a:gd name="T5" fmla="*/ 4869 h 6733"/>
                <a:gd name="T6" fmla="*/ 5918 w 7450"/>
                <a:gd name="T7" fmla="*/ 4560 h 6733"/>
                <a:gd name="T8" fmla="*/ 5960 w 7450"/>
                <a:gd name="T9" fmla="*/ 4326 h 6733"/>
                <a:gd name="T10" fmla="*/ 6684 w 7450"/>
                <a:gd name="T11" fmla="*/ 3505 h 6733"/>
                <a:gd name="T12" fmla="*/ 5417 w 7450"/>
                <a:gd name="T13" fmla="*/ 554 h 6733"/>
                <a:gd name="T14" fmla="*/ 2746 w 7450"/>
                <a:gd name="T15" fmla="*/ 341 h 6733"/>
                <a:gd name="T16" fmla="*/ 830 w 7450"/>
                <a:gd name="T17" fmla="*/ 1204 h 6733"/>
                <a:gd name="T18" fmla="*/ 830 w 7450"/>
                <a:gd name="T19" fmla="*/ 4922 h 6733"/>
                <a:gd name="T20" fmla="*/ 958 w 7450"/>
                <a:gd name="T21" fmla="*/ 4997 h 6733"/>
                <a:gd name="T22" fmla="*/ 894 w 7450"/>
                <a:gd name="T23" fmla="*/ 5423 h 6733"/>
                <a:gd name="T24" fmla="*/ 990 w 7450"/>
                <a:gd name="T25" fmla="*/ 6723 h 673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7450"/>
                <a:gd name="T40" fmla="*/ 0 h 6733"/>
                <a:gd name="T41" fmla="*/ 7450 w 7450"/>
                <a:gd name="T42" fmla="*/ 6733 h 673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7450" h="6733">
                  <a:moveTo>
                    <a:pt x="990" y="6723"/>
                  </a:moveTo>
                  <a:cubicBezTo>
                    <a:pt x="1043" y="6733"/>
                    <a:pt x="7216" y="6116"/>
                    <a:pt x="7365" y="5604"/>
                  </a:cubicBezTo>
                  <a:cubicBezTo>
                    <a:pt x="7397" y="5508"/>
                    <a:pt x="7450" y="5348"/>
                    <a:pt x="6492" y="4869"/>
                  </a:cubicBezTo>
                  <a:cubicBezTo>
                    <a:pt x="6226" y="4731"/>
                    <a:pt x="5918" y="4560"/>
                    <a:pt x="5918" y="4560"/>
                  </a:cubicBezTo>
                  <a:cubicBezTo>
                    <a:pt x="5886" y="4496"/>
                    <a:pt x="5918" y="4390"/>
                    <a:pt x="5960" y="4326"/>
                  </a:cubicBezTo>
                  <a:cubicBezTo>
                    <a:pt x="6173" y="4027"/>
                    <a:pt x="6758" y="4017"/>
                    <a:pt x="6684" y="3505"/>
                  </a:cubicBezTo>
                  <a:cubicBezTo>
                    <a:pt x="6545" y="2536"/>
                    <a:pt x="5428" y="565"/>
                    <a:pt x="5417" y="554"/>
                  </a:cubicBezTo>
                  <a:cubicBezTo>
                    <a:pt x="4970" y="0"/>
                    <a:pt x="2767" y="341"/>
                    <a:pt x="2746" y="341"/>
                  </a:cubicBezTo>
                  <a:cubicBezTo>
                    <a:pt x="1639" y="522"/>
                    <a:pt x="1001" y="810"/>
                    <a:pt x="830" y="1204"/>
                  </a:cubicBezTo>
                  <a:cubicBezTo>
                    <a:pt x="820" y="1236"/>
                    <a:pt x="0" y="4347"/>
                    <a:pt x="830" y="4922"/>
                  </a:cubicBezTo>
                  <a:cubicBezTo>
                    <a:pt x="862" y="4954"/>
                    <a:pt x="926" y="4965"/>
                    <a:pt x="958" y="4997"/>
                  </a:cubicBezTo>
                  <a:cubicBezTo>
                    <a:pt x="1054" y="5146"/>
                    <a:pt x="1043" y="5178"/>
                    <a:pt x="894" y="5423"/>
                  </a:cubicBezTo>
                  <a:cubicBezTo>
                    <a:pt x="458" y="6179"/>
                    <a:pt x="479" y="6616"/>
                    <a:pt x="990" y="6723"/>
                  </a:cubicBezTo>
                </a:path>
              </a:pathLst>
            </a:custGeom>
            <a:solidFill>
              <a:srgbClr val="FF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50" name="Freeform 94"/>
            <p:cNvSpPr>
              <a:spLocks noChangeAspect="1"/>
            </p:cNvSpPr>
            <p:nvPr/>
          </p:nvSpPr>
          <p:spPr bwMode="auto">
            <a:xfrm>
              <a:off x="2247" y="1721"/>
              <a:ext cx="835" cy="778"/>
            </a:xfrm>
            <a:custGeom>
              <a:avLst/>
              <a:gdLst>
                <a:gd name="T0" fmla="*/ 809 w 6958"/>
                <a:gd name="T1" fmla="*/ 6472 h 6483"/>
                <a:gd name="T2" fmla="*/ 6863 w 6958"/>
                <a:gd name="T3" fmla="*/ 5440 h 6483"/>
                <a:gd name="T4" fmla="*/ 6458 w 6958"/>
                <a:gd name="T5" fmla="*/ 4939 h 6483"/>
                <a:gd name="T6" fmla="*/ 6171 w 6958"/>
                <a:gd name="T7" fmla="*/ 4790 h 6483"/>
                <a:gd name="T8" fmla="*/ 5916 w 6958"/>
                <a:gd name="T9" fmla="*/ 4663 h 6483"/>
                <a:gd name="T10" fmla="*/ 5394 w 6958"/>
                <a:gd name="T11" fmla="*/ 4407 h 6483"/>
                <a:gd name="T12" fmla="*/ 5458 w 6958"/>
                <a:gd name="T13" fmla="*/ 4173 h 6483"/>
                <a:gd name="T14" fmla="*/ 6235 w 6958"/>
                <a:gd name="T15" fmla="*/ 3673 h 6483"/>
                <a:gd name="T16" fmla="*/ 4756 w 6958"/>
                <a:gd name="T17" fmla="*/ 383 h 6483"/>
                <a:gd name="T18" fmla="*/ 1330 w 6958"/>
                <a:gd name="T19" fmla="*/ 564 h 6483"/>
                <a:gd name="T20" fmla="*/ 362 w 6958"/>
                <a:gd name="T21" fmla="*/ 3087 h 6483"/>
                <a:gd name="T22" fmla="*/ 404 w 6958"/>
                <a:gd name="T23" fmla="*/ 4460 h 6483"/>
                <a:gd name="T24" fmla="*/ 862 w 6958"/>
                <a:gd name="T25" fmla="*/ 4790 h 6483"/>
                <a:gd name="T26" fmla="*/ 894 w 6958"/>
                <a:gd name="T27" fmla="*/ 4939 h 6483"/>
                <a:gd name="T28" fmla="*/ 692 w 6958"/>
                <a:gd name="T29" fmla="*/ 5355 h 6483"/>
                <a:gd name="T30" fmla="*/ 809 w 6958"/>
                <a:gd name="T31" fmla="*/ 6472 h 648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6958"/>
                <a:gd name="T49" fmla="*/ 0 h 6483"/>
                <a:gd name="T50" fmla="*/ 6958 w 6958"/>
                <a:gd name="T51" fmla="*/ 6483 h 6483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6958" h="6483">
                  <a:moveTo>
                    <a:pt x="809" y="6472"/>
                  </a:moveTo>
                  <a:cubicBezTo>
                    <a:pt x="851" y="6483"/>
                    <a:pt x="6682" y="5791"/>
                    <a:pt x="6863" y="5440"/>
                  </a:cubicBezTo>
                  <a:cubicBezTo>
                    <a:pt x="6958" y="5270"/>
                    <a:pt x="6852" y="5195"/>
                    <a:pt x="6458" y="4939"/>
                  </a:cubicBezTo>
                  <a:cubicBezTo>
                    <a:pt x="6373" y="4886"/>
                    <a:pt x="6256" y="4833"/>
                    <a:pt x="6171" y="4790"/>
                  </a:cubicBezTo>
                  <a:cubicBezTo>
                    <a:pt x="6097" y="4748"/>
                    <a:pt x="5990" y="4695"/>
                    <a:pt x="5916" y="4663"/>
                  </a:cubicBezTo>
                  <a:cubicBezTo>
                    <a:pt x="5756" y="4588"/>
                    <a:pt x="5480" y="4556"/>
                    <a:pt x="5394" y="4407"/>
                  </a:cubicBezTo>
                  <a:cubicBezTo>
                    <a:pt x="5363" y="4343"/>
                    <a:pt x="5405" y="4226"/>
                    <a:pt x="5458" y="4173"/>
                  </a:cubicBezTo>
                  <a:cubicBezTo>
                    <a:pt x="5660" y="3917"/>
                    <a:pt x="6075" y="4013"/>
                    <a:pt x="6235" y="3673"/>
                  </a:cubicBezTo>
                  <a:cubicBezTo>
                    <a:pt x="6458" y="3183"/>
                    <a:pt x="5001" y="532"/>
                    <a:pt x="4756" y="383"/>
                  </a:cubicBezTo>
                  <a:cubicBezTo>
                    <a:pt x="4160" y="0"/>
                    <a:pt x="2426" y="170"/>
                    <a:pt x="1330" y="564"/>
                  </a:cubicBezTo>
                  <a:cubicBezTo>
                    <a:pt x="1053" y="660"/>
                    <a:pt x="607" y="820"/>
                    <a:pt x="362" y="3087"/>
                  </a:cubicBezTo>
                  <a:cubicBezTo>
                    <a:pt x="351" y="3183"/>
                    <a:pt x="277" y="3992"/>
                    <a:pt x="404" y="4460"/>
                  </a:cubicBezTo>
                  <a:cubicBezTo>
                    <a:pt x="479" y="4695"/>
                    <a:pt x="756" y="4631"/>
                    <a:pt x="862" y="4790"/>
                  </a:cubicBezTo>
                  <a:cubicBezTo>
                    <a:pt x="894" y="4833"/>
                    <a:pt x="883" y="4897"/>
                    <a:pt x="894" y="4939"/>
                  </a:cubicBezTo>
                  <a:cubicBezTo>
                    <a:pt x="905" y="5014"/>
                    <a:pt x="915" y="5057"/>
                    <a:pt x="692" y="5355"/>
                  </a:cubicBezTo>
                  <a:cubicBezTo>
                    <a:pt x="511" y="5578"/>
                    <a:pt x="0" y="6334"/>
                    <a:pt x="809" y="6472"/>
                  </a:cubicBezTo>
                </a:path>
              </a:pathLst>
            </a:custGeom>
            <a:solidFill>
              <a:srgbClr val="FF7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51" name="Freeform 95"/>
            <p:cNvSpPr>
              <a:spLocks noChangeAspect="1"/>
            </p:cNvSpPr>
            <p:nvPr/>
          </p:nvSpPr>
          <p:spPr bwMode="auto">
            <a:xfrm>
              <a:off x="2285" y="1707"/>
              <a:ext cx="763" cy="780"/>
            </a:xfrm>
            <a:custGeom>
              <a:avLst/>
              <a:gdLst>
                <a:gd name="T0" fmla="*/ 298 w 6358"/>
                <a:gd name="T1" fmla="*/ 6426 h 6500"/>
                <a:gd name="T2" fmla="*/ 2545 w 6358"/>
                <a:gd name="T3" fmla="*/ 6212 h 6500"/>
                <a:gd name="T4" fmla="*/ 5250 w 6358"/>
                <a:gd name="T5" fmla="*/ 5850 h 6500"/>
                <a:gd name="T6" fmla="*/ 6326 w 6358"/>
                <a:gd name="T7" fmla="*/ 5541 h 6500"/>
                <a:gd name="T8" fmla="*/ 6326 w 6358"/>
                <a:gd name="T9" fmla="*/ 5296 h 6500"/>
                <a:gd name="T10" fmla="*/ 5059 w 6358"/>
                <a:gd name="T11" fmla="*/ 4614 h 6500"/>
                <a:gd name="T12" fmla="*/ 4856 w 6358"/>
                <a:gd name="T13" fmla="*/ 4529 h 6500"/>
                <a:gd name="T14" fmla="*/ 4920 w 6358"/>
                <a:gd name="T15" fmla="*/ 4284 h 6500"/>
                <a:gd name="T16" fmla="*/ 5762 w 6358"/>
                <a:gd name="T17" fmla="*/ 3783 h 6500"/>
                <a:gd name="T18" fmla="*/ 4090 w 6358"/>
                <a:gd name="T19" fmla="*/ 544 h 6500"/>
                <a:gd name="T20" fmla="*/ 1257 w 6358"/>
                <a:gd name="T21" fmla="*/ 661 h 6500"/>
                <a:gd name="T22" fmla="*/ 213 w 6358"/>
                <a:gd name="T23" fmla="*/ 3229 h 6500"/>
                <a:gd name="T24" fmla="*/ 223 w 6358"/>
                <a:gd name="T25" fmla="*/ 4518 h 6500"/>
                <a:gd name="T26" fmla="*/ 745 w 6358"/>
                <a:gd name="T27" fmla="*/ 4838 h 6500"/>
                <a:gd name="T28" fmla="*/ 799 w 6358"/>
                <a:gd name="T29" fmla="*/ 5062 h 6500"/>
                <a:gd name="T30" fmla="*/ 713 w 6358"/>
                <a:gd name="T31" fmla="*/ 5147 h 6500"/>
                <a:gd name="T32" fmla="*/ 298 w 6358"/>
                <a:gd name="T33" fmla="*/ 6426 h 650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6358"/>
                <a:gd name="T52" fmla="*/ 0 h 6500"/>
                <a:gd name="T53" fmla="*/ 6358 w 6358"/>
                <a:gd name="T54" fmla="*/ 6500 h 650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6358" h="6500">
                  <a:moveTo>
                    <a:pt x="298" y="6426"/>
                  </a:moveTo>
                  <a:cubicBezTo>
                    <a:pt x="554" y="6500"/>
                    <a:pt x="554" y="6500"/>
                    <a:pt x="2545" y="6212"/>
                  </a:cubicBezTo>
                  <a:cubicBezTo>
                    <a:pt x="3440" y="6085"/>
                    <a:pt x="4345" y="5978"/>
                    <a:pt x="5250" y="5850"/>
                  </a:cubicBezTo>
                  <a:cubicBezTo>
                    <a:pt x="5911" y="5754"/>
                    <a:pt x="6294" y="5573"/>
                    <a:pt x="6326" y="5541"/>
                  </a:cubicBezTo>
                  <a:cubicBezTo>
                    <a:pt x="6358" y="5477"/>
                    <a:pt x="6358" y="5360"/>
                    <a:pt x="6326" y="5296"/>
                  </a:cubicBezTo>
                  <a:cubicBezTo>
                    <a:pt x="6220" y="5115"/>
                    <a:pt x="5836" y="4944"/>
                    <a:pt x="5059" y="4614"/>
                  </a:cubicBezTo>
                  <a:cubicBezTo>
                    <a:pt x="4995" y="4582"/>
                    <a:pt x="4878" y="4582"/>
                    <a:pt x="4856" y="4529"/>
                  </a:cubicBezTo>
                  <a:cubicBezTo>
                    <a:pt x="4824" y="4454"/>
                    <a:pt x="4867" y="4348"/>
                    <a:pt x="4920" y="4284"/>
                  </a:cubicBezTo>
                  <a:cubicBezTo>
                    <a:pt x="5133" y="4017"/>
                    <a:pt x="5591" y="4145"/>
                    <a:pt x="5762" y="3783"/>
                  </a:cubicBezTo>
                  <a:cubicBezTo>
                    <a:pt x="6039" y="3197"/>
                    <a:pt x="4228" y="650"/>
                    <a:pt x="4090" y="544"/>
                  </a:cubicBezTo>
                  <a:cubicBezTo>
                    <a:pt x="3291" y="0"/>
                    <a:pt x="1278" y="661"/>
                    <a:pt x="1257" y="661"/>
                  </a:cubicBezTo>
                  <a:cubicBezTo>
                    <a:pt x="532" y="1034"/>
                    <a:pt x="277" y="2717"/>
                    <a:pt x="213" y="3229"/>
                  </a:cubicBezTo>
                  <a:cubicBezTo>
                    <a:pt x="138" y="3836"/>
                    <a:pt x="138" y="4273"/>
                    <a:pt x="223" y="4518"/>
                  </a:cubicBezTo>
                  <a:cubicBezTo>
                    <a:pt x="309" y="4774"/>
                    <a:pt x="607" y="4678"/>
                    <a:pt x="745" y="4838"/>
                  </a:cubicBezTo>
                  <a:cubicBezTo>
                    <a:pt x="799" y="4880"/>
                    <a:pt x="820" y="4987"/>
                    <a:pt x="799" y="5062"/>
                  </a:cubicBezTo>
                  <a:cubicBezTo>
                    <a:pt x="788" y="5094"/>
                    <a:pt x="735" y="5115"/>
                    <a:pt x="713" y="5147"/>
                  </a:cubicBezTo>
                  <a:cubicBezTo>
                    <a:pt x="96" y="5786"/>
                    <a:pt x="0" y="6340"/>
                    <a:pt x="298" y="6426"/>
                  </a:cubicBezTo>
                </a:path>
              </a:pathLst>
            </a:custGeom>
            <a:solidFill>
              <a:srgbClr val="FF7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52" name="Freeform 96"/>
            <p:cNvSpPr>
              <a:spLocks noChangeAspect="1"/>
            </p:cNvSpPr>
            <p:nvPr/>
          </p:nvSpPr>
          <p:spPr bwMode="auto">
            <a:xfrm>
              <a:off x="2288" y="1744"/>
              <a:ext cx="737" cy="732"/>
            </a:xfrm>
            <a:custGeom>
              <a:avLst/>
              <a:gdLst>
                <a:gd name="T0" fmla="*/ 745 w 6141"/>
                <a:gd name="T1" fmla="*/ 6069 h 6100"/>
                <a:gd name="T2" fmla="*/ 6046 w 6141"/>
                <a:gd name="T3" fmla="*/ 5206 h 6100"/>
                <a:gd name="T4" fmla="*/ 6120 w 6141"/>
                <a:gd name="T5" fmla="*/ 4961 h 6100"/>
                <a:gd name="T6" fmla="*/ 4630 w 6141"/>
                <a:gd name="T7" fmla="*/ 4227 h 6100"/>
                <a:gd name="T8" fmla="*/ 4598 w 6141"/>
                <a:gd name="T9" fmla="*/ 4216 h 6100"/>
                <a:gd name="T10" fmla="*/ 4662 w 6141"/>
                <a:gd name="T11" fmla="*/ 3971 h 6100"/>
                <a:gd name="T12" fmla="*/ 5567 w 6141"/>
                <a:gd name="T13" fmla="*/ 3471 h 6100"/>
                <a:gd name="T14" fmla="*/ 3629 w 6141"/>
                <a:gd name="T15" fmla="*/ 256 h 6100"/>
                <a:gd name="T16" fmla="*/ 1671 w 6141"/>
                <a:gd name="T17" fmla="*/ 352 h 6100"/>
                <a:gd name="T18" fmla="*/ 447 w 6141"/>
                <a:gd name="T19" fmla="*/ 2524 h 6100"/>
                <a:gd name="T20" fmla="*/ 660 w 6141"/>
                <a:gd name="T21" fmla="*/ 4333 h 6100"/>
                <a:gd name="T22" fmla="*/ 990 w 6141"/>
                <a:gd name="T23" fmla="*/ 4440 h 6100"/>
                <a:gd name="T24" fmla="*/ 1043 w 6141"/>
                <a:gd name="T25" fmla="*/ 4663 h 6100"/>
                <a:gd name="T26" fmla="*/ 862 w 6141"/>
                <a:gd name="T27" fmla="*/ 4834 h 6100"/>
                <a:gd name="T28" fmla="*/ 319 w 6141"/>
                <a:gd name="T29" fmla="*/ 6005 h 6100"/>
                <a:gd name="T30" fmla="*/ 745 w 6141"/>
                <a:gd name="T31" fmla="*/ 6069 h 610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6141"/>
                <a:gd name="T49" fmla="*/ 0 h 6100"/>
                <a:gd name="T50" fmla="*/ 6141 w 6141"/>
                <a:gd name="T51" fmla="*/ 6100 h 610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6141" h="6100">
                  <a:moveTo>
                    <a:pt x="745" y="6069"/>
                  </a:moveTo>
                  <a:cubicBezTo>
                    <a:pt x="1288" y="6100"/>
                    <a:pt x="5897" y="5355"/>
                    <a:pt x="6046" y="5206"/>
                  </a:cubicBezTo>
                  <a:cubicBezTo>
                    <a:pt x="6099" y="5153"/>
                    <a:pt x="6141" y="5036"/>
                    <a:pt x="6120" y="4961"/>
                  </a:cubicBezTo>
                  <a:cubicBezTo>
                    <a:pt x="6056" y="4791"/>
                    <a:pt x="5950" y="4727"/>
                    <a:pt x="4630" y="4227"/>
                  </a:cubicBezTo>
                  <a:cubicBezTo>
                    <a:pt x="4619" y="4216"/>
                    <a:pt x="4598" y="4227"/>
                    <a:pt x="4598" y="4216"/>
                  </a:cubicBezTo>
                  <a:cubicBezTo>
                    <a:pt x="4555" y="4142"/>
                    <a:pt x="4619" y="4035"/>
                    <a:pt x="4662" y="3971"/>
                  </a:cubicBezTo>
                  <a:cubicBezTo>
                    <a:pt x="4907" y="3695"/>
                    <a:pt x="5386" y="3854"/>
                    <a:pt x="5567" y="3471"/>
                  </a:cubicBezTo>
                  <a:cubicBezTo>
                    <a:pt x="5758" y="3077"/>
                    <a:pt x="4736" y="1140"/>
                    <a:pt x="3629" y="256"/>
                  </a:cubicBezTo>
                  <a:cubicBezTo>
                    <a:pt x="3438" y="107"/>
                    <a:pt x="2437" y="0"/>
                    <a:pt x="1671" y="352"/>
                  </a:cubicBezTo>
                  <a:cubicBezTo>
                    <a:pt x="936" y="682"/>
                    <a:pt x="500" y="2343"/>
                    <a:pt x="447" y="2524"/>
                  </a:cubicBezTo>
                  <a:cubicBezTo>
                    <a:pt x="53" y="4088"/>
                    <a:pt x="468" y="4248"/>
                    <a:pt x="660" y="4333"/>
                  </a:cubicBezTo>
                  <a:cubicBezTo>
                    <a:pt x="756" y="4365"/>
                    <a:pt x="915" y="4355"/>
                    <a:pt x="990" y="4440"/>
                  </a:cubicBezTo>
                  <a:cubicBezTo>
                    <a:pt x="1032" y="4482"/>
                    <a:pt x="1064" y="4589"/>
                    <a:pt x="1043" y="4663"/>
                  </a:cubicBezTo>
                  <a:cubicBezTo>
                    <a:pt x="1022" y="4727"/>
                    <a:pt x="915" y="4780"/>
                    <a:pt x="862" y="4834"/>
                  </a:cubicBezTo>
                  <a:cubicBezTo>
                    <a:pt x="0" y="5643"/>
                    <a:pt x="202" y="5919"/>
                    <a:pt x="319" y="6005"/>
                  </a:cubicBezTo>
                  <a:cubicBezTo>
                    <a:pt x="426" y="6079"/>
                    <a:pt x="617" y="6058"/>
                    <a:pt x="745" y="6069"/>
                  </a:cubicBezTo>
                </a:path>
              </a:pathLst>
            </a:custGeom>
            <a:solidFill>
              <a:srgbClr val="FF7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53" name="Freeform 97"/>
            <p:cNvSpPr>
              <a:spLocks noChangeAspect="1"/>
            </p:cNvSpPr>
            <p:nvPr/>
          </p:nvSpPr>
          <p:spPr bwMode="auto">
            <a:xfrm>
              <a:off x="2324" y="1775"/>
              <a:ext cx="684" cy="688"/>
            </a:xfrm>
            <a:custGeom>
              <a:avLst/>
              <a:gdLst>
                <a:gd name="T0" fmla="*/ 308 w 5700"/>
                <a:gd name="T1" fmla="*/ 5680 h 5733"/>
                <a:gd name="T2" fmla="*/ 4945 w 5700"/>
                <a:gd name="T3" fmla="*/ 5106 h 5733"/>
                <a:gd name="T4" fmla="*/ 5551 w 5700"/>
                <a:gd name="T5" fmla="*/ 4935 h 5733"/>
                <a:gd name="T6" fmla="*/ 5689 w 5700"/>
                <a:gd name="T7" fmla="*/ 4701 h 5733"/>
                <a:gd name="T8" fmla="*/ 4147 w 5700"/>
                <a:gd name="T9" fmla="*/ 3978 h 5733"/>
                <a:gd name="T10" fmla="*/ 4030 w 5700"/>
                <a:gd name="T11" fmla="*/ 3957 h 5733"/>
                <a:gd name="T12" fmla="*/ 4434 w 5700"/>
                <a:gd name="T13" fmla="*/ 3595 h 5733"/>
                <a:gd name="T14" fmla="*/ 5104 w 5700"/>
                <a:gd name="T15" fmla="*/ 3202 h 5733"/>
                <a:gd name="T16" fmla="*/ 4137 w 5700"/>
                <a:gd name="T17" fmla="*/ 1159 h 5733"/>
                <a:gd name="T18" fmla="*/ 3190 w 5700"/>
                <a:gd name="T19" fmla="*/ 319 h 5733"/>
                <a:gd name="T20" fmla="*/ 2105 w 5700"/>
                <a:gd name="T21" fmla="*/ 117 h 5733"/>
                <a:gd name="T22" fmla="*/ 563 w 5700"/>
                <a:gd name="T23" fmla="*/ 1776 h 5733"/>
                <a:gd name="T24" fmla="*/ 181 w 5700"/>
                <a:gd name="T25" fmla="*/ 3478 h 5733"/>
                <a:gd name="T26" fmla="*/ 542 w 5700"/>
                <a:gd name="T27" fmla="*/ 3978 h 5733"/>
                <a:gd name="T28" fmla="*/ 957 w 5700"/>
                <a:gd name="T29" fmla="*/ 4095 h 5733"/>
                <a:gd name="T30" fmla="*/ 1053 w 5700"/>
                <a:gd name="T31" fmla="*/ 4318 h 5733"/>
                <a:gd name="T32" fmla="*/ 968 w 5700"/>
                <a:gd name="T33" fmla="*/ 4372 h 5733"/>
                <a:gd name="T34" fmla="*/ 21 w 5700"/>
                <a:gd name="T35" fmla="*/ 5435 h 5733"/>
                <a:gd name="T36" fmla="*/ 149 w 5700"/>
                <a:gd name="T37" fmla="*/ 5659 h 5733"/>
                <a:gd name="T38" fmla="*/ 308 w 5700"/>
                <a:gd name="T39" fmla="*/ 5680 h 5733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5700"/>
                <a:gd name="T61" fmla="*/ 0 h 5733"/>
                <a:gd name="T62" fmla="*/ 5700 w 5700"/>
                <a:gd name="T63" fmla="*/ 5733 h 5733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5700" h="5733">
                  <a:moveTo>
                    <a:pt x="308" y="5680"/>
                  </a:moveTo>
                  <a:cubicBezTo>
                    <a:pt x="968" y="5733"/>
                    <a:pt x="4913" y="5106"/>
                    <a:pt x="4945" y="5106"/>
                  </a:cubicBezTo>
                  <a:cubicBezTo>
                    <a:pt x="5136" y="5063"/>
                    <a:pt x="5391" y="5020"/>
                    <a:pt x="5551" y="4935"/>
                  </a:cubicBezTo>
                  <a:cubicBezTo>
                    <a:pt x="5625" y="4893"/>
                    <a:pt x="5700" y="4776"/>
                    <a:pt x="5689" y="4701"/>
                  </a:cubicBezTo>
                  <a:cubicBezTo>
                    <a:pt x="5636" y="4425"/>
                    <a:pt x="4264" y="3999"/>
                    <a:pt x="4147" y="3978"/>
                  </a:cubicBezTo>
                  <a:cubicBezTo>
                    <a:pt x="4115" y="3967"/>
                    <a:pt x="4041" y="3989"/>
                    <a:pt x="4030" y="3957"/>
                  </a:cubicBezTo>
                  <a:cubicBezTo>
                    <a:pt x="3935" y="3797"/>
                    <a:pt x="4126" y="3723"/>
                    <a:pt x="4434" y="3595"/>
                  </a:cubicBezTo>
                  <a:cubicBezTo>
                    <a:pt x="4977" y="3372"/>
                    <a:pt x="5083" y="3244"/>
                    <a:pt x="5104" y="3202"/>
                  </a:cubicBezTo>
                  <a:cubicBezTo>
                    <a:pt x="5285" y="2819"/>
                    <a:pt x="4381" y="1415"/>
                    <a:pt x="4137" y="1159"/>
                  </a:cubicBezTo>
                  <a:cubicBezTo>
                    <a:pt x="4073" y="1095"/>
                    <a:pt x="3211" y="330"/>
                    <a:pt x="3190" y="319"/>
                  </a:cubicBezTo>
                  <a:cubicBezTo>
                    <a:pt x="3179" y="308"/>
                    <a:pt x="2403" y="0"/>
                    <a:pt x="2105" y="117"/>
                  </a:cubicBezTo>
                  <a:cubicBezTo>
                    <a:pt x="1850" y="213"/>
                    <a:pt x="1074" y="521"/>
                    <a:pt x="563" y="1776"/>
                  </a:cubicBezTo>
                  <a:cubicBezTo>
                    <a:pt x="212" y="2648"/>
                    <a:pt x="181" y="3297"/>
                    <a:pt x="181" y="3478"/>
                  </a:cubicBezTo>
                  <a:cubicBezTo>
                    <a:pt x="170" y="3776"/>
                    <a:pt x="202" y="3840"/>
                    <a:pt x="542" y="3978"/>
                  </a:cubicBezTo>
                  <a:cubicBezTo>
                    <a:pt x="659" y="4021"/>
                    <a:pt x="851" y="4010"/>
                    <a:pt x="957" y="4095"/>
                  </a:cubicBezTo>
                  <a:cubicBezTo>
                    <a:pt x="1010" y="4138"/>
                    <a:pt x="1074" y="4244"/>
                    <a:pt x="1053" y="4318"/>
                  </a:cubicBezTo>
                  <a:cubicBezTo>
                    <a:pt x="1042" y="4340"/>
                    <a:pt x="989" y="4350"/>
                    <a:pt x="968" y="4372"/>
                  </a:cubicBezTo>
                  <a:cubicBezTo>
                    <a:pt x="893" y="4414"/>
                    <a:pt x="0" y="5116"/>
                    <a:pt x="21" y="5435"/>
                  </a:cubicBezTo>
                  <a:cubicBezTo>
                    <a:pt x="21" y="5510"/>
                    <a:pt x="85" y="5616"/>
                    <a:pt x="149" y="5659"/>
                  </a:cubicBezTo>
                  <a:cubicBezTo>
                    <a:pt x="191" y="5691"/>
                    <a:pt x="266" y="5680"/>
                    <a:pt x="308" y="5680"/>
                  </a:cubicBezTo>
                </a:path>
              </a:pathLst>
            </a:custGeom>
            <a:solidFill>
              <a:srgbClr val="FF7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54" name="Freeform 98"/>
            <p:cNvSpPr>
              <a:spLocks noChangeAspect="1"/>
            </p:cNvSpPr>
            <p:nvPr/>
          </p:nvSpPr>
          <p:spPr bwMode="auto">
            <a:xfrm>
              <a:off x="2324" y="1810"/>
              <a:ext cx="673" cy="638"/>
            </a:xfrm>
            <a:custGeom>
              <a:avLst/>
              <a:gdLst>
                <a:gd name="T0" fmla="*/ 298 w 5608"/>
                <a:gd name="T1" fmla="*/ 5285 h 5317"/>
                <a:gd name="T2" fmla="*/ 5576 w 5608"/>
                <a:gd name="T3" fmla="*/ 4401 h 5317"/>
                <a:gd name="T4" fmla="*/ 3788 w 5608"/>
                <a:gd name="T5" fmla="*/ 3687 h 5317"/>
                <a:gd name="T6" fmla="*/ 3714 w 5608"/>
                <a:gd name="T7" fmla="*/ 3676 h 5317"/>
                <a:gd name="T8" fmla="*/ 3831 w 5608"/>
                <a:gd name="T9" fmla="*/ 3431 h 5317"/>
                <a:gd name="T10" fmla="*/ 4438 w 5608"/>
                <a:gd name="T11" fmla="*/ 3239 h 5317"/>
                <a:gd name="T12" fmla="*/ 4959 w 5608"/>
                <a:gd name="T13" fmla="*/ 2909 h 5317"/>
                <a:gd name="T14" fmla="*/ 2245 w 5608"/>
                <a:gd name="T15" fmla="*/ 235 h 5317"/>
                <a:gd name="T16" fmla="*/ 425 w 5608"/>
                <a:gd name="T17" fmla="*/ 3431 h 5317"/>
                <a:gd name="T18" fmla="*/ 1341 w 5608"/>
                <a:gd name="T19" fmla="*/ 3719 h 5317"/>
                <a:gd name="T20" fmla="*/ 1436 w 5608"/>
                <a:gd name="T21" fmla="*/ 3943 h 5317"/>
                <a:gd name="T22" fmla="*/ 1181 w 5608"/>
                <a:gd name="T23" fmla="*/ 4081 h 5317"/>
                <a:gd name="T24" fmla="*/ 149 w 5608"/>
                <a:gd name="T25" fmla="*/ 5061 h 5317"/>
                <a:gd name="T26" fmla="*/ 298 w 5608"/>
                <a:gd name="T27" fmla="*/ 5285 h 5317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5608"/>
                <a:gd name="T43" fmla="*/ 0 h 5317"/>
                <a:gd name="T44" fmla="*/ 5608 w 5608"/>
                <a:gd name="T45" fmla="*/ 5317 h 5317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5608" h="5317">
                  <a:moveTo>
                    <a:pt x="298" y="5285"/>
                  </a:moveTo>
                  <a:cubicBezTo>
                    <a:pt x="351" y="5317"/>
                    <a:pt x="5608" y="4934"/>
                    <a:pt x="5576" y="4401"/>
                  </a:cubicBezTo>
                  <a:cubicBezTo>
                    <a:pt x="5566" y="4284"/>
                    <a:pt x="4757" y="3825"/>
                    <a:pt x="3788" y="3687"/>
                  </a:cubicBezTo>
                  <a:cubicBezTo>
                    <a:pt x="3767" y="3687"/>
                    <a:pt x="3725" y="3698"/>
                    <a:pt x="3714" y="3676"/>
                  </a:cubicBezTo>
                  <a:cubicBezTo>
                    <a:pt x="3671" y="3602"/>
                    <a:pt x="3767" y="3485"/>
                    <a:pt x="3831" y="3431"/>
                  </a:cubicBezTo>
                  <a:cubicBezTo>
                    <a:pt x="3980" y="3314"/>
                    <a:pt x="4257" y="3314"/>
                    <a:pt x="4438" y="3239"/>
                  </a:cubicBezTo>
                  <a:cubicBezTo>
                    <a:pt x="4757" y="3101"/>
                    <a:pt x="4959" y="2909"/>
                    <a:pt x="4959" y="2909"/>
                  </a:cubicBezTo>
                  <a:cubicBezTo>
                    <a:pt x="5161" y="2504"/>
                    <a:pt x="3842" y="0"/>
                    <a:pt x="2245" y="235"/>
                  </a:cubicBezTo>
                  <a:cubicBezTo>
                    <a:pt x="1202" y="384"/>
                    <a:pt x="0" y="2835"/>
                    <a:pt x="425" y="3431"/>
                  </a:cubicBezTo>
                  <a:cubicBezTo>
                    <a:pt x="660" y="3751"/>
                    <a:pt x="1075" y="3506"/>
                    <a:pt x="1341" y="3719"/>
                  </a:cubicBezTo>
                  <a:cubicBezTo>
                    <a:pt x="1394" y="3762"/>
                    <a:pt x="1458" y="3868"/>
                    <a:pt x="1436" y="3943"/>
                  </a:cubicBezTo>
                  <a:cubicBezTo>
                    <a:pt x="1405" y="4017"/>
                    <a:pt x="1256" y="4039"/>
                    <a:pt x="1181" y="4081"/>
                  </a:cubicBezTo>
                  <a:cubicBezTo>
                    <a:pt x="755" y="4326"/>
                    <a:pt x="149" y="4827"/>
                    <a:pt x="149" y="5061"/>
                  </a:cubicBezTo>
                  <a:cubicBezTo>
                    <a:pt x="159" y="5147"/>
                    <a:pt x="223" y="5253"/>
                    <a:pt x="298" y="5285"/>
                  </a:cubicBezTo>
                </a:path>
              </a:pathLst>
            </a:custGeom>
            <a:solidFill>
              <a:srgbClr val="FF7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55" name="Freeform 99"/>
            <p:cNvSpPr>
              <a:spLocks noChangeAspect="1"/>
            </p:cNvSpPr>
            <p:nvPr/>
          </p:nvSpPr>
          <p:spPr bwMode="auto">
            <a:xfrm>
              <a:off x="2357" y="1842"/>
              <a:ext cx="621" cy="601"/>
            </a:xfrm>
            <a:custGeom>
              <a:avLst/>
              <a:gdLst>
                <a:gd name="T0" fmla="*/ 213 w 5175"/>
                <a:gd name="T1" fmla="*/ 4934 h 5008"/>
                <a:gd name="T2" fmla="*/ 4696 w 5175"/>
                <a:gd name="T3" fmla="*/ 4412 h 5008"/>
                <a:gd name="T4" fmla="*/ 5175 w 5175"/>
                <a:gd name="T5" fmla="*/ 4124 h 5008"/>
                <a:gd name="T6" fmla="*/ 3152 w 5175"/>
                <a:gd name="T7" fmla="*/ 3431 h 5008"/>
                <a:gd name="T8" fmla="*/ 3120 w 5175"/>
                <a:gd name="T9" fmla="*/ 3421 h 5008"/>
                <a:gd name="T10" fmla="*/ 3247 w 5175"/>
                <a:gd name="T11" fmla="*/ 3186 h 5008"/>
                <a:gd name="T12" fmla="*/ 3599 w 5175"/>
                <a:gd name="T13" fmla="*/ 3090 h 5008"/>
                <a:gd name="T14" fmla="*/ 4568 w 5175"/>
                <a:gd name="T15" fmla="*/ 2632 h 5008"/>
                <a:gd name="T16" fmla="*/ 1980 w 5175"/>
                <a:gd name="T17" fmla="*/ 330 h 5008"/>
                <a:gd name="T18" fmla="*/ 372 w 5175"/>
                <a:gd name="T19" fmla="*/ 3090 h 5008"/>
                <a:gd name="T20" fmla="*/ 1022 w 5175"/>
                <a:gd name="T21" fmla="*/ 3314 h 5008"/>
                <a:gd name="T22" fmla="*/ 1491 w 5175"/>
                <a:gd name="T23" fmla="*/ 3367 h 5008"/>
                <a:gd name="T24" fmla="*/ 1661 w 5175"/>
                <a:gd name="T25" fmla="*/ 3581 h 5008"/>
                <a:gd name="T26" fmla="*/ 32 w 5175"/>
                <a:gd name="T27" fmla="*/ 4731 h 5008"/>
                <a:gd name="T28" fmla="*/ 213 w 5175"/>
                <a:gd name="T29" fmla="*/ 4934 h 500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175"/>
                <a:gd name="T46" fmla="*/ 0 h 5008"/>
                <a:gd name="T47" fmla="*/ 5175 w 5175"/>
                <a:gd name="T48" fmla="*/ 5008 h 500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175" h="5008">
                  <a:moveTo>
                    <a:pt x="213" y="4934"/>
                  </a:moveTo>
                  <a:cubicBezTo>
                    <a:pt x="404" y="5008"/>
                    <a:pt x="4653" y="4422"/>
                    <a:pt x="4696" y="4412"/>
                  </a:cubicBezTo>
                  <a:cubicBezTo>
                    <a:pt x="5026" y="4358"/>
                    <a:pt x="5175" y="4124"/>
                    <a:pt x="5175" y="4124"/>
                  </a:cubicBezTo>
                  <a:cubicBezTo>
                    <a:pt x="5175" y="4124"/>
                    <a:pt x="4866" y="3655"/>
                    <a:pt x="3152" y="3431"/>
                  </a:cubicBezTo>
                  <a:cubicBezTo>
                    <a:pt x="3141" y="3431"/>
                    <a:pt x="3120" y="3431"/>
                    <a:pt x="3120" y="3421"/>
                  </a:cubicBezTo>
                  <a:cubicBezTo>
                    <a:pt x="3077" y="3357"/>
                    <a:pt x="3184" y="3229"/>
                    <a:pt x="3247" y="3186"/>
                  </a:cubicBezTo>
                  <a:cubicBezTo>
                    <a:pt x="3333" y="3112"/>
                    <a:pt x="3492" y="3112"/>
                    <a:pt x="3599" y="3090"/>
                  </a:cubicBezTo>
                  <a:cubicBezTo>
                    <a:pt x="4355" y="2909"/>
                    <a:pt x="4568" y="2643"/>
                    <a:pt x="4568" y="2632"/>
                  </a:cubicBezTo>
                  <a:cubicBezTo>
                    <a:pt x="4781" y="2206"/>
                    <a:pt x="3397" y="0"/>
                    <a:pt x="1980" y="330"/>
                  </a:cubicBezTo>
                  <a:cubicBezTo>
                    <a:pt x="1054" y="544"/>
                    <a:pt x="0" y="2600"/>
                    <a:pt x="372" y="3090"/>
                  </a:cubicBezTo>
                  <a:cubicBezTo>
                    <a:pt x="394" y="3122"/>
                    <a:pt x="511" y="3240"/>
                    <a:pt x="1022" y="3314"/>
                  </a:cubicBezTo>
                  <a:cubicBezTo>
                    <a:pt x="1182" y="3335"/>
                    <a:pt x="1341" y="3293"/>
                    <a:pt x="1491" y="3367"/>
                  </a:cubicBezTo>
                  <a:cubicBezTo>
                    <a:pt x="1565" y="3399"/>
                    <a:pt x="1618" y="3517"/>
                    <a:pt x="1661" y="3581"/>
                  </a:cubicBezTo>
                  <a:cubicBezTo>
                    <a:pt x="766" y="3858"/>
                    <a:pt x="10" y="4561"/>
                    <a:pt x="32" y="4731"/>
                  </a:cubicBezTo>
                  <a:cubicBezTo>
                    <a:pt x="32" y="4817"/>
                    <a:pt x="138" y="4902"/>
                    <a:pt x="213" y="4934"/>
                  </a:cubicBezTo>
                </a:path>
              </a:pathLst>
            </a:custGeom>
            <a:solidFill>
              <a:srgbClr val="FF7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56" name="Freeform 100"/>
            <p:cNvSpPr>
              <a:spLocks noChangeAspect="1"/>
            </p:cNvSpPr>
            <p:nvPr/>
          </p:nvSpPr>
          <p:spPr bwMode="auto">
            <a:xfrm>
              <a:off x="2384" y="1919"/>
              <a:ext cx="518" cy="328"/>
            </a:xfrm>
            <a:custGeom>
              <a:avLst/>
              <a:gdLst>
                <a:gd name="T0" fmla="*/ 393 w 4316"/>
                <a:gd name="T1" fmla="*/ 2393 h 2733"/>
                <a:gd name="T2" fmla="*/ 787 w 4316"/>
                <a:gd name="T3" fmla="*/ 2574 h 2733"/>
                <a:gd name="T4" fmla="*/ 1137 w 4316"/>
                <a:gd name="T5" fmla="*/ 2627 h 2733"/>
                <a:gd name="T6" fmla="*/ 1850 w 4316"/>
                <a:gd name="T7" fmla="*/ 2637 h 2733"/>
                <a:gd name="T8" fmla="*/ 1935 w 4316"/>
                <a:gd name="T9" fmla="*/ 2723 h 2733"/>
                <a:gd name="T10" fmla="*/ 2243 w 4316"/>
                <a:gd name="T11" fmla="*/ 2595 h 2733"/>
                <a:gd name="T12" fmla="*/ 2785 w 4316"/>
                <a:gd name="T13" fmla="*/ 2542 h 2733"/>
                <a:gd name="T14" fmla="*/ 3487 w 4316"/>
                <a:gd name="T15" fmla="*/ 2350 h 2733"/>
                <a:gd name="T16" fmla="*/ 4210 w 4316"/>
                <a:gd name="T17" fmla="*/ 1989 h 2733"/>
                <a:gd name="T18" fmla="*/ 3349 w 4316"/>
                <a:gd name="T19" fmla="*/ 500 h 2733"/>
                <a:gd name="T20" fmla="*/ 2690 w 4316"/>
                <a:gd name="T21" fmla="*/ 10 h 2733"/>
                <a:gd name="T22" fmla="*/ 1765 w 4316"/>
                <a:gd name="T23" fmla="*/ 0 h 2733"/>
                <a:gd name="T24" fmla="*/ 383 w 4316"/>
                <a:gd name="T25" fmla="*/ 2382 h 2733"/>
                <a:gd name="T26" fmla="*/ 393 w 4316"/>
                <a:gd name="T27" fmla="*/ 2393 h 273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4316"/>
                <a:gd name="T43" fmla="*/ 0 h 2733"/>
                <a:gd name="T44" fmla="*/ 4316 w 4316"/>
                <a:gd name="T45" fmla="*/ 2733 h 2733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4316" h="2733">
                  <a:moveTo>
                    <a:pt x="393" y="2393"/>
                  </a:moveTo>
                  <a:cubicBezTo>
                    <a:pt x="510" y="2457"/>
                    <a:pt x="659" y="2542"/>
                    <a:pt x="787" y="2574"/>
                  </a:cubicBezTo>
                  <a:cubicBezTo>
                    <a:pt x="893" y="2595"/>
                    <a:pt x="1031" y="2616"/>
                    <a:pt x="1137" y="2627"/>
                  </a:cubicBezTo>
                  <a:cubicBezTo>
                    <a:pt x="1371" y="2659"/>
                    <a:pt x="1616" y="2616"/>
                    <a:pt x="1850" y="2637"/>
                  </a:cubicBezTo>
                  <a:cubicBezTo>
                    <a:pt x="1892" y="2637"/>
                    <a:pt x="1903" y="2712"/>
                    <a:pt x="1935" y="2723"/>
                  </a:cubicBezTo>
                  <a:cubicBezTo>
                    <a:pt x="2031" y="2733"/>
                    <a:pt x="2148" y="2627"/>
                    <a:pt x="2243" y="2595"/>
                  </a:cubicBezTo>
                  <a:cubicBezTo>
                    <a:pt x="2392" y="2542"/>
                    <a:pt x="2626" y="2574"/>
                    <a:pt x="2785" y="2542"/>
                  </a:cubicBezTo>
                  <a:cubicBezTo>
                    <a:pt x="2998" y="2499"/>
                    <a:pt x="3275" y="2403"/>
                    <a:pt x="3487" y="2350"/>
                  </a:cubicBezTo>
                  <a:cubicBezTo>
                    <a:pt x="3902" y="2255"/>
                    <a:pt x="4210" y="1989"/>
                    <a:pt x="4210" y="1989"/>
                  </a:cubicBezTo>
                  <a:cubicBezTo>
                    <a:pt x="4316" y="1797"/>
                    <a:pt x="4019" y="1042"/>
                    <a:pt x="3349" y="500"/>
                  </a:cubicBezTo>
                  <a:cubicBezTo>
                    <a:pt x="3136" y="330"/>
                    <a:pt x="2711" y="21"/>
                    <a:pt x="2690" y="10"/>
                  </a:cubicBezTo>
                  <a:cubicBezTo>
                    <a:pt x="1765" y="0"/>
                    <a:pt x="1765" y="0"/>
                    <a:pt x="1765" y="0"/>
                  </a:cubicBezTo>
                  <a:cubicBezTo>
                    <a:pt x="1095" y="181"/>
                    <a:pt x="0" y="1882"/>
                    <a:pt x="383" y="2382"/>
                  </a:cubicBezTo>
                  <a:cubicBezTo>
                    <a:pt x="383" y="2393"/>
                    <a:pt x="393" y="2393"/>
                    <a:pt x="393" y="2393"/>
                  </a:cubicBezTo>
                </a:path>
              </a:pathLst>
            </a:custGeom>
            <a:solidFill>
              <a:srgbClr val="FF7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57" name="Freeform 101"/>
            <p:cNvSpPr>
              <a:spLocks noChangeAspect="1"/>
            </p:cNvSpPr>
            <p:nvPr/>
          </p:nvSpPr>
          <p:spPr bwMode="auto">
            <a:xfrm>
              <a:off x="2412" y="1947"/>
              <a:ext cx="489" cy="304"/>
            </a:xfrm>
            <a:custGeom>
              <a:avLst/>
              <a:gdLst>
                <a:gd name="T0" fmla="*/ 819 w 4075"/>
                <a:gd name="T1" fmla="*/ 2289 h 2533"/>
                <a:gd name="T2" fmla="*/ 3862 w 4075"/>
                <a:gd name="T3" fmla="*/ 1756 h 2533"/>
                <a:gd name="T4" fmla="*/ 2841 w 4075"/>
                <a:gd name="T5" fmla="*/ 277 h 2533"/>
                <a:gd name="T6" fmla="*/ 2458 w 4075"/>
                <a:gd name="T7" fmla="*/ 11 h 2533"/>
                <a:gd name="T8" fmla="*/ 1543 w 4075"/>
                <a:gd name="T9" fmla="*/ 43 h 2533"/>
                <a:gd name="T10" fmla="*/ 330 w 4075"/>
                <a:gd name="T11" fmla="*/ 2108 h 2533"/>
                <a:gd name="T12" fmla="*/ 819 w 4075"/>
                <a:gd name="T13" fmla="*/ 2289 h 25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075"/>
                <a:gd name="T22" fmla="*/ 0 h 2533"/>
                <a:gd name="T23" fmla="*/ 4075 w 4075"/>
                <a:gd name="T24" fmla="*/ 2533 h 25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075" h="2533">
                  <a:moveTo>
                    <a:pt x="819" y="2289"/>
                  </a:moveTo>
                  <a:cubicBezTo>
                    <a:pt x="1830" y="2533"/>
                    <a:pt x="3713" y="2044"/>
                    <a:pt x="3862" y="1756"/>
                  </a:cubicBezTo>
                  <a:cubicBezTo>
                    <a:pt x="3862" y="1756"/>
                    <a:pt x="4075" y="1192"/>
                    <a:pt x="2841" y="277"/>
                  </a:cubicBezTo>
                  <a:cubicBezTo>
                    <a:pt x="2788" y="234"/>
                    <a:pt x="2469" y="11"/>
                    <a:pt x="2458" y="11"/>
                  </a:cubicBezTo>
                  <a:cubicBezTo>
                    <a:pt x="2415" y="0"/>
                    <a:pt x="1564" y="32"/>
                    <a:pt x="1543" y="43"/>
                  </a:cubicBezTo>
                  <a:cubicBezTo>
                    <a:pt x="1053" y="202"/>
                    <a:pt x="0" y="1682"/>
                    <a:pt x="330" y="2108"/>
                  </a:cubicBezTo>
                  <a:cubicBezTo>
                    <a:pt x="341" y="2129"/>
                    <a:pt x="702" y="2257"/>
                    <a:pt x="819" y="2289"/>
                  </a:cubicBezTo>
                </a:path>
              </a:pathLst>
            </a:custGeom>
            <a:solidFill>
              <a:srgbClr val="FF6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58" name="Freeform 102"/>
            <p:cNvSpPr>
              <a:spLocks noChangeAspect="1"/>
            </p:cNvSpPr>
            <p:nvPr/>
          </p:nvSpPr>
          <p:spPr bwMode="auto">
            <a:xfrm>
              <a:off x="2376" y="2244"/>
              <a:ext cx="588" cy="194"/>
            </a:xfrm>
            <a:custGeom>
              <a:avLst/>
              <a:gdLst>
                <a:gd name="T0" fmla="*/ 160 w 4900"/>
                <a:gd name="T1" fmla="*/ 1425 h 1617"/>
                <a:gd name="T2" fmla="*/ 3750 w 4900"/>
                <a:gd name="T3" fmla="*/ 1159 h 1617"/>
                <a:gd name="T4" fmla="*/ 4900 w 4900"/>
                <a:gd name="T5" fmla="*/ 777 h 1617"/>
                <a:gd name="T6" fmla="*/ 2013 w 4900"/>
                <a:gd name="T7" fmla="*/ 181 h 1617"/>
                <a:gd name="T8" fmla="*/ 43 w 4900"/>
                <a:gd name="T9" fmla="*/ 1308 h 1617"/>
                <a:gd name="T10" fmla="*/ 160 w 4900"/>
                <a:gd name="T11" fmla="*/ 1425 h 16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900"/>
                <a:gd name="T19" fmla="*/ 0 h 1617"/>
                <a:gd name="T20" fmla="*/ 4900 w 4900"/>
                <a:gd name="T21" fmla="*/ 1617 h 16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900" h="1617">
                  <a:moveTo>
                    <a:pt x="160" y="1425"/>
                  </a:moveTo>
                  <a:cubicBezTo>
                    <a:pt x="416" y="1617"/>
                    <a:pt x="3611" y="1181"/>
                    <a:pt x="3750" y="1159"/>
                  </a:cubicBezTo>
                  <a:cubicBezTo>
                    <a:pt x="4421" y="1064"/>
                    <a:pt x="4421" y="1064"/>
                    <a:pt x="4900" y="777"/>
                  </a:cubicBezTo>
                  <a:cubicBezTo>
                    <a:pt x="4517" y="468"/>
                    <a:pt x="3622" y="0"/>
                    <a:pt x="2013" y="181"/>
                  </a:cubicBezTo>
                  <a:cubicBezTo>
                    <a:pt x="1289" y="255"/>
                    <a:pt x="0" y="1053"/>
                    <a:pt x="43" y="1308"/>
                  </a:cubicBezTo>
                  <a:cubicBezTo>
                    <a:pt x="43" y="1362"/>
                    <a:pt x="117" y="1393"/>
                    <a:pt x="160" y="1425"/>
                  </a:cubicBezTo>
                </a:path>
              </a:pathLst>
            </a:custGeom>
            <a:solidFill>
              <a:srgbClr val="FF7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59" name="Freeform 103"/>
            <p:cNvSpPr>
              <a:spLocks noChangeAspect="1"/>
            </p:cNvSpPr>
            <p:nvPr/>
          </p:nvSpPr>
          <p:spPr bwMode="auto">
            <a:xfrm>
              <a:off x="2397" y="2249"/>
              <a:ext cx="553" cy="169"/>
            </a:xfrm>
            <a:custGeom>
              <a:avLst/>
              <a:gdLst>
                <a:gd name="T0" fmla="*/ 362 w 4608"/>
                <a:gd name="T1" fmla="*/ 1366 h 1408"/>
                <a:gd name="T2" fmla="*/ 3576 w 4608"/>
                <a:gd name="T3" fmla="*/ 1069 h 1408"/>
                <a:gd name="T4" fmla="*/ 4608 w 4608"/>
                <a:gd name="T5" fmla="*/ 720 h 1408"/>
                <a:gd name="T6" fmla="*/ 1841 w 4608"/>
                <a:gd name="T7" fmla="*/ 190 h 1408"/>
                <a:gd name="T8" fmla="*/ 43 w 4608"/>
                <a:gd name="T9" fmla="*/ 1196 h 1408"/>
                <a:gd name="T10" fmla="*/ 362 w 4608"/>
                <a:gd name="T11" fmla="*/ 1366 h 140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608"/>
                <a:gd name="T19" fmla="*/ 0 h 1408"/>
                <a:gd name="T20" fmla="*/ 4608 w 4608"/>
                <a:gd name="T21" fmla="*/ 1408 h 140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608" h="1408">
                  <a:moveTo>
                    <a:pt x="362" y="1366"/>
                  </a:moveTo>
                  <a:cubicBezTo>
                    <a:pt x="554" y="1408"/>
                    <a:pt x="3108" y="1143"/>
                    <a:pt x="3576" y="1069"/>
                  </a:cubicBezTo>
                  <a:cubicBezTo>
                    <a:pt x="4183" y="974"/>
                    <a:pt x="4236" y="942"/>
                    <a:pt x="4608" y="720"/>
                  </a:cubicBezTo>
                  <a:cubicBezTo>
                    <a:pt x="3651" y="0"/>
                    <a:pt x="2331" y="137"/>
                    <a:pt x="1841" y="190"/>
                  </a:cubicBezTo>
                  <a:cubicBezTo>
                    <a:pt x="1320" y="243"/>
                    <a:pt x="0" y="995"/>
                    <a:pt x="43" y="1196"/>
                  </a:cubicBezTo>
                  <a:cubicBezTo>
                    <a:pt x="75" y="1302"/>
                    <a:pt x="256" y="1345"/>
                    <a:pt x="362" y="1366"/>
                  </a:cubicBezTo>
                </a:path>
              </a:pathLst>
            </a:custGeom>
            <a:solidFill>
              <a:srgbClr val="FF6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60" name="Freeform 104"/>
            <p:cNvSpPr>
              <a:spLocks noChangeAspect="1"/>
            </p:cNvSpPr>
            <p:nvPr/>
          </p:nvSpPr>
          <p:spPr bwMode="auto">
            <a:xfrm>
              <a:off x="2437" y="1973"/>
              <a:ext cx="437" cy="274"/>
            </a:xfrm>
            <a:custGeom>
              <a:avLst/>
              <a:gdLst>
                <a:gd name="T0" fmla="*/ 671 w 3642"/>
                <a:gd name="T1" fmla="*/ 1975 h 2283"/>
                <a:gd name="T2" fmla="*/ 3525 w 3642"/>
                <a:gd name="T3" fmla="*/ 1540 h 2283"/>
                <a:gd name="T4" fmla="*/ 3184 w 3642"/>
                <a:gd name="T5" fmla="*/ 733 h 2283"/>
                <a:gd name="T6" fmla="*/ 2258 w 3642"/>
                <a:gd name="T7" fmla="*/ 0 h 2283"/>
                <a:gd name="T8" fmla="*/ 1342 w 3642"/>
                <a:gd name="T9" fmla="*/ 74 h 2283"/>
                <a:gd name="T10" fmla="*/ 309 w 3642"/>
                <a:gd name="T11" fmla="*/ 1848 h 2283"/>
                <a:gd name="T12" fmla="*/ 671 w 3642"/>
                <a:gd name="T13" fmla="*/ 1975 h 228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42"/>
                <a:gd name="T22" fmla="*/ 0 h 2283"/>
                <a:gd name="T23" fmla="*/ 3642 w 3642"/>
                <a:gd name="T24" fmla="*/ 2283 h 228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42" h="2283">
                  <a:moveTo>
                    <a:pt x="671" y="1975"/>
                  </a:moveTo>
                  <a:cubicBezTo>
                    <a:pt x="1906" y="2283"/>
                    <a:pt x="3429" y="1731"/>
                    <a:pt x="3525" y="1540"/>
                  </a:cubicBezTo>
                  <a:cubicBezTo>
                    <a:pt x="3642" y="1306"/>
                    <a:pt x="3323" y="892"/>
                    <a:pt x="3184" y="733"/>
                  </a:cubicBezTo>
                  <a:cubicBezTo>
                    <a:pt x="3184" y="722"/>
                    <a:pt x="2982" y="488"/>
                    <a:pt x="2258" y="0"/>
                  </a:cubicBezTo>
                  <a:cubicBezTo>
                    <a:pt x="2247" y="0"/>
                    <a:pt x="1363" y="64"/>
                    <a:pt x="1342" y="74"/>
                  </a:cubicBezTo>
                  <a:cubicBezTo>
                    <a:pt x="1012" y="202"/>
                    <a:pt x="0" y="1455"/>
                    <a:pt x="309" y="1848"/>
                  </a:cubicBezTo>
                  <a:cubicBezTo>
                    <a:pt x="373" y="1943"/>
                    <a:pt x="565" y="1954"/>
                    <a:pt x="671" y="1975"/>
                  </a:cubicBezTo>
                </a:path>
              </a:pathLst>
            </a:custGeom>
            <a:solidFill>
              <a:srgbClr val="FF6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61" name="Freeform 105"/>
            <p:cNvSpPr>
              <a:spLocks noChangeAspect="1"/>
            </p:cNvSpPr>
            <p:nvPr/>
          </p:nvSpPr>
          <p:spPr bwMode="auto">
            <a:xfrm>
              <a:off x="2418" y="2266"/>
              <a:ext cx="516" cy="138"/>
            </a:xfrm>
            <a:custGeom>
              <a:avLst/>
              <a:gdLst>
                <a:gd name="T0" fmla="*/ 394 w 4300"/>
                <a:gd name="T1" fmla="*/ 1129 h 1150"/>
                <a:gd name="T2" fmla="*/ 4300 w 4300"/>
                <a:gd name="T3" fmla="*/ 575 h 1150"/>
                <a:gd name="T4" fmla="*/ 3364 w 4300"/>
                <a:gd name="T5" fmla="*/ 139 h 1150"/>
                <a:gd name="T6" fmla="*/ 1724 w 4300"/>
                <a:gd name="T7" fmla="*/ 86 h 1150"/>
                <a:gd name="T8" fmla="*/ 53 w 4300"/>
                <a:gd name="T9" fmla="*/ 1001 h 1150"/>
                <a:gd name="T10" fmla="*/ 394 w 4300"/>
                <a:gd name="T11" fmla="*/ 1129 h 115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300"/>
                <a:gd name="T19" fmla="*/ 0 h 1150"/>
                <a:gd name="T20" fmla="*/ 4300 w 4300"/>
                <a:gd name="T21" fmla="*/ 1150 h 115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300" h="1150">
                  <a:moveTo>
                    <a:pt x="394" y="1129"/>
                  </a:moveTo>
                  <a:cubicBezTo>
                    <a:pt x="405" y="1140"/>
                    <a:pt x="3385" y="1150"/>
                    <a:pt x="4300" y="575"/>
                  </a:cubicBezTo>
                  <a:cubicBezTo>
                    <a:pt x="3842" y="224"/>
                    <a:pt x="3842" y="224"/>
                    <a:pt x="3364" y="139"/>
                  </a:cubicBezTo>
                  <a:cubicBezTo>
                    <a:pt x="2629" y="0"/>
                    <a:pt x="2629" y="0"/>
                    <a:pt x="1724" y="86"/>
                  </a:cubicBezTo>
                  <a:cubicBezTo>
                    <a:pt x="1128" y="150"/>
                    <a:pt x="0" y="810"/>
                    <a:pt x="53" y="1001"/>
                  </a:cubicBezTo>
                  <a:cubicBezTo>
                    <a:pt x="85" y="1108"/>
                    <a:pt x="288" y="1097"/>
                    <a:pt x="394" y="1129"/>
                  </a:cubicBezTo>
                </a:path>
              </a:pathLst>
            </a:custGeom>
            <a:solidFill>
              <a:srgbClr val="FF6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62" name="Freeform 106"/>
            <p:cNvSpPr>
              <a:spLocks noChangeAspect="1"/>
            </p:cNvSpPr>
            <p:nvPr/>
          </p:nvSpPr>
          <p:spPr bwMode="auto">
            <a:xfrm>
              <a:off x="2483" y="1996"/>
              <a:ext cx="375" cy="250"/>
            </a:xfrm>
            <a:custGeom>
              <a:avLst/>
              <a:gdLst>
                <a:gd name="T0" fmla="*/ 277 w 3125"/>
                <a:gd name="T1" fmla="*/ 1680 h 2084"/>
                <a:gd name="T2" fmla="*/ 3018 w 3125"/>
                <a:gd name="T3" fmla="*/ 1350 h 2084"/>
                <a:gd name="T4" fmla="*/ 2816 w 3125"/>
                <a:gd name="T5" fmla="*/ 745 h 2084"/>
                <a:gd name="T6" fmla="*/ 1877 w 3125"/>
                <a:gd name="T7" fmla="*/ 11 h 2084"/>
                <a:gd name="T8" fmla="*/ 970 w 3125"/>
                <a:gd name="T9" fmla="*/ 107 h 2084"/>
                <a:gd name="T10" fmla="*/ 245 w 3125"/>
                <a:gd name="T11" fmla="*/ 957 h 2084"/>
                <a:gd name="T12" fmla="*/ 117 w 3125"/>
                <a:gd name="T13" fmla="*/ 1616 h 2084"/>
                <a:gd name="T14" fmla="*/ 277 w 3125"/>
                <a:gd name="T15" fmla="*/ 1680 h 208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125"/>
                <a:gd name="T25" fmla="*/ 0 h 2084"/>
                <a:gd name="T26" fmla="*/ 3125 w 3125"/>
                <a:gd name="T27" fmla="*/ 2084 h 208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125" h="2084">
                  <a:moveTo>
                    <a:pt x="277" y="1680"/>
                  </a:moveTo>
                  <a:cubicBezTo>
                    <a:pt x="1557" y="2084"/>
                    <a:pt x="2965" y="1467"/>
                    <a:pt x="3018" y="1350"/>
                  </a:cubicBezTo>
                  <a:cubicBezTo>
                    <a:pt x="3029" y="1350"/>
                    <a:pt x="3125" y="1117"/>
                    <a:pt x="2816" y="745"/>
                  </a:cubicBezTo>
                  <a:cubicBezTo>
                    <a:pt x="2720" y="638"/>
                    <a:pt x="2197" y="202"/>
                    <a:pt x="1877" y="11"/>
                  </a:cubicBezTo>
                  <a:cubicBezTo>
                    <a:pt x="1866" y="0"/>
                    <a:pt x="992" y="96"/>
                    <a:pt x="970" y="107"/>
                  </a:cubicBezTo>
                  <a:cubicBezTo>
                    <a:pt x="970" y="107"/>
                    <a:pt x="618" y="287"/>
                    <a:pt x="245" y="957"/>
                  </a:cubicBezTo>
                  <a:cubicBezTo>
                    <a:pt x="0" y="1382"/>
                    <a:pt x="74" y="1563"/>
                    <a:pt x="117" y="1616"/>
                  </a:cubicBezTo>
                  <a:cubicBezTo>
                    <a:pt x="149" y="1659"/>
                    <a:pt x="224" y="1669"/>
                    <a:pt x="277" y="1680"/>
                  </a:cubicBezTo>
                </a:path>
              </a:pathLst>
            </a:custGeom>
            <a:solidFill>
              <a:srgbClr val="FF6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63" name="Freeform 107"/>
            <p:cNvSpPr>
              <a:spLocks noChangeAspect="1"/>
            </p:cNvSpPr>
            <p:nvPr/>
          </p:nvSpPr>
          <p:spPr bwMode="auto">
            <a:xfrm>
              <a:off x="2441" y="2270"/>
              <a:ext cx="479" cy="133"/>
            </a:xfrm>
            <a:custGeom>
              <a:avLst/>
              <a:gdLst>
                <a:gd name="T0" fmla="*/ 117 w 3991"/>
                <a:gd name="T1" fmla="*/ 938 h 1108"/>
                <a:gd name="T2" fmla="*/ 2416 w 3991"/>
                <a:gd name="T3" fmla="*/ 927 h 1108"/>
                <a:gd name="T4" fmla="*/ 3991 w 3991"/>
                <a:gd name="T5" fmla="*/ 533 h 1108"/>
                <a:gd name="T6" fmla="*/ 3172 w 3991"/>
                <a:gd name="T7" fmla="*/ 128 h 1108"/>
                <a:gd name="T8" fmla="*/ 1926 w 3991"/>
                <a:gd name="T9" fmla="*/ 64 h 1108"/>
                <a:gd name="T10" fmla="*/ 64 w 3991"/>
                <a:gd name="T11" fmla="*/ 916 h 1108"/>
                <a:gd name="T12" fmla="*/ 117 w 3991"/>
                <a:gd name="T13" fmla="*/ 938 h 110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991"/>
                <a:gd name="T22" fmla="*/ 0 h 1108"/>
                <a:gd name="T23" fmla="*/ 3991 w 3991"/>
                <a:gd name="T24" fmla="*/ 1108 h 110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991" h="1108">
                  <a:moveTo>
                    <a:pt x="117" y="938"/>
                  </a:moveTo>
                  <a:cubicBezTo>
                    <a:pt x="543" y="1076"/>
                    <a:pt x="628" y="1108"/>
                    <a:pt x="2416" y="927"/>
                  </a:cubicBezTo>
                  <a:cubicBezTo>
                    <a:pt x="3172" y="842"/>
                    <a:pt x="3172" y="842"/>
                    <a:pt x="3991" y="533"/>
                  </a:cubicBezTo>
                  <a:cubicBezTo>
                    <a:pt x="3683" y="245"/>
                    <a:pt x="3683" y="245"/>
                    <a:pt x="3172" y="128"/>
                  </a:cubicBezTo>
                  <a:cubicBezTo>
                    <a:pt x="3151" y="128"/>
                    <a:pt x="2597" y="0"/>
                    <a:pt x="1926" y="64"/>
                  </a:cubicBezTo>
                  <a:cubicBezTo>
                    <a:pt x="756" y="181"/>
                    <a:pt x="0" y="693"/>
                    <a:pt x="64" y="916"/>
                  </a:cubicBezTo>
                  <a:cubicBezTo>
                    <a:pt x="64" y="927"/>
                    <a:pt x="96" y="927"/>
                    <a:pt x="117" y="938"/>
                  </a:cubicBezTo>
                </a:path>
              </a:pathLst>
            </a:custGeom>
            <a:solidFill>
              <a:srgbClr val="FF6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64" name="Freeform 108"/>
            <p:cNvSpPr>
              <a:spLocks noChangeAspect="1"/>
            </p:cNvSpPr>
            <p:nvPr/>
          </p:nvSpPr>
          <p:spPr bwMode="auto">
            <a:xfrm>
              <a:off x="2465" y="2280"/>
              <a:ext cx="445" cy="109"/>
            </a:xfrm>
            <a:custGeom>
              <a:avLst/>
              <a:gdLst>
                <a:gd name="T0" fmla="*/ 618 w 3708"/>
                <a:gd name="T1" fmla="*/ 908 h 908"/>
                <a:gd name="T2" fmla="*/ 2994 w 3708"/>
                <a:gd name="T3" fmla="*/ 695 h 908"/>
                <a:gd name="T4" fmla="*/ 3708 w 3708"/>
                <a:gd name="T5" fmla="*/ 449 h 908"/>
                <a:gd name="T6" fmla="*/ 3122 w 3708"/>
                <a:gd name="T7" fmla="*/ 118 h 908"/>
                <a:gd name="T8" fmla="*/ 2120 w 3708"/>
                <a:gd name="T9" fmla="*/ 0 h 908"/>
                <a:gd name="T10" fmla="*/ 501 w 3708"/>
                <a:gd name="T11" fmla="*/ 342 h 908"/>
                <a:gd name="T12" fmla="*/ 0 w 3708"/>
                <a:gd name="T13" fmla="*/ 791 h 908"/>
                <a:gd name="T14" fmla="*/ 618 w 3708"/>
                <a:gd name="T15" fmla="*/ 908 h 90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708"/>
                <a:gd name="T25" fmla="*/ 0 h 908"/>
                <a:gd name="T26" fmla="*/ 3708 w 3708"/>
                <a:gd name="T27" fmla="*/ 908 h 90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708" h="908">
                  <a:moveTo>
                    <a:pt x="618" y="908"/>
                  </a:moveTo>
                  <a:cubicBezTo>
                    <a:pt x="629" y="908"/>
                    <a:pt x="1534" y="908"/>
                    <a:pt x="2994" y="695"/>
                  </a:cubicBezTo>
                  <a:cubicBezTo>
                    <a:pt x="3250" y="652"/>
                    <a:pt x="3463" y="524"/>
                    <a:pt x="3708" y="449"/>
                  </a:cubicBezTo>
                  <a:cubicBezTo>
                    <a:pt x="3442" y="203"/>
                    <a:pt x="3442" y="203"/>
                    <a:pt x="3122" y="118"/>
                  </a:cubicBezTo>
                  <a:cubicBezTo>
                    <a:pt x="2813" y="32"/>
                    <a:pt x="2120" y="0"/>
                    <a:pt x="2120" y="0"/>
                  </a:cubicBezTo>
                  <a:cubicBezTo>
                    <a:pt x="1183" y="86"/>
                    <a:pt x="1183" y="86"/>
                    <a:pt x="501" y="342"/>
                  </a:cubicBezTo>
                  <a:cubicBezTo>
                    <a:pt x="202" y="449"/>
                    <a:pt x="202" y="449"/>
                    <a:pt x="0" y="791"/>
                  </a:cubicBezTo>
                  <a:cubicBezTo>
                    <a:pt x="202" y="834"/>
                    <a:pt x="405" y="898"/>
                    <a:pt x="618" y="908"/>
                  </a:cubicBezTo>
                </a:path>
              </a:pathLst>
            </a:custGeom>
            <a:solidFill>
              <a:srgbClr val="FF6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65" name="Freeform 109"/>
            <p:cNvSpPr>
              <a:spLocks noChangeAspect="1"/>
            </p:cNvSpPr>
            <p:nvPr/>
          </p:nvSpPr>
          <p:spPr bwMode="auto">
            <a:xfrm>
              <a:off x="2513" y="2019"/>
              <a:ext cx="342" cy="195"/>
            </a:xfrm>
            <a:custGeom>
              <a:avLst/>
              <a:gdLst>
                <a:gd name="T0" fmla="*/ 819 w 2850"/>
                <a:gd name="T1" fmla="*/ 1561 h 1625"/>
                <a:gd name="T2" fmla="*/ 2648 w 2850"/>
                <a:gd name="T3" fmla="*/ 1158 h 1625"/>
                <a:gd name="T4" fmla="*/ 1637 w 2850"/>
                <a:gd name="T5" fmla="*/ 0 h 1625"/>
                <a:gd name="T6" fmla="*/ 734 w 2850"/>
                <a:gd name="T7" fmla="*/ 138 h 1625"/>
                <a:gd name="T8" fmla="*/ 202 w 2850"/>
                <a:gd name="T9" fmla="*/ 722 h 1625"/>
                <a:gd name="T10" fmla="*/ 42 w 2850"/>
                <a:gd name="T11" fmla="*/ 1073 h 1625"/>
                <a:gd name="T12" fmla="*/ 64 w 2850"/>
                <a:gd name="T13" fmla="*/ 1391 h 1625"/>
                <a:gd name="T14" fmla="*/ 819 w 2850"/>
                <a:gd name="T15" fmla="*/ 1561 h 162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850"/>
                <a:gd name="T25" fmla="*/ 0 h 1625"/>
                <a:gd name="T26" fmla="*/ 2850 w 2850"/>
                <a:gd name="T27" fmla="*/ 1625 h 162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850" h="1625">
                  <a:moveTo>
                    <a:pt x="819" y="1561"/>
                  </a:moveTo>
                  <a:cubicBezTo>
                    <a:pt x="1265" y="1625"/>
                    <a:pt x="2563" y="1338"/>
                    <a:pt x="2648" y="1158"/>
                  </a:cubicBezTo>
                  <a:cubicBezTo>
                    <a:pt x="2850" y="722"/>
                    <a:pt x="1648" y="11"/>
                    <a:pt x="1637" y="0"/>
                  </a:cubicBezTo>
                  <a:cubicBezTo>
                    <a:pt x="1627" y="0"/>
                    <a:pt x="755" y="128"/>
                    <a:pt x="734" y="138"/>
                  </a:cubicBezTo>
                  <a:cubicBezTo>
                    <a:pt x="659" y="170"/>
                    <a:pt x="298" y="563"/>
                    <a:pt x="202" y="722"/>
                  </a:cubicBezTo>
                  <a:cubicBezTo>
                    <a:pt x="149" y="829"/>
                    <a:pt x="64" y="956"/>
                    <a:pt x="42" y="1073"/>
                  </a:cubicBezTo>
                  <a:cubicBezTo>
                    <a:pt x="21" y="1158"/>
                    <a:pt x="0" y="1317"/>
                    <a:pt x="64" y="1391"/>
                  </a:cubicBezTo>
                  <a:cubicBezTo>
                    <a:pt x="85" y="1413"/>
                    <a:pt x="606" y="1530"/>
                    <a:pt x="819" y="1561"/>
                  </a:cubicBezTo>
                </a:path>
              </a:pathLst>
            </a:custGeom>
            <a:solidFill>
              <a:srgbClr val="FF6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66" name="Freeform 110"/>
            <p:cNvSpPr>
              <a:spLocks noChangeAspect="1"/>
            </p:cNvSpPr>
            <p:nvPr/>
          </p:nvSpPr>
          <p:spPr bwMode="auto">
            <a:xfrm>
              <a:off x="2481" y="2283"/>
              <a:ext cx="418" cy="103"/>
            </a:xfrm>
            <a:custGeom>
              <a:avLst/>
              <a:gdLst>
                <a:gd name="T0" fmla="*/ 501 w 3483"/>
                <a:gd name="T1" fmla="*/ 827 h 858"/>
                <a:gd name="T2" fmla="*/ 2077 w 3483"/>
                <a:gd name="T3" fmla="*/ 753 h 858"/>
                <a:gd name="T4" fmla="*/ 3483 w 3483"/>
                <a:gd name="T5" fmla="*/ 424 h 858"/>
                <a:gd name="T6" fmla="*/ 2887 w 3483"/>
                <a:gd name="T7" fmla="*/ 96 h 858"/>
                <a:gd name="T8" fmla="*/ 1992 w 3483"/>
                <a:gd name="T9" fmla="*/ 11 h 858"/>
                <a:gd name="T10" fmla="*/ 490 w 3483"/>
                <a:gd name="T11" fmla="*/ 318 h 858"/>
                <a:gd name="T12" fmla="*/ 0 w 3483"/>
                <a:gd name="T13" fmla="*/ 731 h 858"/>
                <a:gd name="T14" fmla="*/ 501 w 3483"/>
                <a:gd name="T15" fmla="*/ 827 h 85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483"/>
                <a:gd name="T25" fmla="*/ 0 h 858"/>
                <a:gd name="T26" fmla="*/ 3483 w 3483"/>
                <a:gd name="T27" fmla="*/ 858 h 85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483" h="858">
                  <a:moveTo>
                    <a:pt x="501" y="827"/>
                  </a:moveTo>
                  <a:cubicBezTo>
                    <a:pt x="884" y="858"/>
                    <a:pt x="2024" y="753"/>
                    <a:pt x="2077" y="753"/>
                  </a:cubicBezTo>
                  <a:cubicBezTo>
                    <a:pt x="2738" y="657"/>
                    <a:pt x="2738" y="657"/>
                    <a:pt x="3483" y="424"/>
                  </a:cubicBezTo>
                  <a:cubicBezTo>
                    <a:pt x="3217" y="180"/>
                    <a:pt x="3217" y="180"/>
                    <a:pt x="2887" y="96"/>
                  </a:cubicBezTo>
                  <a:cubicBezTo>
                    <a:pt x="2780" y="64"/>
                    <a:pt x="1992" y="0"/>
                    <a:pt x="1992" y="11"/>
                  </a:cubicBezTo>
                  <a:cubicBezTo>
                    <a:pt x="1140" y="85"/>
                    <a:pt x="1140" y="85"/>
                    <a:pt x="490" y="318"/>
                  </a:cubicBezTo>
                  <a:cubicBezTo>
                    <a:pt x="213" y="424"/>
                    <a:pt x="213" y="424"/>
                    <a:pt x="0" y="731"/>
                  </a:cubicBezTo>
                  <a:cubicBezTo>
                    <a:pt x="149" y="763"/>
                    <a:pt x="352" y="805"/>
                    <a:pt x="501" y="827"/>
                  </a:cubicBezTo>
                </a:path>
              </a:pathLst>
            </a:custGeom>
            <a:solidFill>
              <a:srgbClr val="FF7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67" name="Freeform 111"/>
            <p:cNvSpPr>
              <a:spLocks noChangeAspect="1"/>
            </p:cNvSpPr>
            <p:nvPr/>
          </p:nvSpPr>
          <p:spPr bwMode="auto">
            <a:xfrm>
              <a:off x="2497" y="2286"/>
              <a:ext cx="391" cy="100"/>
            </a:xfrm>
            <a:custGeom>
              <a:avLst/>
              <a:gdLst>
                <a:gd name="T0" fmla="*/ 341 w 3259"/>
                <a:gd name="T1" fmla="*/ 739 h 833"/>
                <a:gd name="T2" fmla="*/ 3259 w 3259"/>
                <a:gd name="T3" fmla="*/ 401 h 833"/>
                <a:gd name="T4" fmla="*/ 2705 w 3259"/>
                <a:gd name="T5" fmla="*/ 85 h 833"/>
                <a:gd name="T6" fmla="*/ 1853 w 3259"/>
                <a:gd name="T7" fmla="*/ 11 h 833"/>
                <a:gd name="T8" fmla="*/ 0 w 3259"/>
                <a:gd name="T9" fmla="*/ 675 h 833"/>
                <a:gd name="T10" fmla="*/ 341 w 3259"/>
                <a:gd name="T11" fmla="*/ 739 h 83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259"/>
                <a:gd name="T19" fmla="*/ 0 h 833"/>
                <a:gd name="T20" fmla="*/ 3259 w 3259"/>
                <a:gd name="T21" fmla="*/ 833 h 83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259" h="833">
                  <a:moveTo>
                    <a:pt x="341" y="739"/>
                  </a:moveTo>
                  <a:cubicBezTo>
                    <a:pt x="767" y="781"/>
                    <a:pt x="1917" y="833"/>
                    <a:pt x="3259" y="401"/>
                  </a:cubicBezTo>
                  <a:cubicBezTo>
                    <a:pt x="2982" y="169"/>
                    <a:pt x="2982" y="169"/>
                    <a:pt x="2705" y="85"/>
                  </a:cubicBezTo>
                  <a:cubicBezTo>
                    <a:pt x="2673" y="74"/>
                    <a:pt x="1885" y="0"/>
                    <a:pt x="1853" y="11"/>
                  </a:cubicBezTo>
                  <a:cubicBezTo>
                    <a:pt x="512" y="127"/>
                    <a:pt x="256" y="338"/>
                    <a:pt x="0" y="675"/>
                  </a:cubicBezTo>
                  <a:cubicBezTo>
                    <a:pt x="107" y="696"/>
                    <a:pt x="235" y="728"/>
                    <a:pt x="341" y="739"/>
                  </a:cubicBezTo>
                </a:path>
              </a:pathLst>
            </a:custGeom>
            <a:solidFill>
              <a:srgbClr val="FF81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68" name="Freeform 112"/>
            <p:cNvSpPr>
              <a:spLocks noChangeAspect="1"/>
            </p:cNvSpPr>
            <p:nvPr/>
          </p:nvSpPr>
          <p:spPr bwMode="auto">
            <a:xfrm>
              <a:off x="2533" y="2039"/>
              <a:ext cx="287" cy="161"/>
            </a:xfrm>
            <a:custGeom>
              <a:avLst/>
              <a:gdLst>
                <a:gd name="T0" fmla="*/ 684 w 2392"/>
                <a:gd name="T1" fmla="*/ 1331 h 1341"/>
                <a:gd name="T2" fmla="*/ 1538 w 2392"/>
                <a:gd name="T3" fmla="*/ 1278 h 1341"/>
                <a:gd name="T4" fmla="*/ 2339 w 2392"/>
                <a:gd name="T5" fmla="*/ 990 h 1341"/>
                <a:gd name="T6" fmla="*/ 2285 w 2392"/>
                <a:gd name="T7" fmla="*/ 671 h 1341"/>
                <a:gd name="T8" fmla="*/ 1474 w 2392"/>
                <a:gd name="T9" fmla="*/ 10 h 1341"/>
                <a:gd name="T10" fmla="*/ 577 w 2392"/>
                <a:gd name="T11" fmla="*/ 170 h 1341"/>
                <a:gd name="T12" fmla="*/ 43 w 2392"/>
                <a:gd name="T13" fmla="*/ 873 h 1341"/>
                <a:gd name="T14" fmla="*/ 65 w 2392"/>
                <a:gd name="T15" fmla="*/ 1192 h 1341"/>
                <a:gd name="T16" fmla="*/ 684 w 2392"/>
                <a:gd name="T17" fmla="*/ 1331 h 134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392"/>
                <a:gd name="T28" fmla="*/ 0 h 1341"/>
                <a:gd name="T29" fmla="*/ 2392 w 2392"/>
                <a:gd name="T30" fmla="*/ 1341 h 134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392" h="1341">
                  <a:moveTo>
                    <a:pt x="684" y="1331"/>
                  </a:moveTo>
                  <a:cubicBezTo>
                    <a:pt x="1538" y="1278"/>
                    <a:pt x="1538" y="1278"/>
                    <a:pt x="1538" y="1278"/>
                  </a:cubicBezTo>
                  <a:cubicBezTo>
                    <a:pt x="1591" y="1267"/>
                    <a:pt x="2339" y="1001"/>
                    <a:pt x="2339" y="990"/>
                  </a:cubicBezTo>
                  <a:cubicBezTo>
                    <a:pt x="2392" y="905"/>
                    <a:pt x="2349" y="745"/>
                    <a:pt x="2285" y="671"/>
                  </a:cubicBezTo>
                  <a:cubicBezTo>
                    <a:pt x="2136" y="500"/>
                    <a:pt x="1559" y="42"/>
                    <a:pt x="1474" y="10"/>
                  </a:cubicBezTo>
                  <a:cubicBezTo>
                    <a:pt x="1463" y="0"/>
                    <a:pt x="598" y="160"/>
                    <a:pt x="577" y="170"/>
                  </a:cubicBezTo>
                  <a:cubicBezTo>
                    <a:pt x="577" y="181"/>
                    <a:pt x="278" y="415"/>
                    <a:pt x="43" y="873"/>
                  </a:cubicBezTo>
                  <a:cubicBezTo>
                    <a:pt x="0" y="958"/>
                    <a:pt x="0" y="1118"/>
                    <a:pt x="65" y="1192"/>
                  </a:cubicBezTo>
                  <a:cubicBezTo>
                    <a:pt x="182" y="1341"/>
                    <a:pt x="492" y="1320"/>
                    <a:pt x="684" y="1331"/>
                  </a:cubicBezTo>
                </a:path>
              </a:pathLst>
            </a:custGeom>
            <a:solidFill>
              <a:srgbClr val="FF7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69" name="Freeform 113"/>
            <p:cNvSpPr>
              <a:spLocks noChangeAspect="1"/>
            </p:cNvSpPr>
            <p:nvPr/>
          </p:nvSpPr>
          <p:spPr bwMode="auto">
            <a:xfrm>
              <a:off x="2514" y="2290"/>
              <a:ext cx="363" cy="93"/>
            </a:xfrm>
            <a:custGeom>
              <a:avLst/>
              <a:gdLst>
                <a:gd name="T0" fmla="*/ 181 w 3025"/>
                <a:gd name="T1" fmla="*/ 659 h 775"/>
                <a:gd name="T2" fmla="*/ 3025 w 3025"/>
                <a:gd name="T3" fmla="*/ 372 h 775"/>
                <a:gd name="T4" fmla="*/ 2738 w 3025"/>
                <a:gd name="T5" fmla="*/ 128 h 775"/>
                <a:gd name="T6" fmla="*/ 1715 w 3025"/>
                <a:gd name="T7" fmla="*/ 0 h 775"/>
                <a:gd name="T8" fmla="*/ 543 w 3025"/>
                <a:gd name="T9" fmla="*/ 213 h 775"/>
                <a:gd name="T10" fmla="*/ 0 w 3025"/>
                <a:gd name="T11" fmla="*/ 627 h 775"/>
                <a:gd name="T12" fmla="*/ 181 w 3025"/>
                <a:gd name="T13" fmla="*/ 659 h 77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025"/>
                <a:gd name="T22" fmla="*/ 0 h 775"/>
                <a:gd name="T23" fmla="*/ 3025 w 3025"/>
                <a:gd name="T24" fmla="*/ 775 h 77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025" h="775">
                  <a:moveTo>
                    <a:pt x="181" y="659"/>
                  </a:moveTo>
                  <a:cubicBezTo>
                    <a:pt x="629" y="701"/>
                    <a:pt x="1790" y="775"/>
                    <a:pt x="3025" y="372"/>
                  </a:cubicBezTo>
                  <a:cubicBezTo>
                    <a:pt x="2940" y="298"/>
                    <a:pt x="2844" y="160"/>
                    <a:pt x="2738" y="128"/>
                  </a:cubicBezTo>
                  <a:cubicBezTo>
                    <a:pt x="2354" y="22"/>
                    <a:pt x="1715" y="0"/>
                    <a:pt x="1715" y="0"/>
                  </a:cubicBezTo>
                  <a:cubicBezTo>
                    <a:pt x="959" y="64"/>
                    <a:pt x="948" y="64"/>
                    <a:pt x="543" y="213"/>
                  </a:cubicBezTo>
                  <a:cubicBezTo>
                    <a:pt x="245" y="319"/>
                    <a:pt x="245" y="319"/>
                    <a:pt x="0" y="627"/>
                  </a:cubicBezTo>
                  <a:cubicBezTo>
                    <a:pt x="53" y="637"/>
                    <a:pt x="128" y="648"/>
                    <a:pt x="181" y="659"/>
                  </a:cubicBezTo>
                </a:path>
              </a:pathLst>
            </a:custGeom>
            <a:solidFill>
              <a:srgbClr val="FF87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70" name="Freeform 114"/>
            <p:cNvSpPr>
              <a:spLocks noChangeAspect="1"/>
            </p:cNvSpPr>
            <p:nvPr/>
          </p:nvSpPr>
          <p:spPr bwMode="auto">
            <a:xfrm>
              <a:off x="2532" y="2292"/>
              <a:ext cx="334" cy="90"/>
            </a:xfrm>
            <a:custGeom>
              <a:avLst/>
              <a:gdLst>
                <a:gd name="T0" fmla="*/ 11 w 2783"/>
                <a:gd name="T1" fmla="*/ 579 h 750"/>
                <a:gd name="T2" fmla="*/ 2783 w 2783"/>
                <a:gd name="T3" fmla="*/ 343 h 750"/>
                <a:gd name="T4" fmla="*/ 2496 w 2783"/>
                <a:gd name="T5" fmla="*/ 118 h 750"/>
                <a:gd name="T6" fmla="*/ 1568 w 2783"/>
                <a:gd name="T7" fmla="*/ 0 h 750"/>
                <a:gd name="T8" fmla="*/ 395 w 2783"/>
                <a:gd name="T9" fmla="*/ 225 h 750"/>
                <a:gd name="T10" fmla="*/ 192 w 2783"/>
                <a:gd name="T11" fmla="*/ 300 h 750"/>
                <a:gd name="T12" fmla="*/ 0 w 2783"/>
                <a:gd name="T13" fmla="*/ 579 h 750"/>
                <a:gd name="T14" fmla="*/ 11 w 2783"/>
                <a:gd name="T15" fmla="*/ 579 h 7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783"/>
                <a:gd name="T25" fmla="*/ 0 h 750"/>
                <a:gd name="T26" fmla="*/ 2783 w 2783"/>
                <a:gd name="T27" fmla="*/ 750 h 75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783" h="750">
                  <a:moveTo>
                    <a:pt x="11" y="579"/>
                  </a:moveTo>
                  <a:cubicBezTo>
                    <a:pt x="1312" y="750"/>
                    <a:pt x="2314" y="504"/>
                    <a:pt x="2783" y="343"/>
                  </a:cubicBezTo>
                  <a:cubicBezTo>
                    <a:pt x="2698" y="279"/>
                    <a:pt x="2602" y="139"/>
                    <a:pt x="2496" y="118"/>
                  </a:cubicBezTo>
                  <a:cubicBezTo>
                    <a:pt x="2336" y="64"/>
                    <a:pt x="1568" y="0"/>
                    <a:pt x="1568" y="0"/>
                  </a:cubicBezTo>
                  <a:cubicBezTo>
                    <a:pt x="843" y="64"/>
                    <a:pt x="757" y="86"/>
                    <a:pt x="395" y="225"/>
                  </a:cubicBezTo>
                  <a:cubicBezTo>
                    <a:pt x="331" y="247"/>
                    <a:pt x="235" y="257"/>
                    <a:pt x="192" y="300"/>
                  </a:cubicBezTo>
                  <a:cubicBezTo>
                    <a:pt x="107" y="375"/>
                    <a:pt x="64" y="493"/>
                    <a:pt x="0" y="579"/>
                  </a:cubicBezTo>
                  <a:cubicBezTo>
                    <a:pt x="0" y="579"/>
                    <a:pt x="11" y="579"/>
                    <a:pt x="11" y="579"/>
                  </a:cubicBezTo>
                </a:path>
              </a:pathLst>
            </a:custGeom>
            <a:solidFill>
              <a:srgbClr val="FF8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71" name="Freeform 115"/>
            <p:cNvSpPr>
              <a:spLocks noChangeAspect="1"/>
            </p:cNvSpPr>
            <p:nvPr/>
          </p:nvSpPr>
          <p:spPr bwMode="auto">
            <a:xfrm>
              <a:off x="2554" y="2061"/>
              <a:ext cx="244" cy="131"/>
            </a:xfrm>
            <a:custGeom>
              <a:avLst/>
              <a:gdLst>
                <a:gd name="T0" fmla="*/ 501 w 2034"/>
                <a:gd name="T1" fmla="*/ 1092 h 1092"/>
                <a:gd name="T2" fmla="*/ 1363 w 2034"/>
                <a:gd name="T3" fmla="*/ 1049 h 1092"/>
                <a:gd name="T4" fmla="*/ 1991 w 2034"/>
                <a:gd name="T5" fmla="*/ 816 h 1092"/>
                <a:gd name="T6" fmla="*/ 1927 w 2034"/>
                <a:gd name="T7" fmla="*/ 498 h 1092"/>
                <a:gd name="T8" fmla="*/ 1310 w 2034"/>
                <a:gd name="T9" fmla="*/ 0 h 1092"/>
                <a:gd name="T10" fmla="*/ 426 w 2034"/>
                <a:gd name="T11" fmla="*/ 191 h 1092"/>
                <a:gd name="T12" fmla="*/ 54 w 2034"/>
                <a:gd name="T13" fmla="*/ 657 h 1092"/>
                <a:gd name="T14" fmla="*/ 64 w 2034"/>
                <a:gd name="T15" fmla="*/ 975 h 1092"/>
                <a:gd name="T16" fmla="*/ 501 w 2034"/>
                <a:gd name="T17" fmla="*/ 1092 h 109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034"/>
                <a:gd name="T28" fmla="*/ 0 h 1092"/>
                <a:gd name="T29" fmla="*/ 2034 w 2034"/>
                <a:gd name="T30" fmla="*/ 1092 h 109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034" h="1092">
                  <a:moveTo>
                    <a:pt x="501" y="1092"/>
                  </a:moveTo>
                  <a:cubicBezTo>
                    <a:pt x="1363" y="1049"/>
                    <a:pt x="1363" y="1049"/>
                    <a:pt x="1363" y="1049"/>
                  </a:cubicBezTo>
                  <a:cubicBezTo>
                    <a:pt x="1565" y="1007"/>
                    <a:pt x="1895" y="986"/>
                    <a:pt x="1991" y="816"/>
                  </a:cubicBezTo>
                  <a:cubicBezTo>
                    <a:pt x="2034" y="731"/>
                    <a:pt x="1991" y="572"/>
                    <a:pt x="1927" y="498"/>
                  </a:cubicBezTo>
                  <a:cubicBezTo>
                    <a:pt x="1863" y="413"/>
                    <a:pt x="1352" y="11"/>
                    <a:pt x="1310" y="0"/>
                  </a:cubicBezTo>
                  <a:cubicBezTo>
                    <a:pt x="1289" y="0"/>
                    <a:pt x="437" y="180"/>
                    <a:pt x="426" y="191"/>
                  </a:cubicBezTo>
                  <a:cubicBezTo>
                    <a:pt x="330" y="276"/>
                    <a:pt x="64" y="647"/>
                    <a:pt x="54" y="657"/>
                  </a:cubicBezTo>
                  <a:cubicBezTo>
                    <a:pt x="22" y="742"/>
                    <a:pt x="0" y="901"/>
                    <a:pt x="64" y="975"/>
                  </a:cubicBezTo>
                  <a:cubicBezTo>
                    <a:pt x="150" y="1081"/>
                    <a:pt x="373" y="1081"/>
                    <a:pt x="501" y="1092"/>
                  </a:cubicBezTo>
                </a:path>
              </a:pathLst>
            </a:custGeom>
            <a:solidFill>
              <a:srgbClr val="FF81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72" name="Freeform 116"/>
            <p:cNvSpPr>
              <a:spLocks noChangeAspect="1"/>
            </p:cNvSpPr>
            <p:nvPr/>
          </p:nvSpPr>
          <p:spPr bwMode="auto">
            <a:xfrm>
              <a:off x="2545" y="2295"/>
              <a:ext cx="310" cy="73"/>
            </a:xfrm>
            <a:custGeom>
              <a:avLst/>
              <a:gdLst>
                <a:gd name="T0" fmla="*/ 713 w 2584"/>
                <a:gd name="T1" fmla="*/ 598 h 608"/>
                <a:gd name="T2" fmla="*/ 2584 w 2584"/>
                <a:gd name="T3" fmla="*/ 320 h 608"/>
                <a:gd name="T4" fmla="*/ 2265 w 2584"/>
                <a:gd name="T5" fmla="*/ 96 h 608"/>
                <a:gd name="T6" fmla="*/ 1457 w 2584"/>
                <a:gd name="T7" fmla="*/ 0 h 608"/>
                <a:gd name="T8" fmla="*/ 0 w 2584"/>
                <a:gd name="T9" fmla="*/ 534 h 608"/>
                <a:gd name="T10" fmla="*/ 713 w 2584"/>
                <a:gd name="T11" fmla="*/ 598 h 60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84"/>
                <a:gd name="T19" fmla="*/ 0 h 608"/>
                <a:gd name="T20" fmla="*/ 2584 w 2584"/>
                <a:gd name="T21" fmla="*/ 608 h 60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84" h="608">
                  <a:moveTo>
                    <a:pt x="713" y="598"/>
                  </a:moveTo>
                  <a:cubicBezTo>
                    <a:pt x="723" y="598"/>
                    <a:pt x="1786" y="608"/>
                    <a:pt x="2584" y="320"/>
                  </a:cubicBezTo>
                  <a:cubicBezTo>
                    <a:pt x="2297" y="107"/>
                    <a:pt x="2297" y="107"/>
                    <a:pt x="2265" y="96"/>
                  </a:cubicBezTo>
                  <a:cubicBezTo>
                    <a:pt x="2233" y="86"/>
                    <a:pt x="1489" y="0"/>
                    <a:pt x="1457" y="0"/>
                  </a:cubicBezTo>
                  <a:cubicBezTo>
                    <a:pt x="298" y="96"/>
                    <a:pt x="202" y="235"/>
                    <a:pt x="0" y="534"/>
                  </a:cubicBezTo>
                  <a:cubicBezTo>
                    <a:pt x="245" y="555"/>
                    <a:pt x="479" y="598"/>
                    <a:pt x="713" y="598"/>
                  </a:cubicBezTo>
                </a:path>
              </a:pathLst>
            </a:custGeom>
            <a:solidFill>
              <a:srgbClr val="FF9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73" name="Freeform 117"/>
            <p:cNvSpPr>
              <a:spLocks noChangeAspect="1"/>
            </p:cNvSpPr>
            <p:nvPr/>
          </p:nvSpPr>
          <p:spPr bwMode="auto">
            <a:xfrm>
              <a:off x="2559" y="2296"/>
              <a:ext cx="285" cy="68"/>
            </a:xfrm>
            <a:custGeom>
              <a:avLst/>
              <a:gdLst>
                <a:gd name="T0" fmla="*/ 586 w 2375"/>
                <a:gd name="T1" fmla="*/ 567 h 567"/>
                <a:gd name="T2" fmla="*/ 2375 w 2375"/>
                <a:gd name="T3" fmla="*/ 321 h 567"/>
                <a:gd name="T4" fmla="*/ 2002 w 2375"/>
                <a:gd name="T5" fmla="*/ 86 h 567"/>
                <a:gd name="T6" fmla="*/ 1342 w 2375"/>
                <a:gd name="T7" fmla="*/ 11 h 567"/>
                <a:gd name="T8" fmla="*/ 0 w 2375"/>
                <a:gd name="T9" fmla="*/ 503 h 567"/>
                <a:gd name="T10" fmla="*/ 586 w 2375"/>
                <a:gd name="T11" fmla="*/ 567 h 56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375"/>
                <a:gd name="T19" fmla="*/ 0 h 567"/>
                <a:gd name="T20" fmla="*/ 2375 w 2375"/>
                <a:gd name="T21" fmla="*/ 567 h 56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375" h="567">
                  <a:moveTo>
                    <a:pt x="586" y="567"/>
                  </a:moveTo>
                  <a:cubicBezTo>
                    <a:pt x="1097" y="567"/>
                    <a:pt x="1907" y="482"/>
                    <a:pt x="2375" y="321"/>
                  </a:cubicBezTo>
                  <a:cubicBezTo>
                    <a:pt x="2269" y="236"/>
                    <a:pt x="2130" y="118"/>
                    <a:pt x="2002" y="86"/>
                  </a:cubicBezTo>
                  <a:cubicBezTo>
                    <a:pt x="1811" y="33"/>
                    <a:pt x="1544" y="0"/>
                    <a:pt x="1342" y="11"/>
                  </a:cubicBezTo>
                  <a:cubicBezTo>
                    <a:pt x="298" y="97"/>
                    <a:pt x="256" y="161"/>
                    <a:pt x="0" y="503"/>
                  </a:cubicBezTo>
                  <a:cubicBezTo>
                    <a:pt x="171" y="524"/>
                    <a:pt x="415" y="556"/>
                    <a:pt x="586" y="567"/>
                  </a:cubicBezTo>
                </a:path>
              </a:pathLst>
            </a:custGeom>
            <a:solidFill>
              <a:srgbClr val="FF94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74" name="Freeform 118"/>
            <p:cNvSpPr>
              <a:spLocks noChangeAspect="1"/>
            </p:cNvSpPr>
            <p:nvPr/>
          </p:nvSpPr>
          <p:spPr bwMode="auto">
            <a:xfrm>
              <a:off x="2575" y="2080"/>
              <a:ext cx="202" cy="105"/>
            </a:xfrm>
            <a:custGeom>
              <a:avLst/>
              <a:gdLst>
                <a:gd name="T0" fmla="*/ 320 w 1684"/>
                <a:gd name="T1" fmla="*/ 875 h 875"/>
                <a:gd name="T2" fmla="*/ 1183 w 1684"/>
                <a:gd name="T3" fmla="*/ 843 h 875"/>
                <a:gd name="T4" fmla="*/ 1631 w 1684"/>
                <a:gd name="T5" fmla="*/ 662 h 875"/>
                <a:gd name="T6" fmla="*/ 1567 w 1684"/>
                <a:gd name="T7" fmla="*/ 342 h 875"/>
                <a:gd name="T8" fmla="*/ 1140 w 1684"/>
                <a:gd name="T9" fmla="*/ 11 h 875"/>
                <a:gd name="T10" fmla="*/ 256 w 1684"/>
                <a:gd name="T11" fmla="*/ 235 h 875"/>
                <a:gd name="T12" fmla="*/ 64 w 1684"/>
                <a:gd name="T13" fmla="*/ 481 h 875"/>
                <a:gd name="T14" fmla="*/ 64 w 1684"/>
                <a:gd name="T15" fmla="*/ 801 h 875"/>
                <a:gd name="T16" fmla="*/ 320 w 1684"/>
                <a:gd name="T17" fmla="*/ 875 h 87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84"/>
                <a:gd name="T28" fmla="*/ 0 h 875"/>
                <a:gd name="T29" fmla="*/ 1684 w 1684"/>
                <a:gd name="T30" fmla="*/ 875 h 87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84" h="875">
                  <a:moveTo>
                    <a:pt x="320" y="875"/>
                  </a:moveTo>
                  <a:cubicBezTo>
                    <a:pt x="1183" y="843"/>
                    <a:pt x="1183" y="843"/>
                    <a:pt x="1183" y="843"/>
                  </a:cubicBezTo>
                  <a:cubicBezTo>
                    <a:pt x="1322" y="822"/>
                    <a:pt x="1567" y="801"/>
                    <a:pt x="1631" y="662"/>
                  </a:cubicBezTo>
                  <a:cubicBezTo>
                    <a:pt x="1684" y="577"/>
                    <a:pt x="1620" y="427"/>
                    <a:pt x="1567" y="342"/>
                  </a:cubicBezTo>
                  <a:cubicBezTo>
                    <a:pt x="1556" y="331"/>
                    <a:pt x="1151" y="11"/>
                    <a:pt x="1140" y="11"/>
                  </a:cubicBezTo>
                  <a:cubicBezTo>
                    <a:pt x="1108" y="0"/>
                    <a:pt x="288" y="203"/>
                    <a:pt x="256" y="235"/>
                  </a:cubicBezTo>
                  <a:cubicBezTo>
                    <a:pt x="182" y="289"/>
                    <a:pt x="96" y="385"/>
                    <a:pt x="64" y="481"/>
                  </a:cubicBezTo>
                  <a:cubicBezTo>
                    <a:pt x="32" y="566"/>
                    <a:pt x="0" y="726"/>
                    <a:pt x="64" y="801"/>
                  </a:cubicBezTo>
                  <a:cubicBezTo>
                    <a:pt x="107" y="865"/>
                    <a:pt x="235" y="865"/>
                    <a:pt x="320" y="875"/>
                  </a:cubicBezTo>
                </a:path>
              </a:pathLst>
            </a:custGeom>
            <a:solidFill>
              <a:srgbClr val="FF87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75" name="Freeform 119"/>
            <p:cNvSpPr>
              <a:spLocks noChangeAspect="1"/>
            </p:cNvSpPr>
            <p:nvPr/>
          </p:nvSpPr>
          <p:spPr bwMode="auto">
            <a:xfrm>
              <a:off x="2571" y="2297"/>
              <a:ext cx="261" cy="65"/>
            </a:xfrm>
            <a:custGeom>
              <a:avLst/>
              <a:gdLst>
                <a:gd name="T0" fmla="*/ 480 w 2175"/>
                <a:gd name="T1" fmla="*/ 520 h 541"/>
                <a:gd name="T2" fmla="*/ 2175 w 2175"/>
                <a:gd name="T3" fmla="*/ 308 h 541"/>
                <a:gd name="T4" fmla="*/ 1237 w 2175"/>
                <a:gd name="T5" fmla="*/ 21 h 541"/>
                <a:gd name="T6" fmla="*/ 0 w 2175"/>
                <a:gd name="T7" fmla="*/ 478 h 541"/>
                <a:gd name="T8" fmla="*/ 480 w 2175"/>
                <a:gd name="T9" fmla="*/ 520 h 5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75"/>
                <a:gd name="T16" fmla="*/ 0 h 541"/>
                <a:gd name="T17" fmla="*/ 2175 w 2175"/>
                <a:gd name="T18" fmla="*/ 541 h 54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75" h="541">
                  <a:moveTo>
                    <a:pt x="480" y="520"/>
                  </a:moveTo>
                  <a:cubicBezTo>
                    <a:pt x="1397" y="541"/>
                    <a:pt x="2175" y="308"/>
                    <a:pt x="2175" y="308"/>
                  </a:cubicBezTo>
                  <a:cubicBezTo>
                    <a:pt x="1898" y="95"/>
                    <a:pt x="1589" y="0"/>
                    <a:pt x="1237" y="21"/>
                  </a:cubicBezTo>
                  <a:cubicBezTo>
                    <a:pt x="299" y="95"/>
                    <a:pt x="288" y="117"/>
                    <a:pt x="0" y="478"/>
                  </a:cubicBezTo>
                  <a:cubicBezTo>
                    <a:pt x="149" y="488"/>
                    <a:pt x="331" y="520"/>
                    <a:pt x="480" y="520"/>
                  </a:cubicBezTo>
                </a:path>
              </a:pathLst>
            </a:custGeom>
            <a:solidFill>
              <a:srgbClr val="FF97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76" name="Freeform 120"/>
            <p:cNvSpPr>
              <a:spLocks noChangeAspect="1"/>
            </p:cNvSpPr>
            <p:nvPr/>
          </p:nvSpPr>
          <p:spPr bwMode="auto">
            <a:xfrm>
              <a:off x="2585" y="2301"/>
              <a:ext cx="236" cy="55"/>
            </a:xfrm>
            <a:custGeom>
              <a:avLst/>
              <a:gdLst>
                <a:gd name="T0" fmla="*/ 353 w 1966"/>
                <a:gd name="T1" fmla="*/ 458 h 458"/>
                <a:gd name="T2" fmla="*/ 1165 w 1966"/>
                <a:gd name="T3" fmla="*/ 426 h 458"/>
                <a:gd name="T4" fmla="*/ 1966 w 1966"/>
                <a:gd name="T5" fmla="*/ 277 h 458"/>
                <a:gd name="T6" fmla="*/ 1122 w 1966"/>
                <a:gd name="T7" fmla="*/ 11 h 458"/>
                <a:gd name="T8" fmla="*/ 246 w 1966"/>
                <a:gd name="T9" fmla="*/ 160 h 458"/>
                <a:gd name="T10" fmla="*/ 0 w 1966"/>
                <a:gd name="T11" fmla="*/ 426 h 458"/>
                <a:gd name="T12" fmla="*/ 353 w 1966"/>
                <a:gd name="T13" fmla="*/ 458 h 45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966"/>
                <a:gd name="T22" fmla="*/ 0 h 458"/>
                <a:gd name="T23" fmla="*/ 1966 w 1966"/>
                <a:gd name="T24" fmla="*/ 458 h 45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966" h="458">
                  <a:moveTo>
                    <a:pt x="353" y="458"/>
                  </a:moveTo>
                  <a:cubicBezTo>
                    <a:pt x="1165" y="426"/>
                    <a:pt x="1165" y="426"/>
                    <a:pt x="1165" y="426"/>
                  </a:cubicBezTo>
                  <a:cubicBezTo>
                    <a:pt x="1443" y="395"/>
                    <a:pt x="1699" y="320"/>
                    <a:pt x="1966" y="277"/>
                  </a:cubicBezTo>
                  <a:cubicBezTo>
                    <a:pt x="1389" y="0"/>
                    <a:pt x="1389" y="0"/>
                    <a:pt x="1122" y="11"/>
                  </a:cubicBezTo>
                  <a:cubicBezTo>
                    <a:pt x="1122" y="21"/>
                    <a:pt x="353" y="117"/>
                    <a:pt x="246" y="160"/>
                  </a:cubicBezTo>
                  <a:cubicBezTo>
                    <a:pt x="149" y="192"/>
                    <a:pt x="75" y="341"/>
                    <a:pt x="0" y="426"/>
                  </a:cubicBezTo>
                  <a:cubicBezTo>
                    <a:pt x="107" y="437"/>
                    <a:pt x="246" y="458"/>
                    <a:pt x="353" y="458"/>
                  </a:cubicBezTo>
                </a:path>
              </a:pathLst>
            </a:custGeom>
            <a:solidFill>
              <a:srgbClr val="FF9B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77" name="Freeform 121"/>
            <p:cNvSpPr>
              <a:spLocks noChangeAspect="1"/>
            </p:cNvSpPr>
            <p:nvPr/>
          </p:nvSpPr>
          <p:spPr bwMode="auto">
            <a:xfrm>
              <a:off x="2599" y="2304"/>
              <a:ext cx="204" cy="49"/>
            </a:xfrm>
            <a:custGeom>
              <a:avLst/>
              <a:gdLst>
                <a:gd name="T0" fmla="*/ 225 w 1700"/>
                <a:gd name="T1" fmla="*/ 408 h 408"/>
                <a:gd name="T2" fmla="*/ 1048 w 1700"/>
                <a:gd name="T3" fmla="*/ 377 h 408"/>
                <a:gd name="T4" fmla="*/ 1700 w 1700"/>
                <a:gd name="T5" fmla="*/ 251 h 408"/>
                <a:gd name="T6" fmla="*/ 1006 w 1700"/>
                <a:gd name="T7" fmla="*/ 21 h 408"/>
                <a:gd name="T8" fmla="*/ 0 w 1700"/>
                <a:gd name="T9" fmla="*/ 388 h 408"/>
                <a:gd name="T10" fmla="*/ 225 w 1700"/>
                <a:gd name="T11" fmla="*/ 408 h 40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00"/>
                <a:gd name="T19" fmla="*/ 0 h 408"/>
                <a:gd name="T20" fmla="*/ 1700 w 1700"/>
                <a:gd name="T21" fmla="*/ 408 h 40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00" h="408">
                  <a:moveTo>
                    <a:pt x="225" y="408"/>
                  </a:moveTo>
                  <a:cubicBezTo>
                    <a:pt x="1048" y="377"/>
                    <a:pt x="1048" y="377"/>
                    <a:pt x="1048" y="377"/>
                  </a:cubicBezTo>
                  <a:cubicBezTo>
                    <a:pt x="1251" y="356"/>
                    <a:pt x="1508" y="283"/>
                    <a:pt x="1700" y="251"/>
                  </a:cubicBezTo>
                  <a:cubicBezTo>
                    <a:pt x="1177" y="0"/>
                    <a:pt x="1177" y="0"/>
                    <a:pt x="1006" y="21"/>
                  </a:cubicBezTo>
                  <a:cubicBezTo>
                    <a:pt x="278" y="73"/>
                    <a:pt x="204" y="157"/>
                    <a:pt x="0" y="388"/>
                  </a:cubicBezTo>
                  <a:cubicBezTo>
                    <a:pt x="65" y="388"/>
                    <a:pt x="161" y="398"/>
                    <a:pt x="225" y="408"/>
                  </a:cubicBezTo>
                </a:path>
              </a:pathLst>
            </a:custGeom>
            <a:solidFill>
              <a:srgbClr val="FF9E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78" name="Freeform 122"/>
            <p:cNvSpPr>
              <a:spLocks noChangeAspect="1"/>
            </p:cNvSpPr>
            <p:nvPr/>
          </p:nvSpPr>
          <p:spPr bwMode="auto">
            <a:xfrm>
              <a:off x="2603" y="2099"/>
              <a:ext cx="153" cy="77"/>
            </a:xfrm>
            <a:custGeom>
              <a:avLst/>
              <a:gdLst>
                <a:gd name="T0" fmla="*/ 75 w 1275"/>
                <a:gd name="T1" fmla="*/ 641 h 641"/>
                <a:gd name="T2" fmla="*/ 953 w 1275"/>
                <a:gd name="T3" fmla="*/ 631 h 641"/>
                <a:gd name="T4" fmla="*/ 1232 w 1275"/>
                <a:gd name="T5" fmla="*/ 513 h 641"/>
                <a:gd name="T6" fmla="*/ 1146 w 1275"/>
                <a:gd name="T7" fmla="*/ 192 h 641"/>
                <a:gd name="T8" fmla="*/ 911 w 1275"/>
                <a:gd name="T9" fmla="*/ 10 h 641"/>
                <a:gd name="T10" fmla="*/ 43 w 1275"/>
                <a:gd name="T11" fmla="*/ 267 h 641"/>
                <a:gd name="T12" fmla="*/ 11 w 1275"/>
                <a:gd name="T13" fmla="*/ 620 h 641"/>
                <a:gd name="T14" fmla="*/ 75 w 1275"/>
                <a:gd name="T15" fmla="*/ 641 h 6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275"/>
                <a:gd name="T25" fmla="*/ 0 h 641"/>
                <a:gd name="T26" fmla="*/ 1275 w 1275"/>
                <a:gd name="T27" fmla="*/ 641 h 64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275" h="641">
                  <a:moveTo>
                    <a:pt x="75" y="641"/>
                  </a:moveTo>
                  <a:cubicBezTo>
                    <a:pt x="953" y="631"/>
                    <a:pt x="953" y="631"/>
                    <a:pt x="953" y="631"/>
                  </a:cubicBezTo>
                  <a:cubicBezTo>
                    <a:pt x="1039" y="620"/>
                    <a:pt x="1189" y="599"/>
                    <a:pt x="1232" y="513"/>
                  </a:cubicBezTo>
                  <a:cubicBezTo>
                    <a:pt x="1275" y="428"/>
                    <a:pt x="1200" y="278"/>
                    <a:pt x="1146" y="192"/>
                  </a:cubicBezTo>
                  <a:cubicBezTo>
                    <a:pt x="1103" y="117"/>
                    <a:pt x="1007" y="21"/>
                    <a:pt x="911" y="10"/>
                  </a:cubicBezTo>
                  <a:cubicBezTo>
                    <a:pt x="889" y="0"/>
                    <a:pt x="75" y="246"/>
                    <a:pt x="43" y="267"/>
                  </a:cubicBezTo>
                  <a:cubicBezTo>
                    <a:pt x="0" y="299"/>
                    <a:pt x="11" y="620"/>
                    <a:pt x="11" y="620"/>
                  </a:cubicBezTo>
                  <a:cubicBezTo>
                    <a:pt x="21" y="631"/>
                    <a:pt x="53" y="631"/>
                    <a:pt x="75" y="641"/>
                  </a:cubicBezTo>
                </a:path>
              </a:pathLst>
            </a:custGeom>
            <a:solidFill>
              <a:srgbClr val="FF8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79" name="Freeform 123"/>
            <p:cNvSpPr>
              <a:spLocks noChangeAspect="1"/>
            </p:cNvSpPr>
            <p:nvPr/>
          </p:nvSpPr>
          <p:spPr bwMode="auto">
            <a:xfrm>
              <a:off x="2614" y="2308"/>
              <a:ext cx="171" cy="42"/>
            </a:xfrm>
            <a:custGeom>
              <a:avLst/>
              <a:gdLst>
                <a:gd name="T0" fmla="*/ 107 w 1425"/>
                <a:gd name="T1" fmla="*/ 350 h 350"/>
                <a:gd name="T2" fmla="*/ 926 w 1425"/>
                <a:gd name="T3" fmla="*/ 329 h 350"/>
                <a:gd name="T4" fmla="*/ 1425 w 1425"/>
                <a:gd name="T5" fmla="*/ 223 h 350"/>
                <a:gd name="T6" fmla="*/ 894 w 1425"/>
                <a:gd name="T7" fmla="*/ 11 h 350"/>
                <a:gd name="T8" fmla="*/ 362 w 1425"/>
                <a:gd name="T9" fmla="*/ 149 h 350"/>
                <a:gd name="T10" fmla="*/ 0 w 1425"/>
                <a:gd name="T11" fmla="*/ 340 h 350"/>
                <a:gd name="T12" fmla="*/ 107 w 1425"/>
                <a:gd name="T13" fmla="*/ 350 h 35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25"/>
                <a:gd name="T22" fmla="*/ 0 h 350"/>
                <a:gd name="T23" fmla="*/ 1425 w 1425"/>
                <a:gd name="T24" fmla="*/ 350 h 35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25" h="350">
                  <a:moveTo>
                    <a:pt x="107" y="350"/>
                  </a:moveTo>
                  <a:cubicBezTo>
                    <a:pt x="926" y="329"/>
                    <a:pt x="926" y="329"/>
                    <a:pt x="926" y="329"/>
                  </a:cubicBezTo>
                  <a:cubicBezTo>
                    <a:pt x="1075" y="319"/>
                    <a:pt x="1277" y="255"/>
                    <a:pt x="1425" y="223"/>
                  </a:cubicBezTo>
                  <a:cubicBezTo>
                    <a:pt x="947" y="0"/>
                    <a:pt x="947" y="0"/>
                    <a:pt x="894" y="11"/>
                  </a:cubicBezTo>
                  <a:cubicBezTo>
                    <a:pt x="724" y="22"/>
                    <a:pt x="522" y="85"/>
                    <a:pt x="362" y="149"/>
                  </a:cubicBezTo>
                  <a:cubicBezTo>
                    <a:pt x="245" y="191"/>
                    <a:pt x="86" y="244"/>
                    <a:pt x="0" y="340"/>
                  </a:cubicBezTo>
                  <a:cubicBezTo>
                    <a:pt x="32" y="340"/>
                    <a:pt x="75" y="350"/>
                    <a:pt x="107" y="350"/>
                  </a:cubicBezTo>
                </a:path>
              </a:pathLst>
            </a:custGeom>
            <a:solidFill>
              <a:srgbClr val="FFA1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80" name="Freeform 124"/>
            <p:cNvSpPr>
              <a:spLocks noChangeAspect="1"/>
            </p:cNvSpPr>
            <p:nvPr/>
          </p:nvSpPr>
          <p:spPr bwMode="auto">
            <a:xfrm>
              <a:off x="2633" y="2312"/>
              <a:ext cx="134" cy="35"/>
            </a:xfrm>
            <a:custGeom>
              <a:avLst/>
              <a:gdLst>
                <a:gd name="T0" fmla="*/ 766 w 1116"/>
                <a:gd name="T1" fmla="*/ 270 h 291"/>
                <a:gd name="T2" fmla="*/ 1116 w 1116"/>
                <a:gd name="T3" fmla="*/ 194 h 291"/>
                <a:gd name="T4" fmla="*/ 734 w 1116"/>
                <a:gd name="T5" fmla="*/ 11 h 291"/>
                <a:gd name="T6" fmla="*/ 0 w 1116"/>
                <a:gd name="T7" fmla="*/ 281 h 291"/>
                <a:gd name="T8" fmla="*/ 766 w 1116"/>
                <a:gd name="T9" fmla="*/ 270 h 2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16"/>
                <a:gd name="T16" fmla="*/ 0 h 291"/>
                <a:gd name="T17" fmla="*/ 1116 w 1116"/>
                <a:gd name="T18" fmla="*/ 291 h 2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16" h="291">
                  <a:moveTo>
                    <a:pt x="766" y="270"/>
                  </a:moveTo>
                  <a:cubicBezTo>
                    <a:pt x="872" y="259"/>
                    <a:pt x="1010" y="216"/>
                    <a:pt x="1116" y="194"/>
                  </a:cubicBezTo>
                  <a:cubicBezTo>
                    <a:pt x="999" y="140"/>
                    <a:pt x="861" y="0"/>
                    <a:pt x="734" y="11"/>
                  </a:cubicBezTo>
                  <a:cubicBezTo>
                    <a:pt x="734" y="11"/>
                    <a:pt x="446" y="108"/>
                    <a:pt x="0" y="281"/>
                  </a:cubicBezTo>
                  <a:cubicBezTo>
                    <a:pt x="255" y="281"/>
                    <a:pt x="510" y="291"/>
                    <a:pt x="766" y="270"/>
                  </a:cubicBezTo>
                </a:path>
              </a:pathLst>
            </a:custGeom>
            <a:solidFill>
              <a:srgbClr val="FFA3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81" name="Freeform 125"/>
            <p:cNvSpPr>
              <a:spLocks noChangeAspect="1"/>
            </p:cNvSpPr>
            <p:nvPr/>
          </p:nvSpPr>
          <p:spPr bwMode="auto">
            <a:xfrm>
              <a:off x="2663" y="2116"/>
              <a:ext cx="72" cy="55"/>
            </a:xfrm>
            <a:custGeom>
              <a:avLst/>
              <a:gdLst>
                <a:gd name="T0" fmla="*/ 439 w 600"/>
                <a:gd name="T1" fmla="*/ 427 h 459"/>
                <a:gd name="T2" fmla="*/ 557 w 600"/>
                <a:gd name="T3" fmla="*/ 384 h 459"/>
                <a:gd name="T4" fmla="*/ 461 w 600"/>
                <a:gd name="T5" fmla="*/ 64 h 459"/>
                <a:gd name="T6" fmla="*/ 418 w 600"/>
                <a:gd name="T7" fmla="*/ 32 h 459"/>
                <a:gd name="T8" fmla="*/ 0 w 600"/>
                <a:gd name="T9" fmla="*/ 427 h 459"/>
                <a:gd name="T10" fmla="*/ 439 w 600"/>
                <a:gd name="T11" fmla="*/ 427 h 4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00"/>
                <a:gd name="T19" fmla="*/ 0 h 459"/>
                <a:gd name="T20" fmla="*/ 600 w 600"/>
                <a:gd name="T21" fmla="*/ 459 h 45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00" h="459">
                  <a:moveTo>
                    <a:pt x="439" y="427"/>
                  </a:moveTo>
                  <a:cubicBezTo>
                    <a:pt x="482" y="427"/>
                    <a:pt x="536" y="416"/>
                    <a:pt x="557" y="384"/>
                  </a:cubicBezTo>
                  <a:cubicBezTo>
                    <a:pt x="600" y="299"/>
                    <a:pt x="503" y="160"/>
                    <a:pt x="461" y="64"/>
                  </a:cubicBezTo>
                  <a:cubicBezTo>
                    <a:pt x="461" y="54"/>
                    <a:pt x="439" y="32"/>
                    <a:pt x="418" y="32"/>
                  </a:cubicBezTo>
                  <a:cubicBezTo>
                    <a:pt x="289" y="0"/>
                    <a:pt x="289" y="0"/>
                    <a:pt x="0" y="427"/>
                  </a:cubicBezTo>
                  <a:cubicBezTo>
                    <a:pt x="128" y="427"/>
                    <a:pt x="311" y="459"/>
                    <a:pt x="439" y="427"/>
                  </a:cubicBezTo>
                </a:path>
              </a:pathLst>
            </a:custGeom>
            <a:solidFill>
              <a:srgbClr val="FF9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82" name="Freeform 126"/>
            <p:cNvSpPr>
              <a:spLocks noChangeAspect="1"/>
            </p:cNvSpPr>
            <p:nvPr/>
          </p:nvSpPr>
          <p:spPr bwMode="auto">
            <a:xfrm>
              <a:off x="2669" y="2323"/>
              <a:ext cx="80" cy="20"/>
            </a:xfrm>
            <a:custGeom>
              <a:avLst/>
              <a:gdLst>
                <a:gd name="T0" fmla="*/ 455 w 666"/>
                <a:gd name="T1" fmla="*/ 157 h 167"/>
                <a:gd name="T2" fmla="*/ 666 w 666"/>
                <a:gd name="T3" fmla="*/ 115 h 167"/>
                <a:gd name="T4" fmla="*/ 444 w 666"/>
                <a:gd name="T5" fmla="*/ 11 h 167"/>
                <a:gd name="T6" fmla="*/ 0 w 666"/>
                <a:gd name="T7" fmla="*/ 157 h 167"/>
                <a:gd name="T8" fmla="*/ 455 w 666"/>
                <a:gd name="T9" fmla="*/ 157 h 1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66"/>
                <a:gd name="T16" fmla="*/ 0 h 167"/>
                <a:gd name="T17" fmla="*/ 666 w 666"/>
                <a:gd name="T18" fmla="*/ 167 h 1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66" h="167">
                  <a:moveTo>
                    <a:pt x="455" y="157"/>
                  </a:moveTo>
                  <a:cubicBezTo>
                    <a:pt x="518" y="146"/>
                    <a:pt x="603" y="125"/>
                    <a:pt x="666" y="115"/>
                  </a:cubicBezTo>
                  <a:cubicBezTo>
                    <a:pt x="603" y="84"/>
                    <a:pt x="518" y="0"/>
                    <a:pt x="444" y="11"/>
                  </a:cubicBezTo>
                  <a:cubicBezTo>
                    <a:pt x="307" y="21"/>
                    <a:pt x="137" y="115"/>
                    <a:pt x="0" y="157"/>
                  </a:cubicBezTo>
                  <a:cubicBezTo>
                    <a:pt x="137" y="157"/>
                    <a:pt x="317" y="167"/>
                    <a:pt x="455" y="157"/>
                  </a:cubicBezTo>
                </a:path>
              </a:pathLst>
            </a:custGeom>
            <a:solidFill>
              <a:srgbClr val="FFA6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83" name="Freeform 127"/>
            <p:cNvSpPr>
              <a:spLocks noChangeAspect="1"/>
            </p:cNvSpPr>
            <p:nvPr/>
          </p:nvSpPr>
          <p:spPr bwMode="auto">
            <a:xfrm>
              <a:off x="2705" y="2334"/>
              <a:ext cx="26" cy="5"/>
            </a:xfrm>
            <a:custGeom>
              <a:avLst/>
              <a:gdLst>
                <a:gd name="T0" fmla="*/ 151 w 216"/>
                <a:gd name="T1" fmla="*/ 42 h 42"/>
                <a:gd name="T2" fmla="*/ 216 w 216"/>
                <a:gd name="T3" fmla="*/ 21 h 42"/>
                <a:gd name="T4" fmla="*/ 0 w 216"/>
                <a:gd name="T5" fmla="*/ 42 h 42"/>
                <a:gd name="T6" fmla="*/ 151 w 216"/>
                <a:gd name="T7" fmla="*/ 42 h 4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"/>
                <a:gd name="T13" fmla="*/ 0 h 42"/>
                <a:gd name="T14" fmla="*/ 216 w 216"/>
                <a:gd name="T15" fmla="*/ 42 h 4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" h="42">
                  <a:moveTo>
                    <a:pt x="151" y="42"/>
                  </a:moveTo>
                  <a:cubicBezTo>
                    <a:pt x="173" y="42"/>
                    <a:pt x="195" y="31"/>
                    <a:pt x="216" y="21"/>
                  </a:cubicBezTo>
                  <a:cubicBezTo>
                    <a:pt x="162" y="0"/>
                    <a:pt x="65" y="21"/>
                    <a:pt x="0" y="42"/>
                  </a:cubicBezTo>
                  <a:cubicBezTo>
                    <a:pt x="43" y="42"/>
                    <a:pt x="108" y="42"/>
                    <a:pt x="151" y="42"/>
                  </a:cubicBezTo>
                </a:path>
              </a:pathLst>
            </a:custGeom>
            <a:solidFill>
              <a:srgbClr val="FFA9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84" name="Oval 128"/>
            <p:cNvSpPr>
              <a:spLocks noChangeAspect="1" noChangeArrowheads="1"/>
            </p:cNvSpPr>
            <p:nvPr/>
          </p:nvSpPr>
          <p:spPr bwMode="auto">
            <a:xfrm>
              <a:off x="2575" y="2016"/>
              <a:ext cx="649" cy="363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85" name="Freeform 129"/>
            <p:cNvSpPr>
              <a:spLocks noChangeAspect="1"/>
            </p:cNvSpPr>
            <p:nvPr/>
          </p:nvSpPr>
          <p:spPr bwMode="auto">
            <a:xfrm>
              <a:off x="2187" y="1571"/>
              <a:ext cx="1408" cy="1138"/>
            </a:xfrm>
            <a:custGeom>
              <a:avLst/>
              <a:gdLst>
                <a:gd name="T0" fmla="*/ 10892 w 11733"/>
                <a:gd name="T1" fmla="*/ 1971 h 9483"/>
                <a:gd name="T2" fmla="*/ 11233 w 11733"/>
                <a:gd name="T3" fmla="*/ 2578 h 9483"/>
                <a:gd name="T4" fmla="*/ 11286 w 11733"/>
                <a:gd name="T5" fmla="*/ 3101 h 9483"/>
                <a:gd name="T6" fmla="*/ 11276 w 11733"/>
                <a:gd name="T7" fmla="*/ 3569 h 9483"/>
                <a:gd name="T8" fmla="*/ 11244 w 11733"/>
                <a:gd name="T9" fmla="*/ 4060 h 9483"/>
                <a:gd name="T10" fmla="*/ 11201 w 11733"/>
                <a:gd name="T11" fmla="*/ 4582 h 9483"/>
                <a:gd name="T12" fmla="*/ 11127 w 11733"/>
                <a:gd name="T13" fmla="*/ 5146 h 9483"/>
                <a:gd name="T14" fmla="*/ 11020 w 11733"/>
                <a:gd name="T15" fmla="*/ 5732 h 9483"/>
                <a:gd name="T16" fmla="*/ 10871 w 11733"/>
                <a:gd name="T17" fmla="*/ 6350 h 9483"/>
                <a:gd name="T18" fmla="*/ 10509 w 11733"/>
                <a:gd name="T19" fmla="*/ 7970 h 9483"/>
                <a:gd name="T20" fmla="*/ 9955 w 11733"/>
                <a:gd name="T21" fmla="*/ 8513 h 9483"/>
                <a:gd name="T22" fmla="*/ 9167 w 11733"/>
                <a:gd name="T23" fmla="*/ 8897 h 9483"/>
                <a:gd name="T24" fmla="*/ 8326 w 11733"/>
                <a:gd name="T25" fmla="*/ 9153 h 9483"/>
                <a:gd name="T26" fmla="*/ 7400 w 11733"/>
                <a:gd name="T27" fmla="*/ 9323 h 9483"/>
                <a:gd name="T28" fmla="*/ 6463 w 11733"/>
                <a:gd name="T29" fmla="*/ 9409 h 9483"/>
                <a:gd name="T30" fmla="*/ 5547 w 11733"/>
                <a:gd name="T31" fmla="*/ 9430 h 9483"/>
                <a:gd name="T32" fmla="*/ 4642 w 11733"/>
                <a:gd name="T33" fmla="*/ 9398 h 9483"/>
                <a:gd name="T34" fmla="*/ 3759 w 11733"/>
                <a:gd name="T35" fmla="*/ 9302 h 9483"/>
                <a:gd name="T36" fmla="*/ 2886 w 11733"/>
                <a:gd name="T37" fmla="*/ 9132 h 9483"/>
                <a:gd name="T38" fmla="*/ 2034 w 11733"/>
                <a:gd name="T39" fmla="*/ 8865 h 9483"/>
                <a:gd name="T40" fmla="*/ 1278 w 11733"/>
                <a:gd name="T41" fmla="*/ 8471 h 9483"/>
                <a:gd name="T42" fmla="*/ 607 w 11733"/>
                <a:gd name="T43" fmla="*/ 7640 h 9483"/>
                <a:gd name="T44" fmla="*/ 511 w 11733"/>
                <a:gd name="T45" fmla="*/ 7086 h 9483"/>
                <a:gd name="T46" fmla="*/ 447 w 11733"/>
                <a:gd name="T47" fmla="*/ 6553 h 9483"/>
                <a:gd name="T48" fmla="*/ 298 w 11733"/>
                <a:gd name="T49" fmla="*/ 5914 h 9483"/>
                <a:gd name="T50" fmla="*/ 181 w 11733"/>
                <a:gd name="T51" fmla="*/ 5317 h 9483"/>
                <a:gd name="T52" fmla="*/ 96 w 11733"/>
                <a:gd name="T53" fmla="*/ 4752 h 9483"/>
                <a:gd name="T54" fmla="*/ 43 w 11733"/>
                <a:gd name="T55" fmla="*/ 4219 h 9483"/>
                <a:gd name="T56" fmla="*/ 11 w 11733"/>
                <a:gd name="T57" fmla="*/ 3708 h 9483"/>
                <a:gd name="T58" fmla="*/ 0 w 11733"/>
                <a:gd name="T59" fmla="*/ 3239 h 9483"/>
                <a:gd name="T60" fmla="*/ 11 w 11733"/>
                <a:gd name="T61" fmla="*/ 2770 h 9483"/>
                <a:gd name="T62" fmla="*/ 682 w 11733"/>
                <a:gd name="T63" fmla="*/ 1662 h 9483"/>
                <a:gd name="T64" fmla="*/ 1469 w 11733"/>
                <a:gd name="T65" fmla="*/ 1193 h 9483"/>
                <a:gd name="T66" fmla="*/ 2449 w 11733"/>
                <a:gd name="T67" fmla="*/ 842 h 9483"/>
                <a:gd name="T68" fmla="*/ 3407 w 11733"/>
                <a:gd name="T69" fmla="*/ 639 h 9483"/>
                <a:gd name="T70" fmla="*/ 4429 w 11733"/>
                <a:gd name="T71" fmla="*/ 511 h 9483"/>
                <a:gd name="T72" fmla="*/ 5409 w 11733"/>
                <a:gd name="T73" fmla="*/ 469 h 9483"/>
                <a:gd name="T74" fmla="*/ 6367 w 11733"/>
                <a:gd name="T75" fmla="*/ 479 h 9483"/>
                <a:gd name="T76" fmla="*/ 7315 w 11733"/>
                <a:gd name="T77" fmla="*/ 565 h 9483"/>
                <a:gd name="T78" fmla="*/ 8273 w 11733"/>
                <a:gd name="T79" fmla="*/ 714 h 9483"/>
                <a:gd name="T80" fmla="*/ 9189 w 11733"/>
                <a:gd name="T81" fmla="*/ 959 h 9483"/>
                <a:gd name="T82" fmla="*/ 10147 w 11733"/>
                <a:gd name="T83" fmla="*/ 1374 h 9483"/>
                <a:gd name="T84" fmla="*/ 1736 w 11733"/>
                <a:gd name="T85" fmla="*/ 3292 h 9483"/>
                <a:gd name="T86" fmla="*/ 4994 w 11733"/>
                <a:gd name="T87" fmla="*/ 7789 h 9483"/>
                <a:gd name="T88" fmla="*/ 10562 w 11733"/>
                <a:gd name="T89" fmla="*/ 7469 h 9483"/>
                <a:gd name="T90" fmla="*/ 9710 w 11733"/>
                <a:gd name="T91" fmla="*/ 1193 h 948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1733"/>
                <a:gd name="T139" fmla="*/ 0 h 9483"/>
                <a:gd name="T140" fmla="*/ 11733 w 11733"/>
                <a:gd name="T141" fmla="*/ 9483 h 948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1733" h="9483">
                  <a:moveTo>
                    <a:pt x="10147" y="1374"/>
                  </a:moveTo>
                  <a:cubicBezTo>
                    <a:pt x="10403" y="1524"/>
                    <a:pt x="10605" y="1673"/>
                    <a:pt x="10754" y="1811"/>
                  </a:cubicBezTo>
                  <a:cubicBezTo>
                    <a:pt x="10892" y="1971"/>
                    <a:pt x="10892" y="1971"/>
                    <a:pt x="10892" y="1971"/>
                  </a:cubicBezTo>
                  <a:cubicBezTo>
                    <a:pt x="10946" y="2035"/>
                    <a:pt x="11020" y="2131"/>
                    <a:pt x="11063" y="2205"/>
                  </a:cubicBezTo>
                  <a:cubicBezTo>
                    <a:pt x="11159" y="2365"/>
                    <a:pt x="11159" y="2365"/>
                    <a:pt x="11159" y="2365"/>
                  </a:cubicBezTo>
                  <a:cubicBezTo>
                    <a:pt x="11180" y="2429"/>
                    <a:pt x="11212" y="2514"/>
                    <a:pt x="11233" y="2578"/>
                  </a:cubicBezTo>
                  <a:cubicBezTo>
                    <a:pt x="11265" y="2749"/>
                    <a:pt x="11265" y="2749"/>
                    <a:pt x="11265" y="2749"/>
                  </a:cubicBezTo>
                  <a:cubicBezTo>
                    <a:pt x="11276" y="2813"/>
                    <a:pt x="11286" y="2898"/>
                    <a:pt x="11286" y="2951"/>
                  </a:cubicBezTo>
                  <a:cubicBezTo>
                    <a:pt x="11286" y="3101"/>
                    <a:pt x="11286" y="3101"/>
                    <a:pt x="11286" y="3101"/>
                  </a:cubicBezTo>
                  <a:cubicBezTo>
                    <a:pt x="11286" y="3154"/>
                    <a:pt x="11276" y="3207"/>
                    <a:pt x="11276" y="3260"/>
                  </a:cubicBezTo>
                  <a:cubicBezTo>
                    <a:pt x="11276" y="3410"/>
                    <a:pt x="11276" y="3410"/>
                    <a:pt x="11276" y="3410"/>
                  </a:cubicBezTo>
                  <a:cubicBezTo>
                    <a:pt x="11276" y="3452"/>
                    <a:pt x="11276" y="3516"/>
                    <a:pt x="11276" y="3569"/>
                  </a:cubicBezTo>
                  <a:cubicBezTo>
                    <a:pt x="11265" y="3729"/>
                    <a:pt x="11265" y="3729"/>
                    <a:pt x="11265" y="3729"/>
                  </a:cubicBezTo>
                  <a:cubicBezTo>
                    <a:pt x="11265" y="3782"/>
                    <a:pt x="11265" y="3846"/>
                    <a:pt x="11254" y="3889"/>
                  </a:cubicBezTo>
                  <a:cubicBezTo>
                    <a:pt x="11244" y="4060"/>
                    <a:pt x="11244" y="4060"/>
                    <a:pt x="11244" y="4060"/>
                  </a:cubicBezTo>
                  <a:cubicBezTo>
                    <a:pt x="11244" y="4113"/>
                    <a:pt x="11244" y="4177"/>
                    <a:pt x="11233" y="4230"/>
                  </a:cubicBezTo>
                  <a:cubicBezTo>
                    <a:pt x="11222" y="4411"/>
                    <a:pt x="11222" y="4411"/>
                    <a:pt x="11222" y="4411"/>
                  </a:cubicBezTo>
                  <a:cubicBezTo>
                    <a:pt x="11212" y="4464"/>
                    <a:pt x="11212" y="4528"/>
                    <a:pt x="11201" y="4582"/>
                  </a:cubicBezTo>
                  <a:cubicBezTo>
                    <a:pt x="11180" y="4763"/>
                    <a:pt x="11180" y="4763"/>
                    <a:pt x="11180" y="4763"/>
                  </a:cubicBezTo>
                  <a:cubicBezTo>
                    <a:pt x="11169" y="4827"/>
                    <a:pt x="11169" y="4901"/>
                    <a:pt x="11159" y="4955"/>
                  </a:cubicBezTo>
                  <a:cubicBezTo>
                    <a:pt x="11127" y="5146"/>
                    <a:pt x="11127" y="5146"/>
                    <a:pt x="11127" y="5146"/>
                  </a:cubicBezTo>
                  <a:cubicBezTo>
                    <a:pt x="11116" y="5200"/>
                    <a:pt x="11105" y="5274"/>
                    <a:pt x="11095" y="5338"/>
                  </a:cubicBezTo>
                  <a:cubicBezTo>
                    <a:pt x="11063" y="5530"/>
                    <a:pt x="11063" y="5530"/>
                    <a:pt x="11063" y="5530"/>
                  </a:cubicBezTo>
                  <a:cubicBezTo>
                    <a:pt x="11052" y="5594"/>
                    <a:pt x="11031" y="5668"/>
                    <a:pt x="11020" y="5732"/>
                  </a:cubicBezTo>
                  <a:cubicBezTo>
                    <a:pt x="10978" y="5935"/>
                    <a:pt x="10978" y="5935"/>
                    <a:pt x="10978" y="5935"/>
                  </a:cubicBezTo>
                  <a:cubicBezTo>
                    <a:pt x="10967" y="5999"/>
                    <a:pt x="10946" y="6073"/>
                    <a:pt x="10924" y="6137"/>
                  </a:cubicBezTo>
                  <a:cubicBezTo>
                    <a:pt x="10871" y="6350"/>
                    <a:pt x="10871" y="6350"/>
                    <a:pt x="10871" y="6350"/>
                  </a:cubicBezTo>
                  <a:cubicBezTo>
                    <a:pt x="10860" y="6414"/>
                    <a:pt x="10839" y="6500"/>
                    <a:pt x="10818" y="6564"/>
                  </a:cubicBezTo>
                  <a:cubicBezTo>
                    <a:pt x="10775" y="6745"/>
                    <a:pt x="10775" y="6745"/>
                    <a:pt x="10775" y="6745"/>
                  </a:cubicBezTo>
                  <a:cubicBezTo>
                    <a:pt x="10616" y="7789"/>
                    <a:pt x="10616" y="7789"/>
                    <a:pt x="10509" y="7970"/>
                  </a:cubicBezTo>
                  <a:cubicBezTo>
                    <a:pt x="10381" y="8141"/>
                    <a:pt x="10381" y="8141"/>
                    <a:pt x="10381" y="8141"/>
                  </a:cubicBezTo>
                  <a:cubicBezTo>
                    <a:pt x="10317" y="8215"/>
                    <a:pt x="10211" y="8311"/>
                    <a:pt x="10136" y="8375"/>
                  </a:cubicBezTo>
                  <a:cubicBezTo>
                    <a:pt x="9955" y="8513"/>
                    <a:pt x="9955" y="8513"/>
                    <a:pt x="9955" y="8513"/>
                  </a:cubicBezTo>
                  <a:cubicBezTo>
                    <a:pt x="9870" y="8567"/>
                    <a:pt x="9764" y="8631"/>
                    <a:pt x="9679" y="8673"/>
                  </a:cubicBezTo>
                  <a:cubicBezTo>
                    <a:pt x="9455" y="8780"/>
                    <a:pt x="9455" y="8780"/>
                    <a:pt x="9455" y="8780"/>
                  </a:cubicBezTo>
                  <a:cubicBezTo>
                    <a:pt x="9370" y="8822"/>
                    <a:pt x="9253" y="8865"/>
                    <a:pt x="9167" y="8897"/>
                  </a:cubicBezTo>
                  <a:cubicBezTo>
                    <a:pt x="8912" y="8993"/>
                    <a:pt x="8912" y="8993"/>
                    <a:pt x="8912" y="8993"/>
                  </a:cubicBezTo>
                  <a:cubicBezTo>
                    <a:pt x="8816" y="9014"/>
                    <a:pt x="8699" y="9057"/>
                    <a:pt x="8614" y="9078"/>
                  </a:cubicBezTo>
                  <a:cubicBezTo>
                    <a:pt x="8326" y="9153"/>
                    <a:pt x="8326" y="9153"/>
                    <a:pt x="8326" y="9153"/>
                  </a:cubicBezTo>
                  <a:cubicBezTo>
                    <a:pt x="8241" y="9174"/>
                    <a:pt x="8113" y="9195"/>
                    <a:pt x="8018" y="9217"/>
                  </a:cubicBezTo>
                  <a:cubicBezTo>
                    <a:pt x="7719" y="9270"/>
                    <a:pt x="7719" y="9270"/>
                    <a:pt x="7719" y="9270"/>
                  </a:cubicBezTo>
                  <a:cubicBezTo>
                    <a:pt x="7624" y="9281"/>
                    <a:pt x="7496" y="9302"/>
                    <a:pt x="7400" y="9323"/>
                  </a:cubicBezTo>
                  <a:cubicBezTo>
                    <a:pt x="7091" y="9355"/>
                    <a:pt x="7091" y="9355"/>
                    <a:pt x="7091" y="9355"/>
                  </a:cubicBezTo>
                  <a:cubicBezTo>
                    <a:pt x="6995" y="9366"/>
                    <a:pt x="6868" y="9377"/>
                    <a:pt x="6772" y="9387"/>
                  </a:cubicBezTo>
                  <a:cubicBezTo>
                    <a:pt x="6463" y="9409"/>
                    <a:pt x="6463" y="9409"/>
                    <a:pt x="6463" y="9409"/>
                  </a:cubicBezTo>
                  <a:cubicBezTo>
                    <a:pt x="6367" y="9409"/>
                    <a:pt x="6250" y="9419"/>
                    <a:pt x="6154" y="9419"/>
                  </a:cubicBezTo>
                  <a:cubicBezTo>
                    <a:pt x="5846" y="9430"/>
                    <a:pt x="5846" y="9430"/>
                    <a:pt x="5846" y="9430"/>
                  </a:cubicBezTo>
                  <a:cubicBezTo>
                    <a:pt x="5760" y="9430"/>
                    <a:pt x="5643" y="9430"/>
                    <a:pt x="5547" y="9430"/>
                  </a:cubicBezTo>
                  <a:cubicBezTo>
                    <a:pt x="5249" y="9430"/>
                    <a:pt x="5249" y="9430"/>
                    <a:pt x="5249" y="9430"/>
                  </a:cubicBezTo>
                  <a:cubicBezTo>
                    <a:pt x="5153" y="9419"/>
                    <a:pt x="5036" y="9419"/>
                    <a:pt x="4940" y="9409"/>
                  </a:cubicBezTo>
                  <a:cubicBezTo>
                    <a:pt x="4642" y="9398"/>
                    <a:pt x="4642" y="9398"/>
                    <a:pt x="4642" y="9398"/>
                  </a:cubicBezTo>
                  <a:cubicBezTo>
                    <a:pt x="4557" y="9387"/>
                    <a:pt x="4440" y="9377"/>
                    <a:pt x="4344" y="9366"/>
                  </a:cubicBezTo>
                  <a:cubicBezTo>
                    <a:pt x="4057" y="9334"/>
                    <a:pt x="4057" y="9334"/>
                    <a:pt x="4057" y="9334"/>
                  </a:cubicBezTo>
                  <a:cubicBezTo>
                    <a:pt x="3961" y="9323"/>
                    <a:pt x="3844" y="9313"/>
                    <a:pt x="3759" y="9302"/>
                  </a:cubicBezTo>
                  <a:cubicBezTo>
                    <a:pt x="3461" y="9249"/>
                    <a:pt x="3461" y="9249"/>
                    <a:pt x="3461" y="9249"/>
                  </a:cubicBezTo>
                  <a:cubicBezTo>
                    <a:pt x="3375" y="9238"/>
                    <a:pt x="3258" y="9217"/>
                    <a:pt x="3173" y="9195"/>
                  </a:cubicBezTo>
                  <a:cubicBezTo>
                    <a:pt x="2886" y="9132"/>
                    <a:pt x="2886" y="9132"/>
                    <a:pt x="2886" y="9132"/>
                  </a:cubicBezTo>
                  <a:cubicBezTo>
                    <a:pt x="2800" y="9110"/>
                    <a:pt x="2683" y="9078"/>
                    <a:pt x="2587" y="9057"/>
                  </a:cubicBezTo>
                  <a:cubicBezTo>
                    <a:pt x="2321" y="8972"/>
                    <a:pt x="2321" y="8972"/>
                    <a:pt x="2321" y="8972"/>
                  </a:cubicBezTo>
                  <a:cubicBezTo>
                    <a:pt x="2225" y="8940"/>
                    <a:pt x="2119" y="8897"/>
                    <a:pt x="2034" y="8865"/>
                  </a:cubicBezTo>
                  <a:cubicBezTo>
                    <a:pt x="1778" y="8759"/>
                    <a:pt x="1778" y="8759"/>
                    <a:pt x="1778" y="8759"/>
                  </a:cubicBezTo>
                  <a:cubicBezTo>
                    <a:pt x="1693" y="8716"/>
                    <a:pt x="1576" y="8663"/>
                    <a:pt x="1501" y="8609"/>
                  </a:cubicBezTo>
                  <a:cubicBezTo>
                    <a:pt x="1278" y="8471"/>
                    <a:pt x="1278" y="8471"/>
                    <a:pt x="1278" y="8471"/>
                  </a:cubicBezTo>
                  <a:cubicBezTo>
                    <a:pt x="1044" y="8290"/>
                    <a:pt x="1001" y="8268"/>
                    <a:pt x="852" y="8087"/>
                  </a:cubicBezTo>
                  <a:cubicBezTo>
                    <a:pt x="735" y="7927"/>
                    <a:pt x="735" y="7927"/>
                    <a:pt x="735" y="7927"/>
                  </a:cubicBezTo>
                  <a:cubicBezTo>
                    <a:pt x="692" y="7842"/>
                    <a:pt x="639" y="7725"/>
                    <a:pt x="607" y="7640"/>
                  </a:cubicBezTo>
                  <a:cubicBezTo>
                    <a:pt x="554" y="7469"/>
                    <a:pt x="554" y="7469"/>
                    <a:pt x="554" y="7469"/>
                  </a:cubicBezTo>
                  <a:cubicBezTo>
                    <a:pt x="554" y="7405"/>
                    <a:pt x="533" y="7320"/>
                    <a:pt x="522" y="7256"/>
                  </a:cubicBezTo>
                  <a:cubicBezTo>
                    <a:pt x="511" y="7086"/>
                    <a:pt x="511" y="7086"/>
                    <a:pt x="511" y="7086"/>
                  </a:cubicBezTo>
                  <a:cubicBezTo>
                    <a:pt x="511" y="7043"/>
                    <a:pt x="511" y="6968"/>
                    <a:pt x="501" y="6926"/>
                  </a:cubicBezTo>
                  <a:cubicBezTo>
                    <a:pt x="490" y="6798"/>
                    <a:pt x="490" y="6798"/>
                    <a:pt x="490" y="6798"/>
                  </a:cubicBezTo>
                  <a:cubicBezTo>
                    <a:pt x="479" y="6723"/>
                    <a:pt x="469" y="6617"/>
                    <a:pt x="447" y="6553"/>
                  </a:cubicBezTo>
                  <a:cubicBezTo>
                    <a:pt x="394" y="6329"/>
                    <a:pt x="394" y="6329"/>
                    <a:pt x="394" y="6329"/>
                  </a:cubicBezTo>
                  <a:cubicBezTo>
                    <a:pt x="373" y="6276"/>
                    <a:pt x="351" y="6191"/>
                    <a:pt x="341" y="6127"/>
                  </a:cubicBezTo>
                  <a:cubicBezTo>
                    <a:pt x="298" y="5914"/>
                    <a:pt x="298" y="5914"/>
                    <a:pt x="298" y="5914"/>
                  </a:cubicBezTo>
                  <a:cubicBezTo>
                    <a:pt x="277" y="5850"/>
                    <a:pt x="266" y="5775"/>
                    <a:pt x="245" y="5711"/>
                  </a:cubicBezTo>
                  <a:cubicBezTo>
                    <a:pt x="213" y="5509"/>
                    <a:pt x="213" y="5509"/>
                    <a:pt x="213" y="5509"/>
                  </a:cubicBezTo>
                  <a:cubicBezTo>
                    <a:pt x="202" y="5455"/>
                    <a:pt x="181" y="5370"/>
                    <a:pt x="181" y="5317"/>
                  </a:cubicBezTo>
                  <a:cubicBezTo>
                    <a:pt x="149" y="5125"/>
                    <a:pt x="149" y="5125"/>
                    <a:pt x="149" y="5125"/>
                  </a:cubicBezTo>
                  <a:cubicBezTo>
                    <a:pt x="139" y="5072"/>
                    <a:pt x="128" y="4987"/>
                    <a:pt x="117" y="4933"/>
                  </a:cubicBezTo>
                  <a:cubicBezTo>
                    <a:pt x="96" y="4752"/>
                    <a:pt x="96" y="4752"/>
                    <a:pt x="96" y="4752"/>
                  </a:cubicBezTo>
                  <a:cubicBezTo>
                    <a:pt x="85" y="4699"/>
                    <a:pt x="75" y="4624"/>
                    <a:pt x="75" y="4571"/>
                  </a:cubicBezTo>
                  <a:cubicBezTo>
                    <a:pt x="53" y="4390"/>
                    <a:pt x="53" y="4390"/>
                    <a:pt x="53" y="4390"/>
                  </a:cubicBezTo>
                  <a:cubicBezTo>
                    <a:pt x="53" y="4337"/>
                    <a:pt x="43" y="4262"/>
                    <a:pt x="43" y="4219"/>
                  </a:cubicBezTo>
                  <a:cubicBezTo>
                    <a:pt x="32" y="4038"/>
                    <a:pt x="32" y="4038"/>
                    <a:pt x="32" y="4038"/>
                  </a:cubicBezTo>
                  <a:cubicBezTo>
                    <a:pt x="21" y="3996"/>
                    <a:pt x="21" y="3921"/>
                    <a:pt x="21" y="3878"/>
                  </a:cubicBezTo>
                  <a:cubicBezTo>
                    <a:pt x="11" y="3708"/>
                    <a:pt x="11" y="3708"/>
                    <a:pt x="11" y="3708"/>
                  </a:cubicBezTo>
                  <a:cubicBezTo>
                    <a:pt x="11" y="3665"/>
                    <a:pt x="11" y="3601"/>
                    <a:pt x="11" y="3548"/>
                  </a:cubicBezTo>
                  <a:cubicBezTo>
                    <a:pt x="0" y="3388"/>
                    <a:pt x="0" y="3388"/>
                    <a:pt x="0" y="3388"/>
                  </a:cubicBezTo>
                  <a:cubicBezTo>
                    <a:pt x="0" y="3346"/>
                    <a:pt x="0" y="3282"/>
                    <a:pt x="0" y="3239"/>
                  </a:cubicBezTo>
                  <a:cubicBezTo>
                    <a:pt x="0" y="3090"/>
                    <a:pt x="0" y="3090"/>
                    <a:pt x="0" y="3090"/>
                  </a:cubicBezTo>
                  <a:cubicBezTo>
                    <a:pt x="0" y="3037"/>
                    <a:pt x="0" y="2983"/>
                    <a:pt x="0" y="2941"/>
                  </a:cubicBezTo>
                  <a:cubicBezTo>
                    <a:pt x="11" y="2770"/>
                    <a:pt x="11" y="2770"/>
                    <a:pt x="11" y="2770"/>
                  </a:cubicBezTo>
                  <a:cubicBezTo>
                    <a:pt x="64" y="2493"/>
                    <a:pt x="85" y="2408"/>
                    <a:pt x="234" y="2152"/>
                  </a:cubicBezTo>
                  <a:cubicBezTo>
                    <a:pt x="351" y="1992"/>
                    <a:pt x="351" y="1992"/>
                    <a:pt x="351" y="1992"/>
                  </a:cubicBezTo>
                  <a:cubicBezTo>
                    <a:pt x="533" y="1790"/>
                    <a:pt x="543" y="1779"/>
                    <a:pt x="682" y="1662"/>
                  </a:cubicBezTo>
                  <a:cubicBezTo>
                    <a:pt x="873" y="1524"/>
                    <a:pt x="873" y="1524"/>
                    <a:pt x="873" y="1524"/>
                  </a:cubicBezTo>
                  <a:cubicBezTo>
                    <a:pt x="980" y="1460"/>
                    <a:pt x="1118" y="1364"/>
                    <a:pt x="1235" y="1310"/>
                  </a:cubicBezTo>
                  <a:cubicBezTo>
                    <a:pt x="1469" y="1193"/>
                    <a:pt x="1469" y="1193"/>
                    <a:pt x="1469" y="1193"/>
                  </a:cubicBezTo>
                  <a:cubicBezTo>
                    <a:pt x="1576" y="1140"/>
                    <a:pt x="1714" y="1087"/>
                    <a:pt x="1831" y="1044"/>
                  </a:cubicBezTo>
                  <a:cubicBezTo>
                    <a:pt x="2098" y="948"/>
                    <a:pt x="2098" y="948"/>
                    <a:pt x="2098" y="948"/>
                  </a:cubicBezTo>
                  <a:cubicBezTo>
                    <a:pt x="2204" y="916"/>
                    <a:pt x="2343" y="874"/>
                    <a:pt x="2449" y="842"/>
                  </a:cubicBezTo>
                  <a:cubicBezTo>
                    <a:pt x="2747" y="767"/>
                    <a:pt x="2747" y="767"/>
                    <a:pt x="2747" y="767"/>
                  </a:cubicBezTo>
                  <a:cubicBezTo>
                    <a:pt x="2854" y="746"/>
                    <a:pt x="2992" y="714"/>
                    <a:pt x="3099" y="692"/>
                  </a:cubicBezTo>
                  <a:cubicBezTo>
                    <a:pt x="3407" y="639"/>
                    <a:pt x="3407" y="639"/>
                    <a:pt x="3407" y="639"/>
                  </a:cubicBezTo>
                  <a:cubicBezTo>
                    <a:pt x="3514" y="618"/>
                    <a:pt x="3652" y="597"/>
                    <a:pt x="3759" y="586"/>
                  </a:cubicBezTo>
                  <a:cubicBezTo>
                    <a:pt x="4089" y="543"/>
                    <a:pt x="4089" y="543"/>
                    <a:pt x="4089" y="543"/>
                  </a:cubicBezTo>
                  <a:cubicBezTo>
                    <a:pt x="4195" y="533"/>
                    <a:pt x="4334" y="522"/>
                    <a:pt x="4429" y="511"/>
                  </a:cubicBezTo>
                  <a:cubicBezTo>
                    <a:pt x="4759" y="490"/>
                    <a:pt x="4759" y="490"/>
                    <a:pt x="4759" y="490"/>
                  </a:cubicBezTo>
                  <a:cubicBezTo>
                    <a:pt x="4855" y="479"/>
                    <a:pt x="4983" y="479"/>
                    <a:pt x="5090" y="469"/>
                  </a:cubicBezTo>
                  <a:cubicBezTo>
                    <a:pt x="5409" y="469"/>
                    <a:pt x="5409" y="469"/>
                    <a:pt x="5409" y="469"/>
                  </a:cubicBezTo>
                  <a:cubicBezTo>
                    <a:pt x="5505" y="469"/>
                    <a:pt x="5633" y="469"/>
                    <a:pt x="5728" y="469"/>
                  </a:cubicBezTo>
                  <a:cubicBezTo>
                    <a:pt x="6048" y="469"/>
                    <a:pt x="6048" y="469"/>
                    <a:pt x="6048" y="469"/>
                  </a:cubicBezTo>
                  <a:cubicBezTo>
                    <a:pt x="6144" y="469"/>
                    <a:pt x="6271" y="479"/>
                    <a:pt x="6367" y="479"/>
                  </a:cubicBezTo>
                  <a:cubicBezTo>
                    <a:pt x="6687" y="501"/>
                    <a:pt x="6687" y="501"/>
                    <a:pt x="6687" y="501"/>
                  </a:cubicBezTo>
                  <a:cubicBezTo>
                    <a:pt x="6782" y="511"/>
                    <a:pt x="6910" y="522"/>
                    <a:pt x="7006" y="533"/>
                  </a:cubicBezTo>
                  <a:cubicBezTo>
                    <a:pt x="7315" y="565"/>
                    <a:pt x="7315" y="565"/>
                    <a:pt x="7315" y="565"/>
                  </a:cubicBezTo>
                  <a:cubicBezTo>
                    <a:pt x="7411" y="575"/>
                    <a:pt x="7538" y="597"/>
                    <a:pt x="7634" y="607"/>
                  </a:cubicBezTo>
                  <a:cubicBezTo>
                    <a:pt x="7943" y="660"/>
                    <a:pt x="7943" y="660"/>
                    <a:pt x="7943" y="660"/>
                  </a:cubicBezTo>
                  <a:cubicBezTo>
                    <a:pt x="8039" y="671"/>
                    <a:pt x="8167" y="703"/>
                    <a:pt x="8273" y="714"/>
                  </a:cubicBezTo>
                  <a:cubicBezTo>
                    <a:pt x="8571" y="788"/>
                    <a:pt x="8571" y="788"/>
                    <a:pt x="8571" y="788"/>
                  </a:cubicBezTo>
                  <a:cubicBezTo>
                    <a:pt x="8667" y="810"/>
                    <a:pt x="8805" y="842"/>
                    <a:pt x="8901" y="874"/>
                  </a:cubicBezTo>
                  <a:cubicBezTo>
                    <a:pt x="9189" y="959"/>
                    <a:pt x="9189" y="959"/>
                    <a:pt x="9189" y="959"/>
                  </a:cubicBezTo>
                  <a:cubicBezTo>
                    <a:pt x="9295" y="1001"/>
                    <a:pt x="9434" y="1044"/>
                    <a:pt x="9529" y="1087"/>
                  </a:cubicBezTo>
                  <a:cubicBezTo>
                    <a:pt x="9796" y="1193"/>
                    <a:pt x="9796" y="1193"/>
                    <a:pt x="9796" y="1193"/>
                  </a:cubicBezTo>
                  <a:cubicBezTo>
                    <a:pt x="9902" y="1246"/>
                    <a:pt x="10051" y="1321"/>
                    <a:pt x="10147" y="1374"/>
                  </a:cubicBezTo>
                  <a:cubicBezTo>
                    <a:pt x="10030" y="1310"/>
                    <a:pt x="9881" y="1246"/>
                    <a:pt x="9710" y="1193"/>
                  </a:cubicBezTo>
                  <a:cubicBezTo>
                    <a:pt x="9668" y="1183"/>
                    <a:pt x="9615" y="1161"/>
                    <a:pt x="9572" y="1151"/>
                  </a:cubicBezTo>
                  <a:cubicBezTo>
                    <a:pt x="5782" y="0"/>
                    <a:pt x="586" y="1417"/>
                    <a:pt x="1736" y="3292"/>
                  </a:cubicBezTo>
                  <a:cubicBezTo>
                    <a:pt x="2172" y="3985"/>
                    <a:pt x="3205" y="3900"/>
                    <a:pt x="3556" y="4688"/>
                  </a:cubicBezTo>
                  <a:cubicBezTo>
                    <a:pt x="3801" y="5221"/>
                    <a:pt x="3929" y="5796"/>
                    <a:pt x="4216" y="6318"/>
                  </a:cubicBezTo>
                  <a:cubicBezTo>
                    <a:pt x="4994" y="7789"/>
                    <a:pt x="4994" y="7789"/>
                    <a:pt x="4994" y="7789"/>
                  </a:cubicBezTo>
                  <a:cubicBezTo>
                    <a:pt x="4791" y="8141"/>
                    <a:pt x="4312" y="7895"/>
                    <a:pt x="4089" y="8204"/>
                  </a:cubicBezTo>
                  <a:cubicBezTo>
                    <a:pt x="4057" y="8258"/>
                    <a:pt x="4035" y="8364"/>
                    <a:pt x="4057" y="8428"/>
                  </a:cubicBezTo>
                  <a:cubicBezTo>
                    <a:pt x="4355" y="9068"/>
                    <a:pt x="10136" y="9483"/>
                    <a:pt x="10562" y="7469"/>
                  </a:cubicBezTo>
                  <a:cubicBezTo>
                    <a:pt x="10605" y="7267"/>
                    <a:pt x="10403" y="7182"/>
                    <a:pt x="10339" y="7032"/>
                  </a:cubicBezTo>
                  <a:cubicBezTo>
                    <a:pt x="10307" y="6958"/>
                    <a:pt x="10360" y="6777"/>
                    <a:pt x="10477" y="6489"/>
                  </a:cubicBezTo>
                  <a:cubicBezTo>
                    <a:pt x="11733" y="3633"/>
                    <a:pt x="11478" y="1843"/>
                    <a:pt x="9710" y="1193"/>
                  </a:cubicBezTo>
                  <a:cubicBezTo>
                    <a:pt x="9881" y="1246"/>
                    <a:pt x="10030" y="1310"/>
                    <a:pt x="10147" y="1374"/>
                  </a:cubicBezTo>
                </a:path>
              </a:pathLst>
            </a:custGeom>
            <a:solidFill>
              <a:srgbClr val="FF9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86" name="Freeform 130"/>
            <p:cNvSpPr>
              <a:spLocks noChangeAspect="1"/>
            </p:cNvSpPr>
            <p:nvPr/>
          </p:nvSpPr>
          <p:spPr bwMode="auto">
            <a:xfrm>
              <a:off x="2187" y="1541"/>
              <a:ext cx="1359" cy="1181"/>
            </a:xfrm>
            <a:custGeom>
              <a:avLst/>
              <a:gdLst>
                <a:gd name="T0" fmla="*/ 11283 w 11325"/>
                <a:gd name="T1" fmla="*/ 3351 h 9841"/>
                <a:gd name="T2" fmla="*/ 11272 w 11325"/>
                <a:gd name="T3" fmla="*/ 3819 h 9841"/>
                <a:gd name="T4" fmla="*/ 11240 w 11325"/>
                <a:gd name="T5" fmla="*/ 4309 h 9841"/>
                <a:gd name="T6" fmla="*/ 11197 w 11325"/>
                <a:gd name="T7" fmla="*/ 4830 h 9841"/>
                <a:gd name="T8" fmla="*/ 11123 w 11325"/>
                <a:gd name="T9" fmla="*/ 5394 h 9841"/>
                <a:gd name="T10" fmla="*/ 11016 w 11325"/>
                <a:gd name="T11" fmla="*/ 5979 h 9841"/>
                <a:gd name="T12" fmla="*/ 10867 w 11325"/>
                <a:gd name="T13" fmla="*/ 6596 h 9841"/>
                <a:gd name="T14" fmla="*/ 10506 w 11325"/>
                <a:gd name="T15" fmla="*/ 8214 h 9841"/>
                <a:gd name="T16" fmla="*/ 9952 w 11325"/>
                <a:gd name="T17" fmla="*/ 8756 h 9841"/>
                <a:gd name="T18" fmla="*/ 9164 w 11325"/>
                <a:gd name="T19" fmla="*/ 9139 h 9841"/>
                <a:gd name="T20" fmla="*/ 8324 w 11325"/>
                <a:gd name="T21" fmla="*/ 9395 h 9841"/>
                <a:gd name="T22" fmla="*/ 7398 w 11325"/>
                <a:gd name="T23" fmla="*/ 9565 h 9841"/>
                <a:gd name="T24" fmla="*/ 6461 w 11325"/>
                <a:gd name="T25" fmla="*/ 9650 h 9841"/>
                <a:gd name="T26" fmla="*/ 5546 w 11325"/>
                <a:gd name="T27" fmla="*/ 9671 h 9841"/>
                <a:gd name="T28" fmla="*/ 4641 w 11325"/>
                <a:gd name="T29" fmla="*/ 9639 h 9841"/>
                <a:gd name="T30" fmla="*/ 3757 w 11325"/>
                <a:gd name="T31" fmla="*/ 9544 h 9841"/>
                <a:gd name="T32" fmla="*/ 2885 w 11325"/>
                <a:gd name="T33" fmla="*/ 9373 h 9841"/>
                <a:gd name="T34" fmla="*/ 2033 w 11325"/>
                <a:gd name="T35" fmla="*/ 9107 h 9841"/>
                <a:gd name="T36" fmla="*/ 1277 w 11325"/>
                <a:gd name="T37" fmla="*/ 8714 h 9841"/>
                <a:gd name="T38" fmla="*/ 607 w 11325"/>
                <a:gd name="T39" fmla="*/ 7884 h 9841"/>
                <a:gd name="T40" fmla="*/ 511 w 11325"/>
                <a:gd name="T41" fmla="*/ 7331 h 9841"/>
                <a:gd name="T42" fmla="*/ 447 w 11325"/>
                <a:gd name="T43" fmla="*/ 6799 h 9841"/>
                <a:gd name="T44" fmla="*/ 298 w 11325"/>
                <a:gd name="T45" fmla="*/ 6160 h 9841"/>
                <a:gd name="T46" fmla="*/ 181 w 11325"/>
                <a:gd name="T47" fmla="*/ 5564 h 9841"/>
                <a:gd name="T48" fmla="*/ 96 w 11325"/>
                <a:gd name="T49" fmla="*/ 5000 h 9841"/>
                <a:gd name="T50" fmla="*/ 43 w 11325"/>
                <a:gd name="T51" fmla="*/ 4468 h 9841"/>
                <a:gd name="T52" fmla="*/ 11 w 11325"/>
                <a:gd name="T53" fmla="*/ 3958 h 9841"/>
                <a:gd name="T54" fmla="*/ 0 w 11325"/>
                <a:gd name="T55" fmla="*/ 3490 h 9841"/>
                <a:gd name="T56" fmla="*/ 11 w 11325"/>
                <a:gd name="T57" fmla="*/ 3021 h 9841"/>
                <a:gd name="T58" fmla="*/ 681 w 11325"/>
                <a:gd name="T59" fmla="*/ 1915 h 9841"/>
                <a:gd name="T60" fmla="*/ 1469 w 11325"/>
                <a:gd name="T61" fmla="*/ 1447 h 9841"/>
                <a:gd name="T62" fmla="*/ 2448 w 11325"/>
                <a:gd name="T63" fmla="*/ 1096 h 9841"/>
                <a:gd name="T64" fmla="*/ 3406 w 11325"/>
                <a:gd name="T65" fmla="*/ 894 h 9841"/>
                <a:gd name="T66" fmla="*/ 4428 w 11325"/>
                <a:gd name="T67" fmla="*/ 766 h 9841"/>
                <a:gd name="T68" fmla="*/ 5407 w 11325"/>
                <a:gd name="T69" fmla="*/ 723 h 9841"/>
                <a:gd name="T70" fmla="*/ 6365 w 11325"/>
                <a:gd name="T71" fmla="*/ 734 h 9841"/>
                <a:gd name="T72" fmla="*/ 7312 w 11325"/>
                <a:gd name="T73" fmla="*/ 819 h 9841"/>
                <a:gd name="T74" fmla="*/ 8270 w 11325"/>
                <a:gd name="T75" fmla="*/ 968 h 9841"/>
                <a:gd name="T76" fmla="*/ 9186 w 11325"/>
                <a:gd name="T77" fmla="*/ 1213 h 9841"/>
                <a:gd name="T78" fmla="*/ 10144 w 11325"/>
                <a:gd name="T79" fmla="*/ 1628 h 9841"/>
                <a:gd name="T80" fmla="*/ 3289 w 11325"/>
                <a:gd name="T81" fmla="*/ 5117 h 9841"/>
                <a:gd name="T82" fmla="*/ 3768 w 11325"/>
                <a:gd name="T83" fmla="*/ 8416 h 9841"/>
                <a:gd name="T84" fmla="*/ 10644 w 11325"/>
                <a:gd name="T85" fmla="*/ 7618 h 9841"/>
                <a:gd name="T86" fmla="*/ 11080 w 11325"/>
                <a:gd name="T87" fmla="*/ 5000 h 9841"/>
                <a:gd name="T88" fmla="*/ 11229 w 11325"/>
                <a:gd name="T89" fmla="*/ 2830 h 9841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1325"/>
                <a:gd name="T136" fmla="*/ 0 h 9841"/>
                <a:gd name="T137" fmla="*/ 11325 w 11325"/>
                <a:gd name="T138" fmla="*/ 9841 h 9841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1325" h="9841">
                  <a:moveTo>
                    <a:pt x="11229" y="2830"/>
                  </a:moveTo>
                  <a:cubicBezTo>
                    <a:pt x="11240" y="2883"/>
                    <a:pt x="11272" y="3011"/>
                    <a:pt x="11283" y="3202"/>
                  </a:cubicBezTo>
                  <a:cubicBezTo>
                    <a:pt x="11283" y="3351"/>
                    <a:pt x="11283" y="3351"/>
                    <a:pt x="11283" y="3351"/>
                  </a:cubicBezTo>
                  <a:cubicBezTo>
                    <a:pt x="11283" y="3404"/>
                    <a:pt x="11272" y="3458"/>
                    <a:pt x="11272" y="3511"/>
                  </a:cubicBezTo>
                  <a:cubicBezTo>
                    <a:pt x="11272" y="3660"/>
                    <a:pt x="11272" y="3660"/>
                    <a:pt x="11272" y="3660"/>
                  </a:cubicBezTo>
                  <a:cubicBezTo>
                    <a:pt x="11272" y="3702"/>
                    <a:pt x="11272" y="3766"/>
                    <a:pt x="11272" y="3819"/>
                  </a:cubicBezTo>
                  <a:cubicBezTo>
                    <a:pt x="11261" y="3979"/>
                    <a:pt x="11261" y="3979"/>
                    <a:pt x="11261" y="3979"/>
                  </a:cubicBezTo>
                  <a:cubicBezTo>
                    <a:pt x="11261" y="4032"/>
                    <a:pt x="11261" y="4096"/>
                    <a:pt x="11251" y="4139"/>
                  </a:cubicBezTo>
                  <a:cubicBezTo>
                    <a:pt x="11240" y="4309"/>
                    <a:pt x="11240" y="4309"/>
                    <a:pt x="11240" y="4309"/>
                  </a:cubicBezTo>
                  <a:cubicBezTo>
                    <a:pt x="11240" y="4362"/>
                    <a:pt x="11240" y="4426"/>
                    <a:pt x="11229" y="4479"/>
                  </a:cubicBezTo>
                  <a:cubicBezTo>
                    <a:pt x="11219" y="4660"/>
                    <a:pt x="11219" y="4660"/>
                    <a:pt x="11219" y="4660"/>
                  </a:cubicBezTo>
                  <a:cubicBezTo>
                    <a:pt x="11208" y="4713"/>
                    <a:pt x="11208" y="4777"/>
                    <a:pt x="11197" y="4830"/>
                  </a:cubicBezTo>
                  <a:cubicBezTo>
                    <a:pt x="11176" y="5011"/>
                    <a:pt x="11176" y="5011"/>
                    <a:pt x="11176" y="5011"/>
                  </a:cubicBezTo>
                  <a:cubicBezTo>
                    <a:pt x="11165" y="5075"/>
                    <a:pt x="11165" y="5149"/>
                    <a:pt x="11155" y="5203"/>
                  </a:cubicBezTo>
                  <a:cubicBezTo>
                    <a:pt x="11123" y="5394"/>
                    <a:pt x="11123" y="5394"/>
                    <a:pt x="11123" y="5394"/>
                  </a:cubicBezTo>
                  <a:cubicBezTo>
                    <a:pt x="11112" y="5447"/>
                    <a:pt x="11102" y="5522"/>
                    <a:pt x="11091" y="5586"/>
                  </a:cubicBezTo>
                  <a:cubicBezTo>
                    <a:pt x="11059" y="5777"/>
                    <a:pt x="11059" y="5777"/>
                    <a:pt x="11059" y="5777"/>
                  </a:cubicBezTo>
                  <a:cubicBezTo>
                    <a:pt x="11048" y="5841"/>
                    <a:pt x="11027" y="5915"/>
                    <a:pt x="11016" y="5979"/>
                  </a:cubicBezTo>
                  <a:cubicBezTo>
                    <a:pt x="10974" y="6181"/>
                    <a:pt x="10974" y="6181"/>
                    <a:pt x="10974" y="6181"/>
                  </a:cubicBezTo>
                  <a:cubicBezTo>
                    <a:pt x="10963" y="6245"/>
                    <a:pt x="10942" y="6320"/>
                    <a:pt x="10921" y="6384"/>
                  </a:cubicBezTo>
                  <a:cubicBezTo>
                    <a:pt x="10867" y="6596"/>
                    <a:pt x="10867" y="6596"/>
                    <a:pt x="10867" y="6596"/>
                  </a:cubicBezTo>
                  <a:cubicBezTo>
                    <a:pt x="10857" y="6660"/>
                    <a:pt x="10836" y="6745"/>
                    <a:pt x="10814" y="6809"/>
                  </a:cubicBezTo>
                  <a:cubicBezTo>
                    <a:pt x="10772" y="6990"/>
                    <a:pt x="10772" y="6990"/>
                    <a:pt x="10772" y="6990"/>
                  </a:cubicBezTo>
                  <a:cubicBezTo>
                    <a:pt x="10612" y="8033"/>
                    <a:pt x="10612" y="8033"/>
                    <a:pt x="10506" y="8214"/>
                  </a:cubicBezTo>
                  <a:cubicBezTo>
                    <a:pt x="10378" y="8384"/>
                    <a:pt x="10378" y="8384"/>
                    <a:pt x="10378" y="8384"/>
                  </a:cubicBezTo>
                  <a:cubicBezTo>
                    <a:pt x="10314" y="8458"/>
                    <a:pt x="10208" y="8554"/>
                    <a:pt x="10133" y="8618"/>
                  </a:cubicBezTo>
                  <a:cubicBezTo>
                    <a:pt x="9952" y="8756"/>
                    <a:pt x="9952" y="8756"/>
                    <a:pt x="9952" y="8756"/>
                  </a:cubicBezTo>
                  <a:cubicBezTo>
                    <a:pt x="9867" y="8809"/>
                    <a:pt x="9760" y="8873"/>
                    <a:pt x="9675" y="8916"/>
                  </a:cubicBezTo>
                  <a:cubicBezTo>
                    <a:pt x="9452" y="9022"/>
                    <a:pt x="9452" y="9022"/>
                    <a:pt x="9452" y="9022"/>
                  </a:cubicBezTo>
                  <a:cubicBezTo>
                    <a:pt x="9367" y="9065"/>
                    <a:pt x="9250" y="9107"/>
                    <a:pt x="9164" y="9139"/>
                  </a:cubicBezTo>
                  <a:cubicBezTo>
                    <a:pt x="8909" y="9235"/>
                    <a:pt x="8909" y="9235"/>
                    <a:pt x="8909" y="9235"/>
                  </a:cubicBezTo>
                  <a:cubicBezTo>
                    <a:pt x="8813" y="9256"/>
                    <a:pt x="8696" y="9299"/>
                    <a:pt x="8611" y="9320"/>
                  </a:cubicBezTo>
                  <a:cubicBezTo>
                    <a:pt x="8324" y="9395"/>
                    <a:pt x="8324" y="9395"/>
                    <a:pt x="8324" y="9395"/>
                  </a:cubicBezTo>
                  <a:cubicBezTo>
                    <a:pt x="8238" y="9416"/>
                    <a:pt x="8111" y="9437"/>
                    <a:pt x="8015" y="9458"/>
                  </a:cubicBezTo>
                  <a:cubicBezTo>
                    <a:pt x="7717" y="9512"/>
                    <a:pt x="7717" y="9512"/>
                    <a:pt x="7717" y="9512"/>
                  </a:cubicBezTo>
                  <a:cubicBezTo>
                    <a:pt x="7621" y="9522"/>
                    <a:pt x="7493" y="9544"/>
                    <a:pt x="7398" y="9565"/>
                  </a:cubicBezTo>
                  <a:cubicBezTo>
                    <a:pt x="7089" y="9597"/>
                    <a:pt x="7089" y="9597"/>
                    <a:pt x="7089" y="9597"/>
                  </a:cubicBezTo>
                  <a:cubicBezTo>
                    <a:pt x="6993" y="9607"/>
                    <a:pt x="6865" y="9618"/>
                    <a:pt x="6770" y="9629"/>
                  </a:cubicBezTo>
                  <a:cubicBezTo>
                    <a:pt x="6461" y="9650"/>
                    <a:pt x="6461" y="9650"/>
                    <a:pt x="6461" y="9650"/>
                  </a:cubicBezTo>
                  <a:cubicBezTo>
                    <a:pt x="6365" y="9650"/>
                    <a:pt x="6248" y="9661"/>
                    <a:pt x="6152" y="9661"/>
                  </a:cubicBezTo>
                  <a:cubicBezTo>
                    <a:pt x="5844" y="9671"/>
                    <a:pt x="5844" y="9671"/>
                    <a:pt x="5844" y="9671"/>
                  </a:cubicBezTo>
                  <a:cubicBezTo>
                    <a:pt x="5758" y="9671"/>
                    <a:pt x="5641" y="9671"/>
                    <a:pt x="5546" y="9671"/>
                  </a:cubicBezTo>
                  <a:cubicBezTo>
                    <a:pt x="5248" y="9671"/>
                    <a:pt x="5248" y="9671"/>
                    <a:pt x="5248" y="9671"/>
                  </a:cubicBezTo>
                  <a:cubicBezTo>
                    <a:pt x="5152" y="9661"/>
                    <a:pt x="5035" y="9661"/>
                    <a:pt x="4939" y="9650"/>
                  </a:cubicBezTo>
                  <a:cubicBezTo>
                    <a:pt x="4641" y="9639"/>
                    <a:pt x="4641" y="9639"/>
                    <a:pt x="4641" y="9639"/>
                  </a:cubicBezTo>
                  <a:cubicBezTo>
                    <a:pt x="4556" y="9629"/>
                    <a:pt x="4439" y="9618"/>
                    <a:pt x="4343" y="9607"/>
                  </a:cubicBezTo>
                  <a:cubicBezTo>
                    <a:pt x="4055" y="9575"/>
                    <a:pt x="4055" y="9575"/>
                    <a:pt x="4055" y="9575"/>
                  </a:cubicBezTo>
                  <a:cubicBezTo>
                    <a:pt x="3960" y="9565"/>
                    <a:pt x="3843" y="9554"/>
                    <a:pt x="3757" y="9544"/>
                  </a:cubicBezTo>
                  <a:cubicBezTo>
                    <a:pt x="3459" y="9490"/>
                    <a:pt x="3459" y="9490"/>
                    <a:pt x="3459" y="9490"/>
                  </a:cubicBezTo>
                  <a:cubicBezTo>
                    <a:pt x="3374" y="9480"/>
                    <a:pt x="3257" y="9458"/>
                    <a:pt x="3172" y="9437"/>
                  </a:cubicBezTo>
                  <a:cubicBezTo>
                    <a:pt x="2885" y="9373"/>
                    <a:pt x="2885" y="9373"/>
                    <a:pt x="2885" y="9373"/>
                  </a:cubicBezTo>
                  <a:cubicBezTo>
                    <a:pt x="2799" y="9352"/>
                    <a:pt x="2682" y="9320"/>
                    <a:pt x="2587" y="9299"/>
                  </a:cubicBezTo>
                  <a:cubicBezTo>
                    <a:pt x="2320" y="9214"/>
                    <a:pt x="2320" y="9214"/>
                    <a:pt x="2320" y="9214"/>
                  </a:cubicBezTo>
                  <a:cubicBezTo>
                    <a:pt x="2225" y="9182"/>
                    <a:pt x="2118" y="9139"/>
                    <a:pt x="2033" y="9107"/>
                  </a:cubicBezTo>
                  <a:cubicBezTo>
                    <a:pt x="1778" y="9001"/>
                    <a:pt x="1778" y="9001"/>
                    <a:pt x="1778" y="9001"/>
                  </a:cubicBezTo>
                  <a:cubicBezTo>
                    <a:pt x="1692" y="8958"/>
                    <a:pt x="1575" y="8905"/>
                    <a:pt x="1501" y="8852"/>
                  </a:cubicBezTo>
                  <a:cubicBezTo>
                    <a:pt x="1277" y="8714"/>
                    <a:pt x="1277" y="8714"/>
                    <a:pt x="1277" y="8714"/>
                  </a:cubicBezTo>
                  <a:cubicBezTo>
                    <a:pt x="1043" y="8533"/>
                    <a:pt x="1001" y="8512"/>
                    <a:pt x="852" y="8331"/>
                  </a:cubicBezTo>
                  <a:cubicBezTo>
                    <a:pt x="735" y="8171"/>
                    <a:pt x="735" y="8171"/>
                    <a:pt x="735" y="8171"/>
                  </a:cubicBezTo>
                  <a:cubicBezTo>
                    <a:pt x="692" y="8086"/>
                    <a:pt x="639" y="7969"/>
                    <a:pt x="607" y="7884"/>
                  </a:cubicBezTo>
                  <a:cubicBezTo>
                    <a:pt x="554" y="7714"/>
                    <a:pt x="554" y="7714"/>
                    <a:pt x="554" y="7714"/>
                  </a:cubicBezTo>
                  <a:cubicBezTo>
                    <a:pt x="554" y="7650"/>
                    <a:pt x="532" y="7565"/>
                    <a:pt x="522" y="7501"/>
                  </a:cubicBezTo>
                  <a:cubicBezTo>
                    <a:pt x="511" y="7331"/>
                    <a:pt x="511" y="7331"/>
                    <a:pt x="511" y="7331"/>
                  </a:cubicBezTo>
                  <a:cubicBezTo>
                    <a:pt x="511" y="7288"/>
                    <a:pt x="511" y="7213"/>
                    <a:pt x="500" y="7171"/>
                  </a:cubicBezTo>
                  <a:cubicBezTo>
                    <a:pt x="490" y="7043"/>
                    <a:pt x="490" y="7043"/>
                    <a:pt x="490" y="7043"/>
                  </a:cubicBezTo>
                  <a:cubicBezTo>
                    <a:pt x="479" y="6969"/>
                    <a:pt x="468" y="6862"/>
                    <a:pt x="447" y="6799"/>
                  </a:cubicBezTo>
                  <a:cubicBezTo>
                    <a:pt x="394" y="6575"/>
                    <a:pt x="394" y="6575"/>
                    <a:pt x="394" y="6575"/>
                  </a:cubicBezTo>
                  <a:cubicBezTo>
                    <a:pt x="373" y="6522"/>
                    <a:pt x="351" y="6437"/>
                    <a:pt x="341" y="6373"/>
                  </a:cubicBezTo>
                  <a:cubicBezTo>
                    <a:pt x="298" y="6160"/>
                    <a:pt x="298" y="6160"/>
                    <a:pt x="298" y="6160"/>
                  </a:cubicBezTo>
                  <a:cubicBezTo>
                    <a:pt x="277" y="6096"/>
                    <a:pt x="266" y="6022"/>
                    <a:pt x="245" y="5958"/>
                  </a:cubicBezTo>
                  <a:cubicBezTo>
                    <a:pt x="213" y="5756"/>
                    <a:pt x="213" y="5756"/>
                    <a:pt x="213" y="5756"/>
                  </a:cubicBezTo>
                  <a:cubicBezTo>
                    <a:pt x="202" y="5703"/>
                    <a:pt x="181" y="5618"/>
                    <a:pt x="181" y="5564"/>
                  </a:cubicBezTo>
                  <a:cubicBezTo>
                    <a:pt x="149" y="5373"/>
                    <a:pt x="149" y="5373"/>
                    <a:pt x="149" y="5373"/>
                  </a:cubicBezTo>
                  <a:cubicBezTo>
                    <a:pt x="139" y="5320"/>
                    <a:pt x="128" y="5235"/>
                    <a:pt x="117" y="5181"/>
                  </a:cubicBezTo>
                  <a:cubicBezTo>
                    <a:pt x="96" y="5000"/>
                    <a:pt x="96" y="5000"/>
                    <a:pt x="96" y="5000"/>
                  </a:cubicBezTo>
                  <a:cubicBezTo>
                    <a:pt x="85" y="4947"/>
                    <a:pt x="75" y="4873"/>
                    <a:pt x="75" y="4820"/>
                  </a:cubicBezTo>
                  <a:cubicBezTo>
                    <a:pt x="53" y="4639"/>
                    <a:pt x="53" y="4639"/>
                    <a:pt x="53" y="4639"/>
                  </a:cubicBezTo>
                  <a:cubicBezTo>
                    <a:pt x="53" y="4585"/>
                    <a:pt x="43" y="4511"/>
                    <a:pt x="43" y="4468"/>
                  </a:cubicBezTo>
                  <a:cubicBezTo>
                    <a:pt x="32" y="4288"/>
                    <a:pt x="32" y="4288"/>
                    <a:pt x="32" y="4288"/>
                  </a:cubicBezTo>
                  <a:cubicBezTo>
                    <a:pt x="21" y="4245"/>
                    <a:pt x="21" y="4171"/>
                    <a:pt x="21" y="4128"/>
                  </a:cubicBezTo>
                  <a:cubicBezTo>
                    <a:pt x="11" y="3958"/>
                    <a:pt x="11" y="3958"/>
                    <a:pt x="11" y="3958"/>
                  </a:cubicBezTo>
                  <a:cubicBezTo>
                    <a:pt x="11" y="3915"/>
                    <a:pt x="11" y="3851"/>
                    <a:pt x="11" y="3798"/>
                  </a:cubicBezTo>
                  <a:cubicBezTo>
                    <a:pt x="0" y="3639"/>
                    <a:pt x="0" y="3639"/>
                    <a:pt x="0" y="3639"/>
                  </a:cubicBezTo>
                  <a:cubicBezTo>
                    <a:pt x="0" y="3596"/>
                    <a:pt x="0" y="3532"/>
                    <a:pt x="0" y="3490"/>
                  </a:cubicBezTo>
                  <a:cubicBezTo>
                    <a:pt x="0" y="3341"/>
                    <a:pt x="0" y="3341"/>
                    <a:pt x="0" y="3341"/>
                  </a:cubicBezTo>
                  <a:cubicBezTo>
                    <a:pt x="0" y="3287"/>
                    <a:pt x="0" y="3234"/>
                    <a:pt x="0" y="3192"/>
                  </a:cubicBezTo>
                  <a:cubicBezTo>
                    <a:pt x="11" y="3021"/>
                    <a:pt x="11" y="3021"/>
                    <a:pt x="11" y="3021"/>
                  </a:cubicBezTo>
                  <a:cubicBezTo>
                    <a:pt x="64" y="2745"/>
                    <a:pt x="85" y="2660"/>
                    <a:pt x="234" y="2404"/>
                  </a:cubicBezTo>
                  <a:cubicBezTo>
                    <a:pt x="351" y="2245"/>
                    <a:pt x="351" y="2245"/>
                    <a:pt x="351" y="2245"/>
                  </a:cubicBezTo>
                  <a:cubicBezTo>
                    <a:pt x="532" y="2043"/>
                    <a:pt x="543" y="2032"/>
                    <a:pt x="681" y="1915"/>
                  </a:cubicBezTo>
                  <a:cubicBezTo>
                    <a:pt x="873" y="1777"/>
                    <a:pt x="873" y="1777"/>
                    <a:pt x="873" y="1777"/>
                  </a:cubicBezTo>
                  <a:cubicBezTo>
                    <a:pt x="979" y="1713"/>
                    <a:pt x="1118" y="1617"/>
                    <a:pt x="1235" y="1564"/>
                  </a:cubicBezTo>
                  <a:cubicBezTo>
                    <a:pt x="1469" y="1447"/>
                    <a:pt x="1469" y="1447"/>
                    <a:pt x="1469" y="1447"/>
                  </a:cubicBezTo>
                  <a:cubicBezTo>
                    <a:pt x="1575" y="1394"/>
                    <a:pt x="1714" y="1340"/>
                    <a:pt x="1831" y="1298"/>
                  </a:cubicBezTo>
                  <a:cubicBezTo>
                    <a:pt x="2097" y="1202"/>
                    <a:pt x="2097" y="1202"/>
                    <a:pt x="2097" y="1202"/>
                  </a:cubicBezTo>
                  <a:cubicBezTo>
                    <a:pt x="2203" y="1170"/>
                    <a:pt x="2342" y="1128"/>
                    <a:pt x="2448" y="1096"/>
                  </a:cubicBezTo>
                  <a:cubicBezTo>
                    <a:pt x="2746" y="1021"/>
                    <a:pt x="2746" y="1021"/>
                    <a:pt x="2746" y="1021"/>
                  </a:cubicBezTo>
                  <a:cubicBezTo>
                    <a:pt x="2853" y="1000"/>
                    <a:pt x="2991" y="968"/>
                    <a:pt x="3097" y="947"/>
                  </a:cubicBezTo>
                  <a:cubicBezTo>
                    <a:pt x="3406" y="894"/>
                    <a:pt x="3406" y="894"/>
                    <a:pt x="3406" y="894"/>
                  </a:cubicBezTo>
                  <a:cubicBezTo>
                    <a:pt x="3513" y="872"/>
                    <a:pt x="3651" y="851"/>
                    <a:pt x="3757" y="840"/>
                  </a:cubicBezTo>
                  <a:cubicBezTo>
                    <a:pt x="4087" y="798"/>
                    <a:pt x="4087" y="798"/>
                    <a:pt x="4087" y="798"/>
                  </a:cubicBezTo>
                  <a:cubicBezTo>
                    <a:pt x="4194" y="787"/>
                    <a:pt x="4332" y="776"/>
                    <a:pt x="4428" y="766"/>
                  </a:cubicBezTo>
                  <a:cubicBezTo>
                    <a:pt x="4758" y="745"/>
                    <a:pt x="4758" y="745"/>
                    <a:pt x="4758" y="745"/>
                  </a:cubicBezTo>
                  <a:cubicBezTo>
                    <a:pt x="4854" y="734"/>
                    <a:pt x="4981" y="734"/>
                    <a:pt x="5088" y="723"/>
                  </a:cubicBezTo>
                  <a:cubicBezTo>
                    <a:pt x="5407" y="723"/>
                    <a:pt x="5407" y="723"/>
                    <a:pt x="5407" y="723"/>
                  </a:cubicBezTo>
                  <a:cubicBezTo>
                    <a:pt x="5503" y="723"/>
                    <a:pt x="5631" y="723"/>
                    <a:pt x="5726" y="723"/>
                  </a:cubicBezTo>
                  <a:cubicBezTo>
                    <a:pt x="6046" y="723"/>
                    <a:pt x="6046" y="723"/>
                    <a:pt x="6046" y="723"/>
                  </a:cubicBezTo>
                  <a:cubicBezTo>
                    <a:pt x="6142" y="723"/>
                    <a:pt x="6269" y="734"/>
                    <a:pt x="6365" y="734"/>
                  </a:cubicBezTo>
                  <a:cubicBezTo>
                    <a:pt x="6684" y="755"/>
                    <a:pt x="6684" y="755"/>
                    <a:pt x="6684" y="755"/>
                  </a:cubicBezTo>
                  <a:cubicBezTo>
                    <a:pt x="6780" y="766"/>
                    <a:pt x="6908" y="776"/>
                    <a:pt x="7004" y="787"/>
                  </a:cubicBezTo>
                  <a:cubicBezTo>
                    <a:pt x="7312" y="819"/>
                    <a:pt x="7312" y="819"/>
                    <a:pt x="7312" y="819"/>
                  </a:cubicBezTo>
                  <a:cubicBezTo>
                    <a:pt x="7408" y="830"/>
                    <a:pt x="7536" y="851"/>
                    <a:pt x="7632" y="862"/>
                  </a:cubicBezTo>
                  <a:cubicBezTo>
                    <a:pt x="7940" y="915"/>
                    <a:pt x="7940" y="915"/>
                    <a:pt x="7940" y="915"/>
                  </a:cubicBezTo>
                  <a:cubicBezTo>
                    <a:pt x="8036" y="925"/>
                    <a:pt x="8164" y="957"/>
                    <a:pt x="8270" y="968"/>
                  </a:cubicBezTo>
                  <a:cubicBezTo>
                    <a:pt x="8568" y="1042"/>
                    <a:pt x="8568" y="1042"/>
                    <a:pt x="8568" y="1042"/>
                  </a:cubicBezTo>
                  <a:cubicBezTo>
                    <a:pt x="8664" y="1064"/>
                    <a:pt x="8803" y="1096"/>
                    <a:pt x="8898" y="1128"/>
                  </a:cubicBezTo>
                  <a:cubicBezTo>
                    <a:pt x="9186" y="1213"/>
                    <a:pt x="9186" y="1213"/>
                    <a:pt x="9186" y="1213"/>
                  </a:cubicBezTo>
                  <a:cubicBezTo>
                    <a:pt x="9292" y="1255"/>
                    <a:pt x="9431" y="1298"/>
                    <a:pt x="9526" y="1340"/>
                  </a:cubicBezTo>
                  <a:cubicBezTo>
                    <a:pt x="9792" y="1447"/>
                    <a:pt x="9792" y="1447"/>
                    <a:pt x="9792" y="1447"/>
                  </a:cubicBezTo>
                  <a:cubicBezTo>
                    <a:pt x="9899" y="1500"/>
                    <a:pt x="10048" y="1574"/>
                    <a:pt x="10144" y="1628"/>
                  </a:cubicBezTo>
                  <a:cubicBezTo>
                    <a:pt x="10112" y="1606"/>
                    <a:pt x="10112" y="1606"/>
                    <a:pt x="10112" y="1606"/>
                  </a:cubicBezTo>
                  <a:cubicBezTo>
                    <a:pt x="6929" y="0"/>
                    <a:pt x="724" y="1138"/>
                    <a:pt x="1373" y="3202"/>
                  </a:cubicBezTo>
                  <a:cubicBezTo>
                    <a:pt x="1682" y="4171"/>
                    <a:pt x="3012" y="4117"/>
                    <a:pt x="3289" y="5117"/>
                  </a:cubicBezTo>
                  <a:cubicBezTo>
                    <a:pt x="3438" y="5692"/>
                    <a:pt x="3725" y="6341"/>
                    <a:pt x="4130" y="7075"/>
                  </a:cubicBezTo>
                  <a:cubicBezTo>
                    <a:pt x="4609" y="7916"/>
                    <a:pt x="4609" y="7916"/>
                    <a:pt x="4566" y="8011"/>
                  </a:cubicBezTo>
                  <a:cubicBezTo>
                    <a:pt x="4396" y="8331"/>
                    <a:pt x="3960" y="8128"/>
                    <a:pt x="3768" y="8416"/>
                  </a:cubicBezTo>
                  <a:cubicBezTo>
                    <a:pt x="3725" y="8469"/>
                    <a:pt x="3715" y="8575"/>
                    <a:pt x="3736" y="8639"/>
                  </a:cubicBezTo>
                  <a:cubicBezTo>
                    <a:pt x="3970" y="9161"/>
                    <a:pt x="9824" y="9841"/>
                    <a:pt x="10591" y="7777"/>
                  </a:cubicBezTo>
                  <a:cubicBezTo>
                    <a:pt x="10612" y="7724"/>
                    <a:pt x="10633" y="7671"/>
                    <a:pt x="10644" y="7618"/>
                  </a:cubicBezTo>
                  <a:cubicBezTo>
                    <a:pt x="10655" y="7437"/>
                    <a:pt x="10474" y="7320"/>
                    <a:pt x="10484" y="7139"/>
                  </a:cubicBezTo>
                  <a:cubicBezTo>
                    <a:pt x="10484" y="7075"/>
                    <a:pt x="10484" y="7075"/>
                    <a:pt x="10687" y="6511"/>
                  </a:cubicBezTo>
                  <a:cubicBezTo>
                    <a:pt x="10899" y="5884"/>
                    <a:pt x="11016" y="5341"/>
                    <a:pt x="11080" y="5000"/>
                  </a:cubicBezTo>
                  <a:cubicBezTo>
                    <a:pt x="11102" y="4894"/>
                    <a:pt x="11134" y="4703"/>
                    <a:pt x="11155" y="4458"/>
                  </a:cubicBezTo>
                  <a:cubicBezTo>
                    <a:pt x="11325" y="3032"/>
                    <a:pt x="11283" y="2947"/>
                    <a:pt x="11176" y="2670"/>
                  </a:cubicBezTo>
                  <a:cubicBezTo>
                    <a:pt x="11187" y="2724"/>
                    <a:pt x="11219" y="2787"/>
                    <a:pt x="11229" y="2830"/>
                  </a:cubicBezTo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87" name="Freeform 131"/>
            <p:cNvSpPr>
              <a:spLocks noChangeAspect="1"/>
            </p:cNvSpPr>
            <p:nvPr/>
          </p:nvSpPr>
          <p:spPr bwMode="auto">
            <a:xfrm>
              <a:off x="3401" y="1734"/>
              <a:ext cx="23" cy="14"/>
            </a:xfrm>
            <a:custGeom>
              <a:avLst/>
              <a:gdLst>
                <a:gd name="T0" fmla="*/ 32 w 191"/>
                <a:gd name="T1" fmla="*/ 21 h 117"/>
                <a:gd name="T2" fmla="*/ 191 w 191"/>
                <a:gd name="T3" fmla="*/ 117 h 117"/>
                <a:gd name="T4" fmla="*/ 32 w 191"/>
                <a:gd name="T5" fmla="*/ 21 h 117"/>
                <a:gd name="T6" fmla="*/ 0 w 191"/>
                <a:gd name="T7" fmla="*/ 0 h 117"/>
                <a:gd name="T8" fmla="*/ 32 w 191"/>
                <a:gd name="T9" fmla="*/ 21 h 1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1"/>
                <a:gd name="T16" fmla="*/ 0 h 117"/>
                <a:gd name="T17" fmla="*/ 191 w 191"/>
                <a:gd name="T18" fmla="*/ 117 h 1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1" h="117">
                  <a:moveTo>
                    <a:pt x="32" y="21"/>
                  </a:moveTo>
                  <a:cubicBezTo>
                    <a:pt x="85" y="53"/>
                    <a:pt x="149" y="85"/>
                    <a:pt x="191" y="117"/>
                  </a:cubicBezTo>
                  <a:cubicBezTo>
                    <a:pt x="149" y="85"/>
                    <a:pt x="85" y="53"/>
                    <a:pt x="32" y="2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11"/>
                    <a:pt x="21" y="11"/>
                    <a:pt x="32" y="21"/>
                  </a:cubicBezTo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88" name="Freeform 132"/>
            <p:cNvSpPr>
              <a:spLocks noChangeAspect="1"/>
            </p:cNvSpPr>
            <p:nvPr/>
          </p:nvSpPr>
          <p:spPr bwMode="auto">
            <a:xfrm>
              <a:off x="2187" y="1545"/>
              <a:ext cx="1356" cy="1196"/>
            </a:xfrm>
            <a:custGeom>
              <a:avLst/>
              <a:gdLst>
                <a:gd name="T0" fmla="*/ 11279 w 11300"/>
                <a:gd name="T1" fmla="*/ 3631 h 9967"/>
                <a:gd name="T2" fmla="*/ 11258 w 11300"/>
                <a:gd name="T3" fmla="*/ 4110 h 9967"/>
                <a:gd name="T4" fmla="*/ 11226 w 11300"/>
                <a:gd name="T5" fmla="*/ 4632 h 9967"/>
                <a:gd name="T6" fmla="*/ 11162 w 11300"/>
                <a:gd name="T7" fmla="*/ 5175 h 9967"/>
                <a:gd name="T8" fmla="*/ 11066 w 11300"/>
                <a:gd name="T9" fmla="*/ 5750 h 9967"/>
                <a:gd name="T10" fmla="*/ 10927 w 11300"/>
                <a:gd name="T11" fmla="*/ 6357 h 9967"/>
                <a:gd name="T12" fmla="*/ 10778 w 11300"/>
                <a:gd name="T13" fmla="*/ 6964 h 9967"/>
                <a:gd name="T14" fmla="*/ 10139 w 11300"/>
                <a:gd name="T15" fmla="*/ 8593 h 9967"/>
                <a:gd name="T16" fmla="*/ 9458 w 11300"/>
                <a:gd name="T17" fmla="*/ 8998 h 9967"/>
                <a:gd name="T18" fmla="*/ 8616 w 11300"/>
                <a:gd name="T19" fmla="*/ 9296 h 9967"/>
                <a:gd name="T20" fmla="*/ 7722 w 11300"/>
                <a:gd name="T21" fmla="*/ 9488 h 9967"/>
                <a:gd name="T22" fmla="*/ 6774 w 11300"/>
                <a:gd name="T23" fmla="*/ 9605 h 9967"/>
                <a:gd name="T24" fmla="*/ 5847 w 11300"/>
                <a:gd name="T25" fmla="*/ 9647 h 9967"/>
                <a:gd name="T26" fmla="*/ 4942 w 11300"/>
                <a:gd name="T27" fmla="*/ 9626 h 9967"/>
                <a:gd name="T28" fmla="*/ 4058 w 11300"/>
                <a:gd name="T29" fmla="*/ 9552 h 9967"/>
                <a:gd name="T30" fmla="*/ 3174 w 11300"/>
                <a:gd name="T31" fmla="*/ 9413 h 9967"/>
                <a:gd name="T32" fmla="*/ 2322 w 11300"/>
                <a:gd name="T33" fmla="*/ 9189 h 9967"/>
                <a:gd name="T34" fmla="*/ 1502 w 11300"/>
                <a:gd name="T35" fmla="*/ 8827 h 9967"/>
                <a:gd name="T36" fmla="*/ 735 w 11300"/>
                <a:gd name="T37" fmla="*/ 8146 h 9967"/>
                <a:gd name="T38" fmla="*/ 522 w 11300"/>
                <a:gd name="T39" fmla="*/ 7475 h 9967"/>
                <a:gd name="T40" fmla="*/ 490 w 11300"/>
                <a:gd name="T41" fmla="*/ 7017 h 9967"/>
                <a:gd name="T42" fmla="*/ 341 w 11300"/>
                <a:gd name="T43" fmla="*/ 6346 h 9967"/>
                <a:gd name="T44" fmla="*/ 213 w 11300"/>
                <a:gd name="T45" fmla="*/ 5729 h 9967"/>
                <a:gd name="T46" fmla="*/ 117 w 11300"/>
                <a:gd name="T47" fmla="*/ 5154 h 9967"/>
                <a:gd name="T48" fmla="*/ 53 w 11300"/>
                <a:gd name="T49" fmla="*/ 4611 h 9967"/>
                <a:gd name="T50" fmla="*/ 21 w 11300"/>
                <a:gd name="T51" fmla="*/ 4100 h 9967"/>
                <a:gd name="T52" fmla="*/ 0 w 11300"/>
                <a:gd name="T53" fmla="*/ 3610 h 9967"/>
                <a:gd name="T54" fmla="*/ 0 w 11300"/>
                <a:gd name="T55" fmla="*/ 3163 h 9967"/>
                <a:gd name="T56" fmla="*/ 352 w 11300"/>
                <a:gd name="T57" fmla="*/ 2215 h 9967"/>
                <a:gd name="T58" fmla="*/ 1236 w 11300"/>
                <a:gd name="T59" fmla="*/ 1533 h 9967"/>
                <a:gd name="T60" fmla="*/ 2098 w 11300"/>
                <a:gd name="T61" fmla="*/ 1171 h 9967"/>
                <a:gd name="T62" fmla="*/ 3099 w 11300"/>
                <a:gd name="T63" fmla="*/ 916 h 9967"/>
                <a:gd name="T64" fmla="*/ 4090 w 11300"/>
                <a:gd name="T65" fmla="*/ 767 h 9967"/>
                <a:gd name="T66" fmla="*/ 5091 w 11300"/>
                <a:gd name="T67" fmla="*/ 692 h 9967"/>
                <a:gd name="T68" fmla="*/ 6050 w 11300"/>
                <a:gd name="T69" fmla="*/ 692 h 9967"/>
                <a:gd name="T70" fmla="*/ 7008 w 11300"/>
                <a:gd name="T71" fmla="*/ 756 h 9967"/>
                <a:gd name="T72" fmla="*/ 7945 w 11300"/>
                <a:gd name="T73" fmla="*/ 884 h 9967"/>
                <a:gd name="T74" fmla="*/ 8904 w 11300"/>
                <a:gd name="T75" fmla="*/ 1097 h 9967"/>
                <a:gd name="T76" fmla="*/ 9106 w 11300"/>
                <a:gd name="T77" fmla="*/ 1161 h 9967"/>
                <a:gd name="T78" fmla="*/ 3611 w 11300"/>
                <a:gd name="T79" fmla="*/ 6730 h 9967"/>
                <a:gd name="T80" fmla="*/ 3419 w 11300"/>
                <a:gd name="T81" fmla="*/ 8572 h 9967"/>
                <a:gd name="T82" fmla="*/ 11098 w 11300"/>
                <a:gd name="T83" fmla="*/ 5239 h 9967"/>
                <a:gd name="T84" fmla="*/ 11289 w 11300"/>
                <a:gd name="T85" fmla="*/ 3141 h 9967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1300"/>
                <a:gd name="T130" fmla="*/ 0 h 9967"/>
                <a:gd name="T131" fmla="*/ 11300 w 11300"/>
                <a:gd name="T132" fmla="*/ 9967 h 9967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1300" h="9967">
                  <a:moveTo>
                    <a:pt x="11289" y="3173"/>
                  </a:moveTo>
                  <a:cubicBezTo>
                    <a:pt x="11289" y="3280"/>
                    <a:pt x="11279" y="3376"/>
                    <a:pt x="11279" y="3482"/>
                  </a:cubicBezTo>
                  <a:cubicBezTo>
                    <a:pt x="11279" y="3631"/>
                    <a:pt x="11279" y="3631"/>
                    <a:pt x="11279" y="3631"/>
                  </a:cubicBezTo>
                  <a:cubicBezTo>
                    <a:pt x="11279" y="3674"/>
                    <a:pt x="11279" y="3738"/>
                    <a:pt x="11279" y="3791"/>
                  </a:cubicBezTo>
                  <a:cubicBezTo>
                    <a:pt x="11268" y="3951"/>
                    <a:pt x="11268" y="3951"/>
                    <a:pt x="11268" y="3951"/>
                  </a:cubicBezTo>
                  <a:cubicBezTo>
                    <a:pt x="11268" y="4004"/>
                    <a:pt x="11268" y="4068"/>
                    <a:pt x="11258" y="4110"/>
                  </a:cubicBezTo>
                  <a:cubicBezTo>
                    <a:pt x="11247" y="4281"/>
                    <a:pt x="11247" y="4281"/>
                    <a:pt x="11247" y="4281"/>
                  </a:cubicBezTo>
                  <a:cubicBezTo>
                    <a:pt x="11247" y="4334"/>
                    <a:pt x="11247" y="4398"/>
                    <a:pt x="11236" y="4451"/>
                  </a:cubicBezTo>
                  <a:cubicBezTo>
                    <a:pt x="11226" y="4632"/>
                    <a:pt x="11226" y="4632"/>
                    <a:pt x="11226" y="4632"/>
                  </a:cubicBezTo>
                  <a:cubicBezTo>
                    <a:pt x="11215" y="4685"/>
                    <a:pt x="11215" y="4749"/>
                    <a:pt x="11204" y="4802"/>
                  </a:cubicBezTo>
                  <a:cubicBezTo>
                    <a:pt x="11183" y="4983"/>
                    <a:pt x="11183" y="4983"/>
                    <a:pt x="11183" y="4983"/>
                  </a:cubicBezTo>
                  <a:cubicBezTo>
                    <a:pt x="11172" y="5047"/>
                    <a:pt x="11172" y="5122"/>
                    <a:pt x="11162" y="5175"/>
                  </a:cubicBezTo>
                  <a:cubicBezTo>
                    <a:pt x="11130" y="5367"/>
                    <a:pt x="11130" y="5367"/>
                    <a:pt x="11130" y="5367"/>
                  </a:cubicBezTo>
                  <a:cubicBezTo>
                    <a:pt x="11119" y="5420"/>
                    <a:pt x="11108" y="5495"/>
                    <a:pt x="11098" y="5558"/>
                  </a:cubicBezTo>
                  <a:cubicBezTo>
                    <a:pt x="11066" y="5750"/>
                    <a:pt x="11066" y="5750"/>
                    <a:pt x="11066" y="5750"/>
                  </a:cubicBezTo>
                  <a:cubicBezTo>
                    <a:pt x="11055" y="5814"/>
                    <a:pt x="11034" y="5889"/>
                    <a:pt x="11023" y="5952"/>
                  </a:cubicBezTo>
                  <a:cubicBezTo>
                    <a:pt x="10981" y="6155"/>
                    <a:pt x="10981" y="6155"/>
                    <a:pt x="10981" y="6155"/>
                  </a:cubicBezTo>
                  <a:cubicBezTo>
                    <a:pt x="10970" y="6219"/>
                    <a:pt x="10949" y="6293"/>
                    <a:pt x="10927" y="6357"/>
                  </a:cubicBezTo>
                  <a:cubicBezTo>
                    <a:pt x="10874" y="6570"/>
                    <a:pt x="10874" y="6570"/>
                    <a:pt x="10874" y="6570"/>
                  </a:cubicBezTo>
                  <a:cubicBezTo>
                    <a:pt x="10863" y="6634"/>
                    <a:pt x="10842" y="6719"/>
                    <a:pt x="10821" y="6783"/>
                  </a:cubicBezTo>
                  <a:cubicBezTo>
                    <a:pt x="10778" y="6964"/>
                    <a:pt x="10778" y="6964"/>
                    <a:pt x="10778" y="6964"/>
                  </a:cubicBezTo>
                  <a:cubicBezTo>
                    <a:pt x="10619" y="8008"/>
                    <a:pt x="10619" y="8008"/>
                    <a:pt x="10512" y="8189"/>
                  </a:cubicBezTo>
                  <a:cubicBezTo>
                    <a:pt x="10384" y="8359"/>
                    <a:pt x="10384" y="8359"/>
                    <a:pt x="10384" y="8359"/>
                  </a:cubicBezTo>
                  <a:cubicBezTo>
                    <a:pt x="10320" y="8433"/>
                    <a:pt x="10214" y="8529"/>
                    <a:pt x="10139" y="8593"/>
                  </a:cubicBezTo>
                  <a:cubicBezTo>
                    <a:pt x="9958" y="8732"/>
                    <a:pt x="9958" y="8732"/>
                    <a:pt x="9958" y="8732"/>
                  </a:cubicBezTo>
                  <a:cubicBezTo>
                    <a:pt x="9873" y="8785"/>
                    <a:pt x="9766" y="8849"/>
                    <a:pt x="9681" y="8891"/>
                  </a:cubicBezTo>
                  <a:cubicBezTo>
                    <a:pt x="9458" y="8998"/>
                    <a:pt x="9458" y="8998"/>
                    <a:pt x="9458" y="8998"/>
                  </a:cubicBezTo>
                  <a:cubicBezTo>
                    <a:pt x="9372" y="9040"/>
                    <a:pt x="9255" y="9083"/>
                    <a:pt x="9170" y="9115"/>
                  </a:cubicBezTo>
                  <a:cubicBezTo>
                    <a:pt x="8914" y="9211"/>
                    <a:pt x="8914" y="9211"/>
                    <a:pt x="8914" y="9211"/>
                  </a:cubicBezTo>
                  <a:cubicBezTo>
                    <a:pt x="8819" y="9232"/>
                    <a:pt x="8701" y="9275"/>
                    <a:pt x="8616" y="9296"/>
                  </a:cubicBezTo>
                  <a:cubicBezTo>
                    <a:pt x="8329" y="9371"/>
                    <a:pt x="8329" y="9371"/>
                    <a:pt x="8329" y="9371"/>
                  </a:cubicBezTo>
                  <a:cubicBezTo>
                    <a:pt x="8243" y="9392"/>
                    <a:pt x="8116" y="9413"/>
                    <a:pt x="8020" y="9434"/>
                  </a:cubicBezTo>
                  <a:cubicBezTo>
                    <a:pt x="7722" y="9488"/>
                    <a:pt x="7722" y="9488"/>
                    <a:pt x="7722" y="9488"/>
                  </a:cubicBezTo>
                  <a:cubicBezTo>
                    <a:pt x="7626" y="9498"/>
                    <a:pt x="7498" y="9520"/>
                    <a:pt x="7402" y="9541"/>
                  </a:cubicBezTo>
                  <a:cubicBezTo>
                    <a:pt x="7093" y="9573"/>
                    <a:pt x="7093" y="9573"/>
                    <a:pt x="7093" y="9573"/>
                  </a:cubicBezTo>
                  <a:cubicBezTo>
                    <a:pt x="6997" y="9583"/>
                    <a:pt x="6870" y="9594"/>
                    <a:pt x="6774" y="9605"/>
                  </a:cubicBezTo>
                  <a:cubicBezTo>
                    <a:pt x="6465" y="9626"/>
                    <a:pt x="6465" y="9626"/>
                    <a:pt x="6465" y="9626"/>
                  </a:cubicBezTo>
                  <a:cubicBezTo>
                    <a:pt x="6369" y="9626"/>
                    <a:pt x="6252" y="9637"/>
                    <a:pt x="6156" y="9637"/>
                  </a:cubicBezTo>
                  <a:cubicBezTo>
                    <a:pt x="5847" y="9647"/>
                    <a:pt x="5847" y="9647"/>
                    <a:pt x="5847" y="9647"/>
                  </a:cubicBezTo>
                  <a:cubicBezTo>
                    <a:pt x="5762" y="9647"/>
                    <a:pt x="5645" y="9647"/>
                    <a:pt x="5549" y="9647"/>
                  </a:cubicBezTo>
                  <a:cubicBezTo>
                    <a:pt x="5251" y="9647"/>
                    <a:pt x="5251" y="9647"/>
                    <a:pt x="5251" y="9647"/>
                  </a:cubicBezTo>
                  <a:cubicBezTo>
                    <a:pt x="5155" y="9637"/>
                    <a:pt x="5038" y="9637"/>
                    <a:pt x="4942" y="9626"/>
                  </a:cubicBezTo>
                  <a:cubicBezTo>
                    <a:pt x="4644" y="9615"/>
                    <a:pt x="4644" y="9615"/>
                    <a:pt x="4644" y="9615"/>
                  </a:cubicBezTo>
                  <a:cubicBezTo>
                    <a:pt x="4558" y="9605"/>
                    <a:pt x="4441" y="9594"/>
                    <a:pt x="4345" y="9583"/>
                  </a:cubicBezTo>
                  <a:cubicBezTo>
                    <a:pt x="4058" y="9552"/>
                    <a:pt x="4058" y="9552"/>
                    <a:pt x="4058" y="9552"/>
                  </a:cubicBezTo>
                  <a:cubicBezTo>
                    <a:pt x="3962" y="9541"/>
                    <a:pt x="3845" y="9530"/>
                    <a:pt x="3760" y="9520"/>
                  </a:cubicBezTo>
                  <a:cubicBezTo>
                    <a:pt x="3461" y="9466"/>
                    <a:pt x="3461" y="9466"/>
                    <a:pt x="3461" y="9466"/>
                  </a:cubicBezTo>
                  <a:cubicBezTo>
                    <a:pt x="3376" y="9456"/>
                    <a:pt x="3259" y="9434"/>
                    <a:pt x="3174" y="9413"/>
                  </a:cubicBezTo>
                  <a:cubicBezTo>
                    <a:pt x="2886" y="9349"/>
                    <a:pt x="2886" y="9349"/>
                    <a:pt x="2886" y="9349"/>
                  </a:cubicBezTo>
                  <a:cubicBezTo>
                    <a:pt x="2801" y="9328"/>
                    <a:pt x="2684" y="9296"/>
                    <a:pt x="2588" y="9275"/>
                  </a:cubicBezTo>
                  <a:cubicBezTo>
                    <a:pt x="2322" y="9189"/>
                    <a:pt x="2322" y="9189"/>
                    <a:pt x="2322" y="9189"/>
                  </a:cubicBezTo>
                  <a:cubicBezTo>
                    <a:pt x="2226" y="9158"/>
                    <a:pt x="2120" y="9115"/>
                    <a:pt x="2034" y="9083"/>
                  </a:cubicBezTo>
                  <a:cubicBezTo>
                    <a:pt x="1779" y="8977"/>
                    <a:pt x="1779" y="8977"/>
                    <a:pt x="1779" y="8977"/>
                  </a:cubicBezTo>
                  <a:cubicBezTo>
                    <a:pt x="1694" y="8934"/>
                    <a:pt x="1576" y="8881"/>
                    <a:pt x="1502" y="8827"/>
                  </a:cubicBezTo>
                  <a:cubicBezTo>
                    <a:pt x="1278" y="8689"/>
                    <a:pt x="1278" y="8689"/>
                    <a:pt x="1278" y="8689"/>
                  </a:cubicBezTo>
                  <a:cubicBezTo>
                    <a:pt x="1044" y="8508"/>
                    <a:pt x="1001" y="8487"/>
                    <a:pt x="852" y="8306"/>
                  </a:cubicBezTo>
                  <a:cubicBezTo>
                    <a:pt x="735" y="8146"/>
                    <a:pt x="735" y="8146"/>
                    <a:pt x="735" y="8146"/>
                  </a:cubicBezTo>
                  <a:cubicBezTo>
                    <a:pt x="692" y="8061"/>
                    <a:pt x="639" y="7944"/>
                    <a:pt x="607" y="7858"/>
                  </a:cubicBezTo>
                  <a:cubicBezTo>
                    <a:pt x="554" y="7688"/>
                    <a:pt x="554" y="7688"/>
                    <a:pt x="554" y="7688"/>
                  </a:cubicBezTo>
                  <a:cubicBezTo>
                    <a:pt x="554" y="7624"/>
                    <a:pt x="533" y="7539"/>
                    <a:pt x="522" y="7475"/>
                  </a:cubicBezTo>
                  <a:cubicBezTo>
                    <a:pt x="511" y="7305"/>
                    <a:pt x="511" y="7305"/>
                    <a:pt x="511" y="7305"/>
                  </a:cubicBezTo>
                  <a:cubicBezTo>
                    <a:pt x="511" y="7262"/>
                    <a:pt x="511" y="7188"/>
                    <a:pt x="501" y="7145"/>
                  </a:cubicBezTo>
                  <a:cubicBezTo>
                    <a:pt x="490" y="7017"/>
                    <a:pt x="490" y="7017"/>
                    <a:pt x="490" y="7017"/>
                  </a:cubicBezTo>
                  <a:cubicBezTo>
                    <a:pt x="479" y="6943"/>
                    <a:pt x="469" y="6836"/>
                    <a:pt x="447" y="6772"/>
                  </a:cubicBezTo>
                  <a:cubicBezTo>
                    <a:pt x="394" y="6549"/>
                    <a:pt x="394" y="6549"/>
                    <a:pt x="394" y="6549"/>
                  </a:cubicBezTo>
                  <a:cubicBezTo>
                    <a:pt x="373" y="6496"/>
                    <a:pt x="352" y="6410"/>
                    <a:pt x="341" y="6346"/>
                  </a:cubicBezTo>
                  <a:cubicBezTo>
                    <a:pt x="298" y="6133"/>
                    <a:pt x="298" y="6133"/>
                    <a:pt x="298" y="6133"/>
                  </a:cubicBezTo>
                  <a:cubicBezTo>
                    <a:pt x="277" y="6070"/>
                    <a:pt x="266" y="5995"/>
                    <a:pt x="245" y="5931"/>
                  </a:cubicBezTo>
                  <a:cubicBezTo>
                    <a:pt x="213" y="5729"/>
                    <a:pt x="213" y="5729"/>
                    <a:pt x="213" y="5729"/>
                  </a:cubicBezTo>
                  <a:cubicBezTo>
                    <a:pt x="202" y="5676"/>
                    <a:pt x="181" y="5590"/>
                    <a:pt x="181" y="5537"/>
                  </a:cubicBezTo>
                  <a:cubicBezTo>
                    <a:pt x="149" y="5346"/>
                    <a:pt x="149" y="5346"/>
                    <a:pt x="149" y="5346"/>
                  </a:cubicBezTo>
                  <a:cubicBezTo>
                    <a:pt x="139" y="5292"/>
                    <a:pt x="128" y="5207"/>
                    <a:pt x="117" y="5154"/>
                  </a:cubicBezTo>
                  <a:cubicBezTo>
                    <a:pt x="96" y="4973"/>
                    <a:pt x="96" y="4973"/>
                    <a:pt x="96" y="4973"/>
                  </a:cubicBezTo>
                  <a:cubicBezTo>
                    <a:pt x="85" y="4920"/>
                    <a:pt x="75" y="4845"/>
                    <a:pt x="75" y="4792"/>
                  </a:cubicBezTo>
                  <a:cubicBezTo>
                    <a:pt x="53" y="4611"/>
                    <a:pt x="53" y="4611"/>
                    <a:pt x="53" y="4611"/>
                  </a:cubicBezTo>
                  <a:cubicBezTo>
                    <a:pt x="53" y="4558"/>
                    <a:pt x="43" y="4483"/>
                    <a:pt x="43" y="4440"/>
                  </a:cubicBezTo>
                  <a:cubicBezTo>
                    <a:pt x="32" y="4259"/>
                    <a:pt x="32" y="4259"/>
                    <a:pt x="32" y="4259"/>
                  </a:cubicBezTo>
                  <a:cubicBezTo>
                    <a:pt x="21" y="4217"/>
                    <a:pt x="21" y="4142"/>
                    <a:pt x="21" y="4100"/>
                  </a:cubicBezTo>
                  <a:cubicBezTo>
                    <a:pt x="11" y="3929"/>
                    <a:pt x="11" y="3929"/>
                    <a:pt x="11" y="3929"/>
                  </a:cubicBezTo>
                  <a:cubicBezTo>
                    <a:pt x="11" y="3887"/>
                    <a:pt x="11" y="3823"/>
                    <a:pt x="11" y="3770"/>
                  </a:cubicBezTo>
                  <a:cubicBezTo>
                    <a:pt x="0" y="3610"/>
                    <a:pt x="0" y="3610"/>
                    <a:pt x="0" y="3610"/>
                  </a:cubicBezTo>
                  <a:cubicBezTo>
                    <a:pt x="0" y="3567"/>
                    <a:pt x="0" y="3503"/>
                    <a:pt x="0" y="3461"/>
                  </a:cubicBezTo>
                  <a:cubicBezTo>
                    <a:pt x="0" y="3312"/>
                    <a:pt x="0" y="3312"/>
                    <a:pt x="0" y="3312"/>
                  </a:cubicBezTo>
                  <a:cubicBezTo>
                    <a:pt x="0" y="3258"/>
                    <a:pt x="0" y="3205"/>
                    <a:pt x="0" y="3163"/>
                  </a:cubicBezTo>
                  <a:cubicBezTo>
                    <a:pt x="11" y="2992"/>
                    <a:pt x="11" y="2992"/>
                    <a:pt x="11" y="2992"/>
                  </a:cubicBezTo>
                  <a:cubicBezTo>
                    <a:pt x="64" y="2715"/>
                    <a:pt x="85" y="2630"/>
                    <a:pt x="234" y="2375"/>
                  </a:cubicBezTo>
                  <a:cubicBezTo>
                    <a:pt x="352" y="2215"/>
                    <a:pt x="352" y="2215"/>
                    <a:pt x="352" y="2215"/>
                  </a:cubicBezTo>
                  <a:cubicBezTo>
                    <a:pt x="533" y="2013"/>
                    <a:pt x="543" y="2002"/>
                    <a:pt x="682" y="1885"/>
                  </a:cubicBezTo>
                  <a:cubicBezTo>
                    <a:pt x="873" y="1746"/>
                    <a:pt x="873" y="1746"/>
                    <a:pt x="873" y="1746"/>
                  </a:cubicBezTo>
                  <a:cubicBezTo>
                    <a:pt x="980" y="1683"/>
                    <a:pt x="1118" y="1587"/>
                    <a:pt x="1236" y="1533"/>
                  </a:cubicBezTo>
                  <a:cubicBezTo>
                    <a:pt x="1470" y="1416"/>
                    <a:pt x="1470" y="1416"/>
                    <a:pt x="1470" y="1416"/>
                  </a:cubicBezTo>
                  <a:cubicBezTo>
                    <a:pt x="1576" y="1363"/>
                    <a:pt x="1715" y="1310"/>
                    <a:pt x="1832" y="1267"/>
                  </a:cubicBezTo>
                  <a:cubicBezTo>
                    <a:pt x="2098" y="1171"/>
                    <a:pt x="2098" y="1171"/>
                    <a:pt x="2098" y="1171"/>
                  </a:cubicBezTo>
                  <a:cubicBezTo>
                    <a:pt x="2205" y="1139"/>
                    <a:pt x="2343" y="1097"/>
                    <a:pt x="2450" y="1065"/>
                  </a:cubicBezTo>
                  <a:cubicBezTo>
                    <a:pt x="2748" y="990"/>
                    <a:pt x="2748" y="990"/>
                    <a:pt x="2748" y="990"/>
                  </a:cubicBezTo>
                  <a:cubicBezTo>
                    <a:pt x="2854" y="969"/>
                    <a:pt x="2993" y="937"/>
                    <a:pt x="3099" y="916"/>
                  </a:cubicBezTo>
                  <a:cubicBezTo>
                    <a:pt x="3408" y="863"/>
                    <a:pt x="3408" y="863"/>
                    <a:pt x="3408" y="863"/>
                  </a:cubicBezTo>
                  <a:cubicBezTo>
                    <a:pt x="3515" y="841"/>
                    <a:pt x="3653" y="820"/>
                    <a:pt x="3760" y="809"/>
                  </a:cubicBezTo>
                  <a:cubicBezTo>
                    <a:pt x="4090" y="767"/>
                    <a:pt x="4090" y="767"/>
                    <a:pt x="4090" y="767"/>
                  </a:cubicBezTo>
                  <a:cubicBezTo>
                    <a:pt x="4196" y="756"/>
                    <a:pt x="4335" y="746"/>
                    <a:pt x="4431" y="735"/>
                  </a:cubicBezTo>
                  <a:cubicBezTo>
                    <a:pt x="4761" y="714"/>
                    <a:pt x="4761" y="714"/>
                    <a:pt x="4761" y="714"/>
                  </a:cubicBezTo>
                  <a:cubicBezTo>
                    <a:pt x="4857" y="703"/>
                    <a:pt x="4984" y="703"/>
                    <a:pt x="5091" y="692"/>
                  </a:cubicBezTo>
                  <a:cubicBezTo>
                    <a:pt x="5411" y="692"/>
                    <a:pt x="5411" y="692"/>
                    <a:pt x="5411" y="692"/>
                  </a:cubicBezTo>
                  <a:cubicBezTo>
                    <a:pt x="5506" y="692"/>
                    <a:pt x="5634" y="692"/>
                    <a:pt x="5730" y="692"/>
                  </a:cubicBezTo>
                  <a:cubicBezTo>
                    <a:pt x="6050" y="692"/>
                    <a:pt x="6050" y="692"/>
                    <a:pt x="6050" y="692"/>
                  </a:cubicBezTo>
                  <a:cubicBezTo>
                    <a:pt x="6145" y="692"/>
                    <a:pt x="6273" y="703"/>
                    <a:pt x="6369" y="703"/>
                  </a:cubicBezTo>
                  <a:cubicBezTo>
                    <a:pt x="6689" y="724"/>
                    <a:pt x="6689" y="724"/>
                    <a:pt x="6689" y="724"/>
                  </a:cubicBezTo>
                  <a:cubicBezTo>
                    <a:pt x="6784" y="735"/>
                    <a:pt x="6912" y="746"/>
                    <a:pt x="7008" y="756"/>
                  </a:cubicBezTo>
                  <a:cubicBezTo>
                    <a:pt x="7317" y="788"/>
                    <a:pt x="7317" y="788"/>
                    <a:pt x="7317" y="788"/>
                  </a:cubicBezTo>
                  <a:cubicBezTo>
                    <a:pt x="7413" y="799"/>
                    <a:pt x="7541" y="820"/>
                    <a:pt x="7636" y="831"/>
                  </a:cubicBezTo>
                  <a:cubicBezTo>
                    <a:pt x="7945" y="884"/>
                    <a:pt x="7945" y="884"/>
                    <a:pt x="7945" y="884"/>
                  </a:cubicBezTo>
                  <a:cubicBezTo>
                    <a:pt x="8041" y="895"/>
                    <a:pt x="8169" y="927"/>
                    <a:pt x="8275" y="937"/>
                  </a:cubicBezTo>
                  <a:cubicBezTo>
                    <a:pt x="8574" y="1012"/>
                    <a:pt x="8574" y="1012"/>
                    <a:pt x="8574" y="1012"/>
                  </a:cubicBezTo>
                  <a:cubicBezTo>
                    <a:pt x="8670" y="1033"/>
                    <a:pt x="8808" y="1065"/>
                    <a:pt x="8904" y="1097"/>
                  </a:cubicBezTo>
                  <a:cubicBezTo>
                    <a:pt x="9191" y="1182"/>
                    <a:pt x="9191" y="1182"/>
                    <a:pt x="9191" y="1182"/>
                  </a:cubicBezTo>
                  <a:cubicBezTo>
                    <a:pt x="9383" y="1246"/>
                    <a:pt x="9383" y="1246"/>
                    <a:pt x="9383" y="1246"/>
                  </a:cubicBezTo>
                  <a:cubicBezTo>
                    <a:pt x="9106" y="1161"/>
                    <a:pt x="9106" y="1161"/>
                    <a:pt x="9106" y="1161"/>
                  </a:cubicBezTo>
                  <a:cubicBezTo>
                    <a:pt x="5038" y="0"/>
                    <a:pt x="64" y="1406"/>
                    <a:pt x="1278" y="3376"/>
                  </a:cubicBezTo>
                  <a:cubicBezTo>
                    <a:pt x="1640" y="3961"/>
                    <a:pt x="2407" y="4036"/>
                    <a:pt x="2780" y="4589"/>
                  </a:cubicBezTo>
                  <a:cubicBezTo>
                    <a:pt x="3238" y="5239"/>
                    <a:pt x="3259" y="6048"/>
                    <a:pt x="3611" y="6730"/>
                  </a:cubicBezTo>
                  <a:cubicBezTo>
                    <a:pt x="4186" y="7890"/>
                    <a:pt x="4186" y="7890"/>
                    <a:pt x="4154" y="7954"/>
                  </a:cubicBezTo>
                  <a:cubicBezTo>
                    <a:pt x="4015" y="8252"/>
                    <a:pt x="3611" y="8093"/>
                    <a:pt x="3440" y="8348"/>
                  </a:cubicBezTo>
                  <a:cubicBezTo>
                    <a:pt x="3408" y="8402"/>
                    <a:pt x="3387" y="8508"/>
                    <a:pt x="3419" y="8572"/>
                  </a:cubicBezTo>
                  <a:cubicBezTo>
                    <a:pt x="3643" y="9104"/>
                    <a:pt x="9671" y="9967"/>
                    <a:pt x="10597" y="7869"/>
                  </a:cubicBezTo>
                  <a:cubicBezTo>
                    <a:pt x="10768" y="7486"/>
                    <a:pt x="10597" y="7081"/>
                    <a:pt x="10714" y="6698"/>
                  </a:cubicBezTo>
                  <a:cubicBezTo>
                    <a:pt x="11023" y="5633"/>
                    <a:pt x="11023" y="5633"/>
                    <a:pt x="11098" y="5239"/>
                  </a:cubicBezTo>
                  <a:cubicBezTo>
                    <a:pt x="11130" y="5079"/>
                    <a:pt x="11162" y="4866"/>
                    <a:pt x="11162" y="4866"/>
                  </a:cubicBezTo>
                  <a:cubicBezTo>
                    <a:pt x="11258" y="4174"/>
                    <a:pt x="11300" y="3184"/>
                    <a:pt x="11268" y="2982"/>
                  </a:cubicBezTo>
                  <a:cubicBezTo>
                    <a:pt x="11289" y="3141"/>
                    <a:pt x="11289" y="3141"/>
                    <a:pt x="11289" y="3141"/>
                  </a:cubicBezTo>
                  <a:cubicBezTo>
                    <a:pt x="11289" y="3173"/>
                    <a:pt x="11289" y="3173"/>
                    <a:pt x="11289" y="3173"/>
                  </a:cubicBezTo>
                </a:path>
              </a:pathLst>
            </a:custGeom>
            <a:solidFill>
              <a:srgbClr val="FF9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89" name="Freeform 133"/>
            <p:cNvSpPr>
              <a:spLocks noChangeAspect="1"/>
            </p:cNvSpPr>
            <p:nvPr/>
          </p:nvSpPr>
          <p:spPr bwMode="auto">
            <a:xfrm>
              <a:off x="2168" y="1579"/>
              <a:ext cx="1300" cy="1123"/>
            </a:xfrm>
            <a:custGeom>
              <a:avLst/>
              <a:gdLst>
                <a:gd name="T0" fmla="*/ 10290 w 10833"/>
                <a:gd name="T1" fmla="*/ 8305 h 9359"/>
                <a:gd name="T2" fmla="*/ 9833 w 10833"/>
                <a:gd name="T3" fmla="*/ 8603 h 9359"/>
                <a:gd name="T4" fmla="*/ 9322 w 10833"/>
                <a:gd name="T5" fmla="*/ 8826 h 9359"/>
                <a:gd name="T6" fmla="*/ 8769 w 10833"/>
                <a:gd name="T7" fmla="*/ 9007 h 9359"/>
                <a:gd name="T8" fmla="*/ 8173 w 10833"/>
                <a:gd name="T9" fmla="*/ 9146 h 9359"/>
                <a:gd name="T10" fmla="*/ 7555 w 10833"/>
                <a:gd name="T11" fmla="*/ 9252 h 9359"/>
                <a:gd name="T12" fmla="*/ 6928 w 10833"/>
                <a:gd name="T13" fmla="*/ 9316 h 9359"/>
                <a:gd name="T14" fmla="*/ 6310 w 10833"/>
                <a:gd name="T15" fmla="*/ 9348 h 9359"/>
                <a:gd name="T16" fmla="*/ 5704 w 10833"/>
                <a:gd name="T17" fmla="*/ 9359 h 9359"/>
                <a:gd name="T18" fmla="*/ 5097 w 10833"/>
                <a:gd name="T19" fmla="*/ 9338 h 9359"/>
                <a:gd name="T20" fmla="*/ 4501 w 10833"/>
                <a:gd name="T21" fmla="*/ 9295 h 9359"/>
                <a:gd name="T22" fmla="*/ 3916 w 10833"/>
                <a:gd name="T23" fmla="*/ 9231 h 9359"/>
                <a:gd name="T24" fmla="*/ 3331 w 10833"/>
                <a:gd name="T25" fmla="*/ 9125 h 9359"/>
                <a:gd name="T26" fmla="*/ 2745 w 10833"/>
                <a:gd name="T27" fmla="*/ 8986 h 9359"/>
                <a:gd name="T28" fmla="*/ 2192 w 10833"/>
                <a:gd name="T29" fmla="*/ 8795 h 9359"/>
                <a:gd name="T30" fmla="*/ 1660 w 10833"/>
                <a:gd name="T31" fmla="*/ 8539 h 9359"/>
                <a:gd name="T32" fmla="*/ 1011 w 10833"/>
                <a:gd name="T33" fmla="*/ 8017 h 9359"/>
                <a:gd name="T34" fmla="*/ 766 w 10833"/>
                <a:gd name="T35" fmla="*/ 7570 h 9359"/>
                <a:gd name="T36" fmla="*/ 681 w 10833"/>
                <a:gd name="T37" fmla="*/ 7187 h 9359"/>
                <a:gd name="T38" fmla="*/ 660 w 10833"/>
                <a:gd name="T39" fmla="*/ 6857 h 9359"/>
                <a:gd name="T40" fmla="*/ 606 w 10833"/>
                <a:gd name="T41" fmla="*/ 6484 h 9359"/>
                <a:gd name="T42" fmla="*/ 500 w 10833"/>
                <a:gd name="T43" fmla="*/ 6058 h 9359"/>
                <a:gd name="T44" fmla="*/ 404 w 10833"/>
                <a:gd name="T45" fmla="*/ 5643 h 9359"/>
                <a:gd name="T46" fmla="*/ 340 w 10833"/>
                <a:gd name="T47" fmla="*/ 5249 h 9359"/>
                <a:gd name="T48" fmla="*/ 276 w 10833"/>
                <a:gd name="T49" fmla="*/ 4866 h 9359"/>
                <a:gd name="T50" fmla="*/ 234 w 10833"/>
                <a:gd name="T51" fmla="*/ 4504 h 9359"/>
                <a:gd name="T52" fmla="*/ 202 w 10833"/>
                <a:gd name="T53" fmla="*/ 4153 h 9359"/>
                <a:gd name="T54" fmla="*/ 181 w 10833"/>
                <a:gd name="T55" fmla="*/ 3812 h 9359"/>
                <a:gd name="T56" fmla="*/ 170 w 10833"/>
                <a:gd name="T57" fmla="*/ 3482 h 9359"/>
                <a:gd name="T58" fmla="*/ 159 w 10833"/>
                <a:gd name="T59" fmla="*/ 3173 h 9359"/>
                <a:gd name="T60" fmla="*/ 159 w 10833"/>
                <a:gd name="T61" fmla="*/ 2875 h 9359"/>
                <a:gd name="T62" fmla="*/ 394 w 10833"/>
                <a:gd name="T63" fmla="*/ 2087 h 9359"/>
                <a:gd name="T64" fmla="*/ 841 w 10833"/>
                <a:gd name="T65" fmla="*/ 1597 h 9359"/>
                <a:gd name="T66" fmla="*/ 1394 w 10833"/>
                <a:gd name="T67" fmla="*/ 1246 h 9359"/>
                <a:gd name="T68" fmla="*/ 1990 w 10833"/>
                <a:gd name="T69" fmla="*/ 980 h 9359"/>
                <a:gd name="T70" fmla="*/ 2607 w 10833"/>
                <a:gd name="T71" fmla="*/ 778 h 9359"/>
                <a:gd name="T72" fmla="*/ 3256 w 10833"/>
                <a:gd name="T73" fmla="*/ 629 h 9359"/>
                <a:gd name="T74" fmla="*/ 3916 w 10833"/>
                <a:gd name="T75" fmla="*/ 522 h 9359"/>
                <a:gd name="T76" fmla="*/ 4586 w 10833"/>
                <a:gd name="T77" fmla="*/ 448 h 9359"/>
                <a:gd name="T78" fmla="*/ 5246 w 10833"/>
                <a:gd name="T79" fmla="*/ 405 h 9359"/>
                <a:gd name="T80" fmla="*/ 5885 w 10833"/>
                <a:gd name="T81" fmla="*/ 405 h 9359"/>
                <a:gd name="T82" fmla="*/ 6523 w 10833"/>
                <a:gd name="T83" fmla="*/ 416 h 9359"/>
                <a:gd name="T84" fmla="*/ 7162 w 10833"/>
                <a:gd name="T85" fmla="*/ 469 h 9359"/>
                <a:gd name="T86" fmla="*/ 7790 w 10833"/>
                <a:gd name="T87" fmla="*/ 543 h 9359"/>
                <a:gd name="T88" fmla="*/ 8258 w 10833"/>
                <a:gd name="T89" fmla="*/ 618 h 9359"/>
                <a:gd name="T90" fmla="*/ 1319 w 10833"/>
                <a:gd name="T91" fmla="*/ 3163 h 9359"/>
                <a:gd name="T92" fmla="*/ 3905 w 10833"/>
                <a:gd name="T93" fmla="*/ 7623 h 9359"/>
                <a:gd name="T94" fmla="*/ 3267 w 10833"/>
                <a:gd name="T95" fmla="*/ 8220 h 9359"/>
                <a:gd name="T96" fmla="*/ 10812 w 10833"/>
                <a:gd name="T97" fmla="*/ 7506 h 9359"/>
                <a:gd name="T98" fmla="*/ 10791 w 10833"/>
                <a:gd name="T99" fmla="*/ 7613 h 935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0833"/>
                <a:gd name="T151" fmla="*/ 0 h 9359"/>
                <a:gd name="T152" fmla="*/ 10833 w 10833"/>
                <a:gd name="T153" fmla="*/ 9359 h 9359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0833" h="9359">
                  <a:moveTo>
                    <a:pt x="10663" y="7900"/>
                  </a:moveTo>
                  <a:cubicBezTo>
                    <a:pt x="10514" y="8103"/>
                    <a:pt x="10482" y="8134"/>
                    <a:pt x="10290" y="8305"/>
                  </a:cubicBezTo>
                  <a:cubicBezTo>
                    <a:pt x="10109" y="8443"/>
                    <a:pt x="10109" y="8443"/>
                    <a:pt x="10109" y="8443"/>
                  </a:cubicBezTo>
                  <a:cubicBezTo>
                    <a:pt x="10024" y="8496"/>
                    <a:pt x="9918" y="8560"/>
                    <a:pt x="9833" y="8603"/>
                  </a:cubicBezTo>
                  <a:cubicBezTo>
                    <a:pt x="9609" y="8709"/>
                    <a:pt x="9609" y="8709"/>
                    <a:pt x="9609" y="8709"/>
                  </a:cubicBezTo>
                  <a:cubicBezTo>
                    <a:pt x="9524" y="8752"/>
                    <a:pt x="9407" y="8795"/>
                    <a:pt x="9322" y="8826"/>
                  </a:cubicBezTo>
                  <a:cubicBezTo>
                    <a:pt x="9067" y="8922"/>
                    <a:pt x="9067" y="8922"/>
                    <a:pt x="9067" y="8922"/>
                  </a:cubicBezTo>
                  <a:cubicBezTo>
                    <a:pt x="8971" y="8944"/>
                    <a:pt x="8854" y="8986"/>
                    <a:pt x="8769" y="9007"/>
                  </a:cubicBezTo>
                  <a:cubicBezTo>
                    <a:pt x="8481" y="9082"/>
                    <a:pt x="8481" y="9082"/>
                    <a:pt x="8481" y="9082"/>
                  </a:cubicBezTo>
                  <a:cubicBezTo>
                    <a:pt x="8396" y="9103"/>
                    <a:pt x="8268" y="9125"/>
                    <a:pt x="8173" y="9146"/>
                  </a:cubicBezTo>
                  <a:cubicBezTo>
                    <a:pt x="7875" y="9199"/>
                    <a:pt x="7875" y="9199"/>
                    <a:pt x="7875" y="9199"/>
                  </a:cubicBezTo>
                  <a:cubicBezTo>
                    <a:pt x="7779" y="9210"/>
                    <a:pt x="7651" y="9231"/>
                    <a:pt x="7555" y="9252"/>
                  </a:cubicBezTo>
                  <a:cubicBezTo>
                    <a:pt x="7247" y="9284"/>
                    <a:pt x="7247" y="9284"/>
                    <a:pt x="7247" y="9284"/>
                  </a:cubicBezTo>
                  <a:cubicBezTo>
                    <a:pt x="7151" y="9295"/>
                    <a:pt x="7023" y="9306"/>
                    <a:pt x="6928" y="9316"/>
                  </a:cubicBezTo>
                  <a:cubicBezTo>
                    <a:pt x="6619" y="9338"/>
                    <a:pt x="6619" y="9338"/>
                    <a:pt x="6619" y="9338"/>
                  </a:cubicBezTo>
                  <a:cubicBezTo>
                    <a:pt x="6523" y="9338"/>
                    <a:pt x="6406" y="9348"/>
                    <a:pt x="6310" y="9348"/>
                  </a:cubicBezTo>
                  <a:cubicBezTo>
                    <a:pt x="6002" y="9359"/>
                    <a:pt x="6002" y="9359"/>
                    <a:pt x="6002" y="9359"/>
                  </a:cubicBezTo>
                  <a:cubicBezTo>
                    <a:pt x="5917" y="9359"/>
                    <a:pt x="5800" y="9359"/>
                    <a:pt x="5704" y="9359"/>
                  </a:cubicBezTo>
                  <a:cubicBezTo>
                    <a:pt x="5406" y="9359"/>
                    <a:pt x="5406" y="9359"/>
                    <a:pt x="5406" y="9359"/>
                  </a:cubicBezTo>
                  <a:cubicBezTo>
                    <a:pt x="5310" y="9348"/>
                    <a:pt x="5193" y="9348"/>
                    <a:pt x="5097" y="9338"/>
                  </a:cubicBezTo>
                  <a:cubicBezTo>
                    <a:pt x="4799" y="9327"/>
                    <a:pt x="4799" y="9327"/>
                    <a:pt x="4799" y="9327"/>
                  </a:cubicBezTo>
                  <a:cubicBezTo>
                    <a:pt x="4714" y="9316"/>
                    <a:pt x="4597" y="9306"/>
                    <a:pt x="4501" y="9295"/>
                  </a:cubicBezTo>
                  <a:cubicBezTo>
                    <a:pt x="4214" y="9263"/>
                    <a:pt x="4214" y="9263"/>
                    <a:pt x="4214" y="9263"/>
                  </a:cubicBezTo>
                  <a:cubicBezTo>
                    <a:pt x="4118" y="9252"/>
                    <a:pt x="4001" y="9242"/>
                    <a:pt x="3916" y="9231"/>
                  </a:cubicBezTo>
                  <a:cubicBezTo>
                    <a:pt x="3618" y="9178"/>
                    <a:pt x="3618" y="9178"/>
                    <a:pt x="3618" y="9178"/>
                  </a:cubicBezTo>
                  <a:cubicBezTo>
                    <a:pt x="3533" y="9167"/>
                    <a:pt x="3416" y="9146"/>
                    <a:pt x="3331" y="9125"/>
                  </a:cubicBezTo>
                  <a:cubicBezTo>
                    <a:pt x="3043" y="9061"/>
                    <a:pt x="3043" y="9061"/>
                    <a:pt x="3043" y="9061"/>
                  </a:cubicBezTo>
                  <a:cubicBezTo>
                    <a:pt x="2958" y="9039"/>
                    <a:pt x="2841" y="9007"/>
                    <a:pt x="2745" y="8986"/>
                  </a:cubicBezTo>
                  <a:cubicBezTo>
                    <a:pt x="2479" y="8901"/>
                    <a:pt x="2479" y="8901"/>
                    <a:pt x="2479" y="8901"/>
                  </a:cubicBezTo>
                  <a:cubicBezTo>
                    <a:pt x="2384" y="8869"/>
                    <a:pt x="2277" y="8826"/>
                    <a:pt x="2192" y="8795"/>
                  </a:cubicBezTo>
                  <a:cubicBezTo>
                    <a:pt x="1937" y="8688"/>
                    <a:pt x="1937" y="8688"/>
                    <a:pt x="1937" y="8688"/>
                  </a:cubicBezTo>
                  <a:cubicBezTo>
                    <a:pt x="1851" y="8645"/>
                    <a:pt x="1734" y="8592"/>
                    <a:pt x="1660" y="8539"/>
                  </a:cubicBezTo>
                  <a:cubicBezTo>
                    <a:pt x="1436" y="8401"/>
                    <a:pt x="1436" y="8401"/>
                    <a:pt x="1436" y="8401"/>
                  </a:cubicBezTo>
                  <a:cubicBezTo>
                    <a:pt x="1202" y="8220"/>
                    <a:pt x="1160" y="8198"/>
                    <a:pt x="1011" y="8017"/>
                  </a:cubicBezTo>
                  <a:cubicBezTo>
                    <a:pt x="894" y="7858"/>
                    <a:pt x="894" y="7858"/>
                    <a:pt x="894" y="7858"/>
                  </a:cubicBezTo>
                  <a:cubicBezTo>
                    <a:pt x="851" y="7772"/>
                    <a:pt x="798" y="7655"/>
                    <a:pt x="766" y="7570"/>
                  </a:cubicBezTo>
                  <a:cubicBezTo>
                    <a:pt x="713" y="7400"/>
                    <a:pt x="713" y="7400"/>
                    <a:pt x="713" y="7400"/>
                  </a:cubicBezTo>
                  <a:cubicBezTo>
                    <a:pt x="713" y="7336"/>
                    <a:pt x="692" y="7251"/>
                    <a:pt x="681" y="7187"/>
                  </a:cubicBezTo>
                  <a:cubicBezTo>
                    <a:pt x="670" y="7017"/>
                    <a:pt x="670" y="7017"/>
                    <a:pt x="670" y="7017"/>
                  </a:cubicBezTo>
                  <a:cubicBezTo>
                    <a:pt x="670" y="6974"/>
                    <a:pt x="670" y="6899"/>
                    <a:pt x="660" y="6857"/>
                  </a:cubicBezTo>
                  <a:cubicBezTo>
                    <a:pt x="649" y="6729"/>
                    <a:pt x="649" y="6729"/>
                    <a:pt x="649" y="6729"/>
                  </a:cubicBezTo>
                  <a:cubicBezTo>
                    <a:pt x="638" y="6655"/>
                    <a:pt x="628" y="6548"/>
                    <a:pt x="606" y="6484"/>
                  </a:cubicBezTo>
                  <a:cubicBezTo>
                    <a:pt x="553" y="6261"/>
                    <a:pt x="553" y="6261"/>
                    <a:pt x="553" y="6261"/>
                  </a:cubicBezTo>
                  <a:cubicBezTo>
                    <a:pt x="532" y="6207"/>
                    <a:pt x="511" y="6122"/>
                    <a:pt x="500" y="6058"/>
                  </a:cubicBezTo>
                  <a:cubicBezTo>
                    <a:pt x="457" y="5845"/>
                    <a:pt x="457" y="5845"/>
                    <a:pt x="457" y="5845"/>
                  </a:cubicBezTo>
                  <a:cubicBezTo>
                    <a:pt x="436" y="5782"/>
                    <a:pt x="425" y="5707"/>
                    <a:pt x="404" y="5643"/>
                  </a:cubicBezTo>
                  <a:cubicBezTo>
                    <a:pt x="372" y="5441"/>
                    <a:pt x="372" y="5441"/>
                    <a:pt x="372" y="5441"/>
                  </a:cubicBezTo>
                  <a:cubicBezTo>
                    <a:pt x="362" y="5388"/>
                    <a:pt x="340" y="5302"/>
                    <a:pt x="340" y="5249"/>
                  </a:cubicBezTo>
                  <a:cubicBezTo>
                    <a:pt x="308" y="5058"/>
                    <a:pt x="308" y="5058"/>
                    <a:pt x="308" y="5058"/>
                  </a:cubicBezTo>
                  <a:cubicBezTo>
                    <a:pt x="298" y="5004"/>
                    <a:pt x="287" y="4919"/>
                    <a:pt x="276" y="4866"/>
                  </a:cubicBezTo>
                  <a:cubicBezTo>
                    <a:pt x="255" y="4685"/>
                    <a:pt x="255" y="4685"/>
                    <a:pt x="255" y="4685"/>
                  </a:cubicBezTo>
                  <a:cubicBezTo>
                    <a:pt x="245" y="4632"/>
                    <a:pt x="234" y="4557"/>
                    <a:pt x="234" y="4504"/>
                  </a:cubicBezTo>
                  <a:cubicBezTo>
                    <a:pt x="213" y="4323"/>
                    <a:pt x="213" y="4323"/>
                    <a:pt x="213" y="4323"/>
                  </a:cubicBezTo>
                  <a:cubicBezTo>
                    <a:pt x="213" y="4270"/>
                    <a:pt x="202" y="4195"/>
                    <a:pt x="202" y="4153"/>
                  </a:cubicBezTo>
                  <a:cubicBezTo>
                    <a:pt x="191" y="3972"/>
                    <a:pt x="191" y="3972"/>
                    <a:pt x="191" y="3972"/>
                  </a:cubicBezTo>
                  <a:cubicBezTo>
                    <a:pt x="181" y="3929"/>
                    <a:pt x="181" y="3855"/>
                    <a:pt x="181" y="3812"/>
                  </a:cubicBezTo>
                  <a:cubicBezTo>
                    <a:pt x="170" y="3642"/>
                    <a:pt x="170" y="3642"/>
                    <a:pt x="170" y="3642"/>
                  </a:cubicBezTo>
                  <a:cubicBezTo>
                    <a:pt x="170" y="3599"/>
                    <a:pt x="170" y="3535"/>
                    <a:pt x="170" y="3482"/>
                  </a:cubicBezTo>
                  <a:cubicBezTo>
                    <a:pt x="159" y="3322"/>
                    <a:pt x="159" y="3322"/>
                    <a:pt x="159" y="3322"/>
                  </a:cubicBezTo>
                  <a:cubicBezTo>
                    <a:pt x="159" y="3280"/>
                    <a:pt x="159" y="3216"/>
                    <a:pt x="159" y="3173"/>
                  </a:cubicBezTo>
                  <a:cubicBezTo>
                    <a:pt x="159" y="3024"/>
                    <a:pt x="159" y="3024"/>
                    <a:pt x="159" y="3024"/>
                  </a:cubicBezTo>
                  <a:cubicBezTo>
                    <a:pt x="159" y="2971"/>
                    <a:pt x="159" y="2918"/>
                    <a:pt x="159" y="2875"/>
                  </a:cubicBezTo>
                  <a:cubicBezTo>
                    <a:pt x="170" y="2705"/>
                    <a:pt x="170" y="2705"/>
                    <a:pt x="170" y="2705"/>
                  </a:cubicBezTo>
                  <a:cubicBezTo>
                    <a:pt x="223" y="2428"/>
                    <a:pt x="245" y="2343"/>
                    <a:pt x="394" y="2087"/>
                  </a:cubicBezTo>
                  <a:cubicBezTo>
                    <a:pt x="511" y="1927"/>
                    <a:pt x="511" y="1927"/>
                    <a:pt x="511" y="1927"/>
                  </a:cubicBezTo>
                  <a:cubicBezTo>
                    <a:pt x="692" y="1725"/>
                    <a:pt x="702" y="1715"/>
                    <a:pt x="841" y="1597"/>
                  </a:cubicBezTo>
                  <a:cubicBezTo>
                    <a:pt x="1032" y="1459"/>
                    <a:pt x="1032" y="1459"/>
                    <a:pt x="1032" y="1459"/>
                  </a:cubicBezTo>
                  <a:cubicBezTo>
                    <a:pt x="1138" y="1395"/>
                    <a:pt x="1277" y="1299"/>
                    <a:pt x="1394" y="1246"/>
                  </a:cubicBezTo>
                  <a:cubicBezTo>
                    <a:pt x="1628" y="1129"/>
                    <a:pt x="1628" y="1129"/>
                    <a:pt x="1628" y="1129"/>
                  </a:cubicBezTo>
                  <a:cubicBezTo>
                    <a:pt x="1734" y="1076"/>
                    <a:pt x="1873" y="1023"/>
                    <a:pt x="1990" y="980"/>
                  </a:cubicBezTo>
                  <a:cubicBezTo>
                    <a:pt x="2256" y="884"/>
                    <a:pt x="2256" y="884"/>
                    <a:pt x="2256" y="884"/>
                  </a:cubicBezTo>
                  <a:cubicBezTo>
                    <a:pt x="2362" y="852"/>
                    <a:pt x="2501" y="810"/>
                    <a:pt x="2607" y="778"/>
                  </a:cubicBezTo>
                  <a:cubicBezTo>
                    <a:pt x="2905" y="703"/>
                    <a:pt x="2905" y="703"/>
                    <a:pt x="2905" y="703"/>
                  </a:cubicBezTo>
                  <a:cubicBezTo>
                    <a:pt x="3011" y="682"/>
                    <a:pt x="3150" y="650"/>
                    <a:pt x="3256" y="629"/>
                  </a:cubicBezTo>
                  <a:cubicBezTo>
                    <a:pt x="3565" y="575"/>
                    <a:pt x="3565" y="575"/>
                    <a:pt x="3565" y="575"/>
                  </a:cubicBezTo>
                  <a:cubicBezTo>
                    <a:pt x="3671" y="554"/>
                    <a:pt x="3810" y="533"/>
                    <a:pt x="3916" y="522"/>
                  </a:cubicBezTo>
                  <a:cubicBezTo>
                    <a:pt x="4246" y="480"/>
                    <a:pt x="4246" y="480"/>
                    <a:pt x="4246" y="480"/>
                  </a:cubicBezTo>
                  <a:cubicBezTo>
                    <a:pt x="4352" y="469"/>
                    <a:pt x="4491" y="458"/>
                    <a:pt x="4586" y="448"/>
                  </a:cubicBezTo>
                  <a:cubicBezTo>
                    <a:pt x="4916" y="426"/>
                    <a:pt x="4916" y="426"/>
                    <a:pt x="4916" y="426"/>
                  </a:cubicBezTo>
                  <a:cubicBezTo>
                    <a:pt x="5012" y="416"/>
                    <a:pt x="5140" y="416"/>
                    <a:pt x="5246" y="405"/>
                  </a:cubicBezTo>
                  <a:cubicBezTo>
                    <a:pt x="5565" y="405"/>
                    <a:pt x="5565" y="405"/>
                    <a:pt x="5565" y="405"/>
                  </a:cubicBezTo>
                  <a:cubicBezTo>
                    <a:pt x="5661" y="405"/>
                    <a:pt x="5789" y="405"/>
                    <a:pt x="5885" y="405"/>
                  </a:cubicBezTo>
                  <a:cubicBezTo>
                    <a:pt x="6204" y="405"/>
                    <a:pt x="6204" y="405"/>
                    <a:pt x="6204" y="405"/>
                  </a:cubicBezTo>
                  <a:cubicBezTo>
                    <a:pt x="6300" y="405"/>
                    <a:pt x="6427" y="416"/>
                    <a:pt x="6523" y="416"/>
                  </a:cubicBezTo>
                  <a:cubicBezTo>
                    <a:pt x="6842" y="437"/>
                    <a:pt x="6842" y="437"/>
                    <a:pt x="6842" y="437"/>
                  </a:cubicBezTo>
                  <a:cubicBezTo>
                    <a:pt x="6938" y="448"/>
                    <a:pt x="7066" y="458"/>
                    <a:pt x="7162" y="469"/>
                  </a:cubicBezTo>
                  <a:cubicBezTo>
                    <a:pt x="7470" y="501"/>
                    <a:pt x="7470" y="501"/>
                    <a:pt x="7470" y="501"/>
                  </a:cubicBezTo>
                  <a:cubicBezTo>
                    <a:pt x="7566" y="512"/>
                    <a:pt x="7694" y="533"/>
                    <a:pt x="7790" y="543"/>
                  </a:cubicBezTo>
                  <a:cubicBezTo>
                    <a:pt x="8098" y="597"/>
                    <a:pt x="8098" y="597"/>
                    <a:pt x="8098" y="597"/>
                  </a:cubicBezTo>
                  <a:cubicBezTo>
                    <a:pt x="8258" y="618"/>
                    <a:pt x="8258" y="618"/>
                    <a:pt x="8258" y="618"/>
                  </a:cubicBezTo>
                  <a:cubicBezTo>
                    <a:pt x="7949" y="565"/>
                    <a:pt x="7949" y="565"/>
                    <a:pt x="7949" y="565"/>
                  </a:cubicBezTo>
                  <a:cubicBezTo>
                    <a:pt x="4001" y="0"/>
                    <a:pt x="0" y="1182"/>
                    <a:pt x="1319" y="3163"/>
                  </a:cubicBezTo>
                  <a:cubicBezTo>
                    <a:pt x="1639" y="3652"/>
                    <a:pt x="2309" y="3727"/>
                    <a:pt x="2607" y="4238"/>
                  </a:cubicBezTo>
                  <a:cubicBezTo>
                    <a:pt x="2618" y="4270"/>
                    <a:pt x="3937" y="7549"/>
                    <a:pt x="3905" y="7623"/>
                  </a:cubicBezTo>
                  <a:cubicBezTo>
                    <a:pt x="3778" y="7890"/>
                    <a:pt x="3416" y="7783"/>
                    <a:pt x="3277" y="8017"/>
                  </a:cubicBezTo>
                  <a:cubicBezTo>
                    <a:pt x="3246" y="8071"/>
                    <a:pt x="3246" y="8166"/>
                    <a:pt x="3267" y="8220"/>
                  </a:cubicBezTo>
                  <a:cubicBezTo>
                    <a:pt x="3384" y="8539"/>
                    <a:pt x="4884" y="9220"/>
                    <a:pt x="7726" y="8944"/>
                  </a:cubicBezTo>
                  <a:cubicBezTo>
                    <a:pt x="8503" y="8869"/>
                    <a:pt x="10365" y="8582"/>
                    <a:pt x="10812" y="7506"/>
                  </a:cubicBezTo>
                  <a:cubicBezTo>
                    <a:pt x="10812" y="7496"/>
                    <a:pt x="10822" y="7474"/>
                    <a:pt x="10833" y="7453"/>
                  </a:cubicBezTo>
                  <a:cubicBezTo>
                    <a:pt x="10791" y="7613"/>
                    <a:pt x="10791" y="7613"/>
                    <a:pt x="10791" y="7613"/>
                  </a:cubicBezTo>
                  <a:cubicBezTo>
                    <a:pt x="10759" y="7709"/>
                    <a:pt x="10716" y="7826"/>
                    <a:pt x="10663" y="7900"/>
                  </a:cubicBezTo>
                </a:path>
              </a:pathLst>
            </a:custGeom>
            <a:solidFill>
              <a:srgbClr val="FF9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90" name="Freeform 134"/>
            <p:cNvSpPr>
              <a:spLocks noChangeAspect="1"/>
            </p:cNvSpPr>
            <p:nvPr/>
          </p:nvSpPr>
          <p:spPr bwMode="auto">
            <a:xfrm>
              <a:off x="3475" y="1954"/>
              <a:ext cx="66" cy="445"/>
            </a:xfrm>
            <a:custGeom>
              <a:avLst/>
              <a:gdLst>
                <a:gd name="T0" fmla="*/ 540 w 550"/>
                <a:gd name="T1" fmla="*/ 75 h 3709"/>
                <a:gd name="T2" fmla="*/ 540 w 550"/>
                <a:gd name="T3" fmla="*/ 383 h 3709"/>
                <a:gd name="T4" fmla="*/ 529 w 550"/>
                <a:gd name="T5" fmla="*/ 542 h 3709"/>
                <a:gd name="T6" fmla="*/ 519 w 550"/>
                <a:gd name="T7" fmla="*/ 702 h 3709"/>
                <a:gd name="T8" fmla="*/ 508 w 550"/>
                <a:gd name="T9" fmla="*/ 872 h 3709"/>
                <a:gd name="T10" fmla="*/ 498 w 550"/>
                <a:gd name="T11" fmla="*/ 1042 h 3709"/>
                <a:gd name="T12" fmla="*/ 487 w 550"/>
                <a:gd name="T13" fmla="*/ 1222 h 3709"/>
                <a:gd name="T14" fmla="*/ 466 w 550"/>
                <a:gd name="T15" fmla="*/ 1392 h 3709"/>
                <a:gd name="T16" fmla="*/ 445 w 550"/>
                <a:gd name="T17" fmla="*/ 1573 h 3709"/>
                <a:gd name="T18" fmla="*/ 424 w 550"/>
                <a:gd name="T19" fmla="*/ 1764 h 3709"/>
                <a:gd name="T20" fmla="*/ 392 w 550"/>
                <a:gd name="T21" fmla="*/ 1956 h 3709"/>
                <a:gd name="T22" fmla="*/ 360 w 550"/>
                <a:gd name="T23" fmla="*/ 2147 h 3709"/>
                <a:gd name="T24" fmla="*/ 328 w 550"/>
                <a:gd name="T25" fmla="*/ 2338 h 3709"/>
                <a:gd name="T26" fmla="*/ 286 w 550"/>
                <a:gd name="T27" fmla="*/ 2540 h 3709"/>
                <a:gd name="T28" fmla="*/ 244 w 550"/>
                <a:gd name="T29" fmla="*/ 2742 h 3709"/>
                <a:gd name="T30" fmla="*/ 191 w 550"/>
                <a:gd name="T31" fmla="*/ 2944 h 3709"/>
                <a:gd name="T32" fmla="*/ 138 w 550"/>
                <a:gd name="T33" fmla="*/ 3156 h 3709"/>
                <a:gd name="T34" fmla="*/ 85 w 550"/>
                <a:gd name="T35" fmla="*/ 3369 h 3709"/>
                <a:gd name="T36" fmla="*/ 43 w 550"/>
                <a:gd name="T37" fmla="*/ 3549 h 3709"/>
                <a:gd name="T38" fmla="*/ 22 w 550"/>
                <a:gd name="T39" fmla="*/ 3709 h 3709"/>
                <a:gd name="T40" fmla="*/ 11 w 550"/>
                <a:gd name="T41" fmla="*/ 3624 h 3709"/>
                <a:gd name="T42" fmla="*/ 64 w 550"/>
                <a:gd name="T43" fmla="*/ 3263 h 3709"/>
                <a:gd name="T44" fmla="*/ 550 w 550"/>
                <a:gd name="T45" fmla="*/ 0 h 3709"/>
                <a:gd name="T46" fmla="*/ 540 w 550"/>
                <a:gd name="T47" fmla="*/ 75 h 3709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550"/>
                <a:gd name="T73" fmla="*/ 0 h 3709"/>
                <a:gd name="T74" fmla="*/ 550 w 550"/>
                <a:gd name="T75" fmla="*/ 3709 h 3709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550" h="3709">
                  <a:moveTo>
                    <a:pt x="540" y="75"/>
                  </a:moveTo>
                  <a:cubicBezTo>
                    <a:pt x="540" y="149"/>
                    <a:pt x="540" y="245"/>
                    <a:pt x="540" y="383"/>
                  </a:cubicBezTo>
                  <a:cubicBezTo>
                    <a:pt x="529" y="542"/>
                    <a:pt x="529" y="542"/>
                    <a:pt x="529" y="542"/>
                  </a:cubicBezTo>
                  <a:cubicBezTo>
                    <a:pt x="529" y="596"/>
                    <a:pt x="529" y="659"/>
                    <a:pt x="519" y="702"/>
                  </a:cubicBezTo>
                  <a:cubicBezTo>
                    <a:pt x="508" y="872"/>
                    <a:pt x="508" y="872"/>
                    <a:pt x="508" y="872"/>
                  </a:cubicBezTo>
                  <a:cubicBezTo>
                    <a:pt x="508" y="925"/>
                    <a:pt x="508" y="989"/>
                    <a:pt x="498" y="1042"/>
                  </a:cubicBezTo>
                  <a:cubicBezTo>
                    <a:pt x="487" y="1222"/>
                    <a:pt x="487" y="1222"/>
                    <a:pt x="487" y="1222"/>
                  </a:cubicBezTo>
                  <a:cubicBezTo>
                    <a:pt x="476" y="1276"/>
                    <a:pt x="476" y="1339"/>
                    <a:pt x="466" y="1392"/>
                  </a:cubicBezTo>
                  <a:cubicBezTo>
                    <a:pt x="445" y="1573"/>
                    <a:pt x="445" y="1573"/>
                    <a:pt x="445" y="1573"/>
                  </a:cubicBezTo>
                  <a:cubicBezTo>
                    <a:pt x="434" y="1637"/>
                    <a:pt x="434" y="1711"/>
                    <a:pt x="424" y="1764"/>
                  </a:cubicBezTo>
                  <a:cubicBezTo>
                    <a:pt x="392" y="1956"/>
                    <a:pt x="392" y="1956"/>
                    <a:pt x="392" y="1956"/>
                  </a:cubicBezTo>
                  <a:cubicBezTo>
                    <a:pt x="381" y="2009"/>
                    <a:pt x="371" y="2083"/>
                    <a:pt x="360" y="2147"/>
                  </a:cubicBezTo>
                  <a:cubicBezTo>
                    <a:pt x="328" y="2338"/>
                    <a:pt x="328" y="2338"/>
                    <a:pt x="328" y="2338"/>
                  </a:cubicBezTo>
                  <a:cubicBezTo>
                    <a:pt x="318" y="2402"/>
                    <a:pt x="297" y="2476"/>
                    <a:pt x="286" y="2540"/>
                  </a:cubicBezTo>
                  <a:cubicBezTo>
                    <a:pt x="244" y="2742"/>
                    <a:pt x="244" y="2742"/>
                    <a:pt x="244" y="2742"/>
                  </a:cubicBezTo>
                  <a:cubicBezTo>
                    <a:pt x="233" y="2806"/>
                    <a:pt x="212" y="2880"/>
                    <a:pt x="191" y="2944"/>
                  </a:cubicBezTo>
                  <a:cubicBezTo>
                    <a:pt x="138" y="3156"/>
                    <a:pt x="138" y="3156"/>
                    <a:pt x="138" y="3156"/>
                  </a:cubicBezTo>
                  <a:cubicBezTo>
                    <a:pt x="127" y="3220"/>
                    <a:pt x="106" y="3305"/>
                    <a:pt x="85" y="3369"/>
                  </a:cubicBezTo>
                  <a:cubicBezTo>
                    <a:pt x="43" y="3549"/>
                    <a:pt x="43" y="3549"/>
                    <a:pt x="43" y="3549"/>
                  </a:cubicBezTo>
                  <a:cubicBezTo>
                    <a:pt x="22" y="3709"/>
                    <a:pt x="22" y="3709"/>
                    <a:pt x="22" y="3709"/>
                  </a:cubicBezTo>
                  <a:cubicBezTo>
                    <a:pt x="11" y="3624"/>
                    <a:pt x="11" y="3624"/>
                    <a:pt x="11" y="3624"/>
                  </a:cubicBezTo>
                  <a:cubicBezTo>
                    <a:pt x="0" y="3486"/>
                    <a:pt x="0" y="3486"/>
                    <a:pt x="64" y="3263"/>
                  </a:cubicBezTo>
                  <a:cubicBezTo>
                    <a:pt x="339" y="2221"/>
                    <a:pt x="519" y="1531"/>
                    <a:pt x="550" y="0"/>
                  </a:cubicBezTo>
                  <a:cubicBezTo>
                    <a:pt x="540" y="22"/>
                    <a:pt x="540" y="54"/>
                    <a:pt x="540" y="75"/>
                  </a:cubicBezTo>
                </a:path>
              </a:pathLst>
            </a:custGeom>
            <a:solidFill>
              <a:srgbClr val="FF9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91" name="Freeform 135"/>
            <p:cNvSpPr>
              <a:spLocks noChangeAspect="1"/>
            </p:cNvSpPr>
            <p:nvPr/>
          </p:nvSpPr>
          <p:spPr bwMode="auto">
            <a:xfrm>
              <a:off x="2160" y="1617"/>
              <a:ext cx="1305" cy="1128"/>
            </a:xfrm>
            <a:custGeom>
              <a:avLst/>
              <a:gdLst>
                <a:gd name="T0" fmla="*/ 10364 w 10875"/>
                <a:gd name="T1" fmla="*/ 7993 h 9400"/>
                <a:gd name="T2" fmla="*/ 9906 w 10875"/>
                <a:gd name="T3" fmla="*/ 8292 h 9400"/>
                <a:gd name="T4" fmla="*/ 9395 w 10875"/>
                <a:gd name="T5" fmla="*/ 8516 h 9400"/>
                <a:gd name="T6" fmla="*/ 8841 w 10875"/>
                <a:gd name="T7" fmla="*/ 8697 h 9400"/>
                <a:gd name="T8" fmla="*/ 8244 w 10875"/>
                <a:gd name="T9" fmla="*/ 8835 h 9400"/>
                <a:gd name="T10" fmla="*/ 7626 w 10875"/>
                <a:gd name="T11" fmla="*/ 8942 h 9400"/>
                <a:gd name="T12" fmla="*/ 6998 w 10875"/>
                <a:gd name="T13" fmla="*/ 9006 h 9400"/>
                <a:gd name="T14" fmla="*/ 6380 w 10875"/>
                <a:gd name="T15" fmla="*/ 9038 h 9400"/>
                <a:gd name="T16" fmla="*/ 5773 w 10875"/>
                <a:gd name="T17" fmla="*/ 9048 h 9400"/>
                <a:gd name="T18" fmla="*/ 5166 w 10875"/>
                <a:gd name="T19" fmla="*/ 9027 h 9400"/>
                <a:gd name="T20" fmla="*/ 4570 w 10875"/>
                <a:gd name="T21" fmla="*/ 8984 h 9400"/>
                <a:gd name="T22" fmla="*/ 3984 w 10875"/>
                <a:gd name="T23" fmla="*/ 8921 h 9400"/>
                <a:gd name="T24" fmla="*/ 3398 w 10875"/>
                <a:gd name="T25" fmla="*/ 8814 h 9400"/>
                <a:gd name="T26" fmla="*/ 2812 w 10875"/>
                <a:gd name="T27" fmla="*/ 8675 h 9400"/>
                <a:gd name="T28" fmla="*/ 2258 w 10875"/>
                <a:gd name="T29" fmla="*/ 8484 h 9400"/>
                <a:gd name="T30" fmla="*/ 1726 w 10875"/>
                <a:gd name="T31" fmla="*/ 8228 h 9400"/>
                <a:gd name="T32" fmla="*/ 1076 w 10875"/>
                <a:gd name="T33" fmla="*/ 7706 h 9400"/>
                <a:gd name="T34" fmla="*/ 831 w 10875"/>
                <a:gd name="T35" fmla="*/ 7258 h 9400"/>
                <a:gd name="T36" fmla="*/ 746 w 10875"/>
                <a:gd name="T37" fmla="*/ 6874 h 9400"/>
                <a:gd name="T38" fmla="*/ 724 w 10875"/>
                <a:gd name="T39" fmla="*/ 6544 h 9400"/>
                <a:gd name="T40" fmla="*/ 671 w 10875"/>
                <a:gd name="T41" fmla="*/ 6171 h 9400"/>
                <a:gd name="T42" fmla="*/ 565 w 10875"/>
                <a:gd name="T43" fmla="*/ 5745 h 9400"/>
                <a:gd name="T44" fmla="*/ 469 w 10875"/>
                <a:gd name="T45" fmla="*/ 5329 h 9400"/>
                <a:gd name="T46" fmla="*/ 405 w 10875"/>
                <a:gd name="T47" fmla="*/ 4935 h 9400"/>
                <a:gd name="T48" fmla="*/ 341 w 10875"/>
                <a:gd name="T49" fmla="*/ 4551 h 9400"/>
                <a:gd name="T50" fmla="*/ 298 w 10875"/>
                <a:gd name="T51" fmla="*/ 4189 h 9400"/>
                <a:gd name="T52" fmla="*/ 266 w 10875"/>
                <a:gd name="T53" fmla="*/ 3837 h 9400"/>
                <a:gd name="T54" fmla="*/ 245 w 10875"/>
                <a:gd name="T55" fmla="*/ 3496 h 9400"/>
                <a:gd name="T56" fmla="*/ 234 w 10875"/>
                <a:gd name="T57" fmla="*/ 3165 h 9400"/>
                <a:gd name="T58" fmla="*/ 224 w 10875"/>
                <a:gd name="T59" fmla="*/ 2856 h 9400"/>
                <a:gd name="T60" fmla="*/ 224 w 10875"/>
                <a:gd name="T61" fmla="*/ 2558 h 9400"/>
                <a:gd name="T62" fmla="*/ 458 w 10875"/>
                <a:gd name="T63" fmla="*/ 1769 h 9400"/>
                <a:gd name="T64" fmla="*/ 905 w 10875"/>
                <a:gd name="T65" fmla="*/ 1279 h 9400"/>
                <a:gd name="T66" fmla="*/ 1459 w 10875"/>
                <a:gd name="T67" fmla="*/ 927 h 9400"/>
                <a:gd name="T68" fmla="*/ 2056 w 10875"/>
                <a:gd name="T69" fmla="*/ 661 h 9400"/>
                <a:gd name="T70" fmla="*/ 2674 w 10875"/>
                <a:gd name="T71" fmla="*/ 458 h 9400"/>
                <a:gd name="T72" fmla="*/ 3323 w 10875"/>
                <a:gd name="T73" fmla="*/ 309 h 9400"/>
                <a:gd name="T74" fmla="*/ 3984 w 10875"/>
                <a:gd name="T75" fmla="*/ 203 h 9400"/>
                <a:gd name="T76" fmla="*/ 4655 w 10875"/>
                <a:gd name="T77" fmla="*/ 128 h 9400"/>
                <a:gd name="T78" fmla="*/ 5315 w 10875"/>
                <a:gd name="T79" fmla="*/ 85 h 9400"/>
                <a:gd name="T80" fmla="*/ 5954 w 10875"/>
                <a:gd name="T81" fmla="*/ 85 h 9400"/>
                <a:gd name="T82" fmla="*/ 6338 w 10875"/>
                <a:gd name="T83" fmla="*/ 85 h 9400"/>
                <a:gd name="T84" fmla="*/ 1395 w 10875"/>
                <a:gd name="T85" fmla="*/ 3070 h 9400"/>
                <a:gd name="T86" fmla="*/ 2759 w 10875"/>
                <a:gd name="T87" fmla="*/ 5308 h 9400"/>
                <a:gd name="T88" fmla="*/ 3536 w 10875"/>
                <a:gd name="T89" fmla="*/ 7258 h 9400"/>
                <a:gd name="T90" fmla="*/ 2961 w 10875"/>
                <a:gd name="T91" fmla="*/ 7865 h 9400"/>
                <a:gd name="T92" fmla="*/ 10875 w 10875"/>
                <a:gd name="T93" fmla="*/ 7279 h 9400"/>
                <a:gd name="T94" fmla="*/ 10737 w 10875"/>
                <a:gd name="T95" fmla="*/ 7588 h 940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0875"/>
                <a:gd name="T145" fmla="*/ 0 h 9400"/>
                <a:gd name="T146" fmla="*/ 10875 w 10875"/>
                <a:gd name="T147" fmla="*/ 9400 h 9400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0875" h="9400">
                  <a:moveTo>
                    <a:pt x="10737" y="7588"/>
                  </a:moveTo>
                  <a:cubicBezTo>
                    <a:pt x="10588" y="7791"/>
                    <a:pt x="10556" y="7823"/>
                    <a:pt x="10364" y="7993"/>
                  </a:cubicBezTo>
                  <a:cubicBezTo>
                    <a:pt x="10183" y="8132"/>
                    <a:pt x="10183" y="8132"/>
                    <a:pt x="10183" y="8132"/>
                  </a:cubicBezTo>
                  <a:cubicBezTo>
                    <a:pt x="10098" y="8185"/>
                    <a:pt x="9991" y="8249"/>
                    <a:pt x="9906" y="8292"/>
                  </a:cubicBezTo>
                  <a:cubicBezTo>
                    <a:pt x="9682" y="8398"/>
                    <a:pt x="9682" y="8398"/>
                    <a:pt x="9682" y="8398"/>
                  </a:cubicBezTo>
                  <a:cubicBezTo>
                    <a:pt x="9597" y="8441"/>
                    <a:pt x="9480" y="8484"/>
                    <a:pt x="9395" y="8516"/>
                  </a:cubicBezTo>
                  <a:cubicBezTo>
                    <a:pt x="9139" y="8611"/>
                    <a:pt x="9139" y="8611"/>
                    <a:pt x="9139" y="8611"/>
                  </a:cubicBezTo>
                  <a:cubicBezTo>
                    <a:pt x="9043" y="8633"/>
                    <a:pt x="8926" y="8675"/>
                    <a:pt x="8841" y="8697"/>
                  </a:cubicBezTo>
                  <a:cubicBezTo>
                    <a:pt x="8553" y="8771"/>
                    <a:pt x="8553" y="8771"/>
                    <a:pt x="8553" y="8771"/>
                  </a:cubicBezTo>
                  <a:cubicBezTo>
                    <a:pt x="8468" y="8793"/>
                    <a:pt x="8340" y="8814"/>
                    <a:pt x="8244" y="8835"/>
                  </a:cubicBezTo>
                  <a:cubicBezTo>
                    <a:pt x="7946" y="8889"/>
                    <a:pt x="7946" y="8889"/>
                    <a:pt x="7946" y="8889"/>
                  </a:cubicBezTo>
                  <a:cubicBezTo>
                    <a:pt x="7850" y="8899"/>
                    <a:pt x="7722" y="8921"/>
                    <a:pt x="7626" y="8942"/>
                  </a:cubicBezTo>
                  <a:cubicBezTo>
                    <a:pt x="7318" y="8974"/>
                    <a:pt x="7318" y="8974"/>
                    <a:pt x="7318" y="8974"/>
                  </a:cubicBezTo>
                  <a:cubicBezTo>
                    <a:pt x="7222" y="8984"/>
                    <a:pt x="7094" y="8995"/>
                    <a:pt x="6998" y="9006"/>
                  </a:cubicBezTo>
                  <a:cubicBezTo>
                    <a:pt x="6689" y="9027"/>
                    <a:pt x="6689" y="9027"/>
                    <a:pt x="6689" y="9027"/>
                  </a:cubicBezTo>
                  <a:cubicBezTo>
                    <a:pt x="6593" y="9027"/>
                    <a:pt x="6476" y="9038"/>
                    <a:pt x="6380" y="9038"/>
                  </a:cubicBezTo>
                  <a:cubicBezTo>
                    <a:pt x="6071" y="9048"/>
                    <a:pt x="6071" y="9048"/>
                    <a:pt x="6071" y="9048"/>
                  </a:cubicBezTo>
                  <a:cubicBezTo>
                    <a:pt x="5986" y="9048"/>
                    <a:pt x="5869" y="9048"/>
                    <a:pt x="5773" y="9048"/>
                  </a:cubicBezTo>
                  <a:cubicBezTo>
                    <a:pt x="5475" y="9048"/>
                    <a:pt x="5475" y="9048"/>
                    <a:pt x="5475" y="9048"/>
                  </a:cubicBezTo>
                  <a:cubicBezTo>
                    <a:pt x="5379" y="9038"/>
                    <a:pt x="5262" y="9038"/>
                    <a:pt x="5166" y="9027"/>
                  </a:cubicBezTo>
                  <a:cubicBezTo>
                    <a:pt x="4868" y="9016"/>
                    <a:pt x="4868" y="9016"/>
                    <a:pt x="4868" y="9016"/>
                  </a:cubicBezTo>
                  <a:cubicBezTo>
                    <a:pt x="4783" y="9006"/>
                    <a:pt x="4665" y="8995"/>
                    <a:pt x="4570" y="8984"/>
                  </a:cubicBezTo>
                  <a:cubicBezTo>
                    <a:pt x="4282" y="8953"/>
                    <a:pt x="4282" y="8953"/>
                    <a:pt x="4282" y="8953"/>
                  </a:cubicBezTo>
                  <a:cubicBezTo>
                    <a:pt x="4186" y="8942"/>
                    <a:pt x="4069" y="8931"/>
                    <a:pt x="3984" y="8921"/>
                  </a:cubicBezTo>
                  <a:cubicBezTo>
                    <a:pt x="3685" y="8867"/>
                    <a:pt x="3685" y="8867"/>
                    <a:pt x="3685" y="8867"/>
                  </a:cubicBezTo>
                  <a:cubicBezTo>
                    <a:pt x="3600" y="8857"/>
                    <a:pt x="3483" y="8835"/>
                    <a:pt x="3398" y="8814"/>
                  </a:cubicBezTo>
                  <a:cubicBezTo>
                    <a:pt x="3110" y="8750"/>
                    <a:pt x="3110" y="8750"/>
                    <a:pt x="3110" y="8750"/>
                  </a:cubicBezTo>
                  <a:cubicBezTo>
                    <a:pt x="3025" y="8729"/>
                    <a:pt x="2908" y="8697"/>
                    <a:pt x="2812" y="8675"/>
                  </a:cubicBezTo>
                  <a:cubicBezTo>
                    <a:pt x="2546" y="8590"/>
                    <a:pt x="2546" y="8590"/>
                    <a:pt x="2546" y="8590"/>
                  </a:cubicBezTo>
                  <a:cubicBezTo>
                    <a:pt x="2450" y="8558"/>
                    <a:pt x="2343" y="8516"/>
                    <a:pt x="2258" y="8484"/>
                  </a:cubicBezTo>
                  <a:cubicBezTo>
                    <a:pt x="2003" y="8377"/>
                    <a:pt x="2003" y="8377"/>
                    <a:pt x="2003" y="8377"/>
                  </a:cubicBezTo>
                  <a:cubicBezTo>
                    <a:pt x="1917" y="8334"/>
                    <a:pt x="1800" y="8281"/>
                    <a:pt x="1726" y="8228"/>
                  </a:cubicBezTo>
                  <a:cubicBezTo>
                    <a:pt x="1502" y="8089"/>
                    <a:pt x="1502" y="8089"/>
                    <a:pt x="1502" y="8089"/>
                  </a:cubicBezTo>
                  <a:cubicBezTo>
                    <a:pt x="1268" y="7908"/>
                    <a:pt x="1225" y="7887"/>
                    <a:pt x="1076" y="7706"/>
                  </a:cubicBezTo>
                  <a:cubicBezTo>
                    <a:pt x="959" y="7546"/>
                    <a:pt x="959" y="7546"/>
                    <a:pt x="959" y="7546"/>
                  </a:cubicBezTo>
                  <a:cubicBezTo>
                    <a:pt x="916" y="7460"/>
                    <a:pt x="863" y="7343"/>
                    <a:pt x="831" y="7258"/>
                  </a:cubicBezTo>
                  <a:cubicBezTo>
                    <a:pt x="778" y="7087"/>
                    <a:pt x="778" y="7087"/>
                    <a:pt x="778" y="7087"/>
                  </a:cubicBezTo>
                  <a:cubicBezTo>
                    <a:pt x="778" y="7023"/>
                    <a:pt x="756" y="6938"/>
                    <a:pt x="746" y="6874"/>
                  </a:cubicBezTo>
                  <a:cubicBezTo>
                    <a:pt x="735" y="6704"/>
                    <a:pt x="735" y="6704"/>
                    <a:pt x="735" y="6704"/>
                  </a:cubicBezTo>
                  <a:cubicBezTo>
                    <a:pt x="735" y="6661"/>
                    <a:pt x="735" y="6587"/>
                    <a:pt x="724" y="6544"/>
                  </a:cubicBezTo>
                  <a:cubicBezTo>
                    <a:pt x="714" y="6416"/>
                    <a:pt x="714" y="6416"/>
                    <a:pt x="714" y="6416"/>
                  </a:cubicBezTo>
                  <a:cubicBezTo>
                    <a:pt x="703" y="6341"/>
                    <a:pt x="692" y="6235"/>
                    <a:pt x="671" y="6171"/>
                  </a:cubicBezTo>
                  <a:cubicBezTo>
                    <a:pt x="618" y="5947"/>
                    <a:pt x="618" y="5947"/>
                    <a:pt x="618" y="5947"/>
                  </a:cubicBezTo>
                  <a:cubicBezTo>
                    <a:pt x="597" y="5894"/>
                    <a:pt x="575" y="5809"/>
                    <a:pt x="565" y="5745"/>
                  </a:cubicBezTo>
                  <a:cubicBezTo>
                    <a:pt x="522" y="5531"/>
                    <a:pt x="522" y="5531"/>
                    <a:pt x="522" y="5531"/>
                  </a:cubicBezTo>
                  <a:cubicBezTo>
                    <a:pt x="501" y="5467"/>
                    <a:pt x="490" y="5393"/>
                    <a:pt x="469" y="5329"/>
                  </a:cubicBezTo>
                  <a:cubicBezTo>
                    <a:pt x="437" y="5126"/>
                    <a:pt x="437" y="5126"/>
                    <a:pt x="437" y="5126"/>
                  </a:cubicBezTo>
                  <a:cubicBezTo>
                    <a:pt x="426" y="5073"/>
                    <a:pt x="405" y="4988"/>
                    <a:pt x="405" y="4935"/>
                  </a:cubicBezTo>
                  <a:cubicBezTo>
                    <a:pt x="373" y="4743"/>
                    <a:pt x="373" y="4743"/>
                    <a:pt x="373" y="4743"/>
                  </a:cubicBezTo>
                  <a:cubicBezTo>
                    <a:pt x="362" y="4689"/>
                    <a:pt x="352" y="4604"/>
                    <a:pt x="341" y="4551"/>
                  </a:cubicBezTo>
                  <a:cubicBezTo>
                    <a:pt x="320" y="4370"/>
                    <a:pt x="320" y="4370"/>
                    <a:pt x="320" y="4370"/>
                  </a:cubicBezTo>
                  <a:cubicBezTo>
                    <a:pt x="309" y="4316"/>
                    <a:pt x="298" y="4242"/>
                    <a:pt x="298" y="4189"/>
                  </a:cubicBezTo>
                  <a:cubicBezTo>
                    <a:pt x="277" y="4007"/>
                    <a:pt x="277" y="4007"/>
                    <a:pt x="277" y="4007"/>
                  </a:cubicBezTo>
                  <a:cubicBezTo>
                    <a:pt x="277" y="3954"/>
                    <a:pt x="266" y="3880"/>
                    <a:pt x="266" y="3837"/>
                  </a:cubicBezTo>
                  <a:cubicBezTo>
                    <a:pt x="256" y="3656"/>
                    <a:pt x="256" y="3656"/>
                    <a:pt x="256" y="3656"/>
                  </a:cubicBezTo>
                  <a:cubicBezTo>
                    <a:pt x="245" y="3613"/>
                    <a:pt x="245" y="3538"/>
                    <a:pt x="245" y="3496"/>
                  </a:cubicBezTo>
                  <a:cubicBezTo>
                    <a:pt x="234" y="3325"/>
                    <a:pt x="234" y="3325"/>
                    <a:pt x="234" y="3325"/>
                  </a:cubicBezTo>
                  <a:cubicBezTo>
                    <a:pt x="234" y="3283"/>
                    <a:pt x="234" y="3219"/>
                    <a:pt x="234" y="3165"/>
                  </a:cubicBezTo>
                  <a:cubicBezTo>
                    <a:pt x="224" y="3006"/>
                    <a:pt x="224" y="3006"/>
                    <a:pt x="224" y="3006"/>
                  </a:cubicBezTo>
                  <a:cubicBezTo>
                    <a:pt x="224" y="2963"/>
                    <a:pt x="224" y="2899"/>
                    <a:pt x="224" y="2856"/>
                  </a:cubicBezTo>
                  <a:cubicBezTo>
                    <a:pt x="224" y="2707"/>
                    <a:pt x="224" y="2707"/>
                    <a:pt x="224" y="2707"/>
                  </a:cubicBezTo>
                  <a:cubicBezTo>
                    <a:pt x="224" y="2654"/>
                    <a:pt x="224" y="2601"/>
                    <a:pt x="224" y="2558"/>
                  </a:cubicBezTo>
                  <a:cubicBezTo>
                    <a:pt x="234" y="2387"/>
                    <a:pt x="234" y="2387"/>
                    <a:pt x="234" y="2387"/>
                  </a:cubicBezTo>
                  <a:cubicBezTo>
                    <a:pt x="288" y="2110"/>
                    <a:pt x="309" y="2025"/>
                    <a:pt x="458" y="1769"/>
                  </a:cubicBezTo>
                  <a:cubicBezTo>
                    <a:pt x="575" y="1609"/>
                    <a:pt x="575" y="1609"/>
                    <a:pt x="575" y="1609"/>
                  </a:cubicBezTo>
                  <a:cubicBezTo>
                    <a:pt x="756" y="1407"/>
                    <a:pt x="767" y="1396"/>
                    <a:pt x="905" y="1279"/>
                  </a:cubicBezTo>
                  <a:cubicBezTo>
                    <a:pt x="1097" y="1140"/>
                    <a:pt x="1097" y="1140"/>
                    <a:pt x="1097" y="1140"/>
                  </a:cubicBezTo>
                  <a:cubicBezTo>
                    <a:pt x="1204" y="1077"/>
                    <a:pt x="1342" y="981"/>
                    <a:pt x="1459" y="927"/>
                  </a:cubicBezTo>
                  <a:cubicBezTo>
                    <a:pt x="1694" y="810"/>
                    <a:pt x="1694" y="810"/>
                    <a:pt x="1694" y="810"/>
                  </a:cubicBezTo>
                  <a:cubicBezTo>
                    <a:pt x="1800" y="757"/>
                    <a:pt x="1939" y="704"/>
                    <a:pt x="2056" y="661"/>
                  </a:cubicBezTo>
                  <a:cubicBezTo>
                    <a:pt x="2322" y="565"/>
                    <a:pt x="2322" y="565"/>
                    <a:pt x="2322" y="565"/>
                  </a:cubicBezTo>
                  <a:cubicBezTo>
                    <a:pt x="2429" y="533"/>
                    <a:pt x="2567" y="490"/>
                    <a:pt x="2674" y="458"/>
                  </a:cubicBezTo>
                  <a:cubicBezTo>
                    <a:pt x="2972" y="384"/>
                    <a:pt x="2972" y="384"/>
                    <a:pt x="2972" y="384"/>
                  </a:cubicBezTo>
                  <a:cubicBezTo>
                    <a:pt x="3078" y="362"/>
                    <a:pt x="3217" y="331"/>
                    <a:pt x="3323" y="309"/>
                  </a:cubicBezTo>
                  <a:cubicBezTo>
                    <a:pt x="3632" y="256"/>
                    <a:pt x="3632" y="256"/>
                    <a:pt x="3632" y="256"/>
                  </a:cubicBezTo>
                  <a:cubicBezTo>
                    <a:pt x="3739" y="235"/>
                    <a:pt x="3877" y="213"/>
                    <a:pt x="3984" y="203"/>
                  </a:cubicBezTo>
                  <a:cubicBezTo>
                    <a:pt x="4314" y="160"/>
                    <a:pt x="4314" y="160"/>
                    <a:pt x="4314" y="160"/>
                  </a:cubicBezTo>
                  <a:cubicBezTo>
                    <a:pt x="4420" y="149"/>
                    <a:pt x="4559" y="139"/>
                    <a:pt x="4655" y="128"/>
                  </a:cubicBezTo>
                  <a:cubicBezTo>
                    <a:pt x="4985" y="107"/>
                    <a:pt x="4985" y="107"/>
                    <a:pt x="4985" y="107"/>
                  </a:cubicBezTo>
                  <a:cubicBezTo>
                    <a:pt x="5081" y="96"/>
                    <a:pt x="5209" y="96"/>
                    <a:pt x="5315" y="85"/>
                  </a:cubicBezTo>
                  <a:cubicBezTo>
                    <a:pt x="5635" y="85"/>
                    <a:pt x="5635" y="85"/>
                    <a:pt x="5635" y="85"/>
                  </a:cubicBezTo>
                  <a:cubicBezTo>
                    <a:pt x="5731" y="85"/>
                    <a:pt x="5858" y="85"/>
                    <a:pt x="5954" y="85"/>
                  </a:cubicBezTo>
                  <a:cubicBezTo>
                    <a:pt x="6274" y="85"/>
                    <a:pt x="6274" y="85"/>
                    <a:pt x="6274" y="85"/>
                  </a:cubicBezTo>
                  <a:cubicBezTo>
                    <a:pt x="6338" y="85"/>
                    <a:pt x="6338" y="85"/>
                    <a:pt x="6338" y="85"/>
                  </a:cubicBezTo>
                  <a:cubicBezTo>
                    <a:pt x="6284" y="85"/>
                    <a:pt x="6284" y="85"/>
                    <a:pt x="6284" y="85"/>
                  </a:cubicBezTo>
                  <a:cubicBezTo>
                    <a:pt x="1790" y="0"/>
                    <a:pt x="0" y="1588"/>
                    <a:pt x="1395" y="3070"/>
                  </a:cubicBezTo>
                  <a:cubicBezTo>
                    <a:pt x="1683" y="3368"/>
                    <a:pt x="2141" y="3453"/>
                    <a:pt x="2343" y="3858"/>
                  </a:cubicBezTo>
                  <a:cubicBezTo>
                    <a:pt x="2578" y="4306"/>
                    <a:pt x="2588" y="4828"/>
                    <a:pt x="2759" y="5308"/>
                  </a:cubicBezTo>
                  <a:cubicBezTo>
                    <a:pt x="2961" y="5883"/>
                    <a:pt x="3291" y="6405"/>
                    <a:pt x="3494" y="6981"/>
                  </a:cubicBezTo>
                  <a:cubicBezTo>
                    <a:pt x="3526" y="7055"/>
                    <a:pt x="3568" y="7183"/>
                    <a:pt x="3536" y="7258"/>
                  </a:cubicBezTo>
                  <a:cubicBezTo>
                    <a:pt x="3441" y="7514"/>
                    <a:pt x="3110" y="7428"/>
                    <a:pt x="2983" y="7642"/>
                  </a:cubicBezTo>
                  <a:cubicBezTo>
                    <a:pt x="2951" y="7695"/>
                    <a:pt x="2940" y="7801"/>
                    <a:pt x="2961" y="7865"/>
                  </a:cubicBezTo>
                  <a:cubicBezTo>
                    <a:pt x="3345" y="8825"/>
                    <a:pt x="9906" y="9400"/>
                    <a:pt x="10875" y="7279"/>
                  </a:cubicBezTo>
                  <a:cubicBezTo>
                    <a:pt x="10875" y="7279"/>
                    <a:pt x="10875" y="7279"/>
                    <a:pt x="10875" y="7279"/>
                  </a:cubicBezTo>
                  <a:cubicBezTo>
                    <a:pt x="10822" y="7439"/>
                    <a:pt x="10822" y="7439"/>
                    <a:pt x="10822" y="7439"/>
                  </a:cubicBezTo>
                  <a:cubicBezTo>
                    <a:pt x="10790" y="7482"/>
                    <a:pt x="10769" y="7546"/>
                    <a:pt x="10737" y="7588"/>
                  </a:cubicBezTo>
                </a:path>
              </a:pathLst>
            </a:custGeom>
            <a:solidFill>
              <a:srgbClr val="FF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92" name="Freeform 136"/>
            <p:cNvSpPr>
              <a:spLocks noChangeAspect="1"/>
            </p:cNvSpPr>
            <p:nvPr/>
          </p:nvSpPr>
          <p:spPr bwMode="auto">
            <a:xfrm>
              <a:off x="3483" y="2178"/>
              <a:ext cx="42" cy="191"/>
            </a:xfrm>
            <a:custGeom>
              <a:avLst/>
              <a:gdLst>
                <a:gd name="T0" fmla="*/ 299 w 342"/>
                <a:gd name="T1" fmla="*/ 278 h 1592"/>
                <a:gd name="T2" fmla="*/ 224 w 342"/>
                <a:gd name="T3" fmla="*/ 673 h 1592"/>
                <a:gd name="T4" fmla="*/ 182 w 342"/>
                <a:gd name="T5" fmla="*/ 876 h 1592"/>
                <a:gd name="T6" fmla="*/ 128 w 342"/>
                <a:gd name="T7" fmla="*/ 1079 h 1592"/>
                <a:gd name="T8" fmla="*/ 75 w 342"/>
                <a:gd name="T9" fmla="*/ 1293 h 1592"/>
                <a:gd name="T10" fmla="*/ 21 w 342"/>
                <a:gd name="T11" fmla="*/ 1506 h 1592"/>
                <a:gd name="T12" fmla="*/ 0 w 342"/>
                <a:gd name="T13" fmla="*/ 1592 h 1592"/>
                <a:gd name="T14" fmla="*/ 21 w 342"/>
                <a:gd name="T15" fmla="*/ 1485 h 1592"/>
                <a:gd name="T16" fmla="*/ 96 w 342"/>
                <a:gd name="T17" fmla="*/ 1175 h 1592"/>
                <a:gd name="T18" fmla="*/ 342 w 342"/>
                <a:gd name="T19" fmla="*/ 0 h 1592"/>
                <a:gd name="T20" fmla="*/ 320 w 342"/>
                <a:gd name="T21" fmla="*/ 192 h 1592"/>
                <a:gd name="T22" fmla="*/ 299 w 342"/>
                <a:gd name="T23" fmla="*/ 278 h 159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42"/>
                <a:gd name="T37" fmla="*/ 0 h 1592"/>
                <a:gd name="T38" fmla="*/ 342 w 342"/>
                <a:gd name="T39" fmla="*/ 1592 h 159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42" h="1592">
                  <a:moveTo>
                    <a:pt x="299" y="278"/>
                  </a:moveTo>
                  <a:cubicBezTo>
                    <a:pt x="256" y="534"/>
                    <a:pt x="256" y="534"/>
                    <a:pt x="224" y="673"/>
                  </a:cubicBezTo>
                  <a:cubicBezTo>
                    <a:pt x="182" y="876"/>
                    <a:pt x="182" y="876"/>
                    <a:pt x="182" y="876"/>
                  </a:cubicBezTo>
                  <a:cubicBezTo>
                    <a:pt x="171" y="940"/>
                    <a:pt x="150" y="1015"/>
                    <a:pt x="128" y="1079"/>
                  </a:cubicBezTo>
                  <a:cubicBezTo>
                    <a:pt x="75" y="1293"/>
                    <a:pt x="75" y="1293"/>
                    <a:pt x="75" y="1293"/>
                  </a:cubicBezTo>
                  <a:cubicBezTo>
                    <a:pt x="64" y="1357"/>
                    <a:pt x="43" y="1442"/>
                    <a:pt x="21" y="1506"/>
                  </a:cubicBezTo>
                  <a:cubicBezTo>
                    <a:pt x="11" y="1538"/>
                    <a:pt x="0" y="1570"/>
                    <a:pt x="0" y="1592"/>
                  </a:cubicBezTo>
                  <a:cubicBezTo>
                    <a:pt x="0" y="1560"/>
                    <a:pt x="11" y="1517"/>
                    <a:pt x="21" y="1485"/>
                  </a:cubicBezTo>
                  <a:cubicBezTo>
                    <a:pt x="43" y="1378"/>
                    <a:pt x="75" y="1282"/>
                    <a:pt x="96" y="1175"/>
                  </a:cubicBezTo>
                  <a:cubicBezTo>
                    <a:pt x="171" y="887"/>
                    <a:pt x="267" y="534"/>
                    <a:pt x="342" y="0"/>
                  </a:cubicBezTo>
                  <a:cubicBezTo>
                    <a:pt x="320" y="192"/>
                    <a:pt x="320" y="192"/>
                    <a:pt x="320" y="192"/>
                  </a:cubicBezTo>
                  <a:cubicBezTo>
                    <a:pt x="299" y="278"/>
                    <a:pt x="299" y="278"/>
                    <a:pt x="299" y="278"/>
                  </a:cubicBezTo>
                </a:path>
              </a:pathLst>
            </a:custGeom>
            <a:solidFill>
              <a:srgbClr val="FF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93" name="Freeform 137"/>
            <p:cNvSpPr>
              <a:spLocks noChangeAspect="1"/>
            </p:cNvSpPr>
            <p:nvPr/>
          </p:nvSpPr>
          <p:spPr bwMode="auto">
            <a:xfrm>
              <a:off x="2155" y="1642"/>
              <a:ext cx="1303" cy="1091"/>
            </a:xfrm>
            <a:custGeom>
              <a:avLst/>
              <a:gdLst>
                <a:gd name="T0" fmla="*/ 10401 w 10859"/>
                <a:gd name="T1" fmla="*/ 7783 h 9092"/>
                <a:gd name="T2" fmla="*/ 9943 w 10859"/>
                <a:gd name="T3" fmla="*/ 8081 h 9092"/>
                <a:gd name="T4" fmla="*/ 9432 w 10859"/>
                <a:gd name="T5" fmla="*/ 8304 h 9092"/>
                <a:gd name="T6" fmla="*/ 8879 w 10859"/>
                <a:gd name="T7" fmla="*/ 8485 h 9092"/>
                <a:gd name="T8" fmla="*/ 8283 w 10859"/>
                <a:gd name="T9" fmla="*/ 8624 h 9092"/>
                <a:gd name="T10" fmla="*/ 7665 w 10859"/>
                <a:gd name="T11" fmla="*/ 8730 h 9092"/>
                <a:gd name="T12" fmla="*/ 7037 w 10859"/>
                <a:gd name="T13" fmla="*/ 8794 h 9092"/>
                <a:gd name="T14" fmla="*/ 6420 w 10859"/>
                <a:gd name="T15" fmla="*/ 8826 h 9092"/>
                <a:gd name="T16" fmla="*/ 5813 w 10859"/>
                <a:gd name="T17" fmla="*/ 8837 h 9092"/>
                <a:gd name="T18" fmla="*/ 5206 w 10859"/>
                <a:gd name="T19" fmla="*/ 8815 h 9092"/>
                <a:gd name="T20" fmla="*/ 4610 w 10859"/>
                <a:gd name="T21" fmla="*/ 8773 h 9092"/>
                <a:gd name="T22" fmla="*/ 4024 w 10859"/>
                <a:gd name="T23" fmla="*/ 8709 h 9092"/>
                <a:gd name="T24" fmla="*/ 3439 w 10859"/>
                <a:gd name="T25" fmla="*/ 8602 h 9092"/>
                <a:gd name="T26" fmla="*/ 2853 w 10859"/>
                <a:gd name="T27" fmla="*/ 8464 h 9092"/>
                <a:gd name="T28" fmla="*/ 2300 w 10859"/>
                <a:gd name="T29" fmla="*/ 8272 h 9092"/>
                <a:gd name="T30" fmla="*/ 1768 w 10859"/>
                <a:gd name="T31" fmla="*/ 8017 h 9092"/>
                <a:gd name="T32" fmla="*/ 1118 w 10859"/>
                <a:gd name="T33" fmla="*/ 7495 h 9092"/>
                <a:gd name="T34" fmla="*/ 873 w 10859"/>
                <a:gd name="T35" fmla="*/ 7048 h 9092"/>
                <a:gd name="T36" fmla="*/ 788 w 10859"/>
                <a:gd name="T37" fmla="*/ 6665 h 9092"/>
                <a:gd name="T38" fmla="*/ 767 w 10859"/>
                <a:gd name="T39" fmla="*/ 6335 h 9092"/>
                <a:gd name="T40" fmla="*/ 714 w 10859"/>
                <a:gd name="T41" fmla="*/ 5962 h 9092"/>
                <a:gd name="T42" fmla="*/ 607 w 10859"/>
                <a:gd name="T43" fmla="*/ 5536 h 9092"/>
                <a:gd name="T44" fmla="*/ 511 w 10859"/>
                <a:gd name="T45" fmla="*/ 5121 h 9092"/>
                <a:gd name="T46" fmla="*/ 448 w 10859"/>
                <a:gd name="T47" fmla="*/ 4727 h 9092"/>
                <a:gd name="T48" fmla="*/ 384 w 10859"/>
                <a:gd name="T49" fmla="*/ 4344 h 9092"/>
                <a:gd name="T50" fmla="*/ 341 w 10859"/>
                <a:gd name="T51" fmla="*/ 3982 h 9092"/>
                <a:gd name="T52" fmla="*/ 309 w 10859"/>
                <a:gd name="T53" fmla="*/ 3631 h 9092"/>
                <a:gd name="T54" fmla="*/ 288 w 10859"/>
                <a:gd name="T55" fmla="*/ 3290 h 9092"/>
                <a:gd name="T56" fmla="*/ 277 w 10859"/>
                <a:gd name="T57" fmla="*/ 2960 h 9092"/>
                <a:gd name="T58" fmla="*/ 267 w 10859"/>
                <a:gd name="T59" fmla="*/ 2651 h 9092"/>
                <a:gd name="T60" fmla="*/ 267 w 10859"/>
                <a:gd name="T61" fmla="*/ 2353 h 9092"/>
                <a:gd name="T62" fmla="*/ 501 w 10859"/>
                <a:gd name="T63" fmla="*/ 1565 h 9092"/>
                <a:gd name="T64" fmla="*/ 948 w 10859"/>
                <a:gd name="T65" fmla="*/ 1076 h 9092"/>
                <a:gd name="T66" fmla="*/ 1501 w 10859"/>
                <a:gd name="T67" fmla="*/ 724 h 9092"/>
                <a:gd name="T68" fmla="*/ 2098 w 10859"/>
                <a:gd name="T69" fmla="*/ 458 h 9092"/>
                <a:gd name="T70" fmla="*/ 2715 w 10859"/>
                <a:gd name="T71" fmla="*/ 256 h 9092"/>
                <a:gd name="T72" fmla="*/ 3364 w 10859"/>
                <a:gd name="T73" fmla="*/ 107 h 9092"/>
                <a:gd name="T74" fmla="*/ 4024 w 10859"/>
                <a:gd name="T75" fmla="*/ 0 h 9092"/>
                <a:gd name="T76" fmla="*/ 1480 w 10859"/>
                <a:gd name="T77" fmla="*/ 3088 h 9092"/>
                <a:gd name="T78" fmla="*/ 2491 w 10859"/>
                <a:gd name="T79" fmla="*/ 5281 h 9092"/>
                <a:gd name="T80" fmla="*/ 3120 w 10859"/>
                <a:gd name="T81" fmla="*/ 6974 h 9092"/>
                <a:gd name="T82" fmla="*/ 9486 w 10859"/>
                <a:gd name="T83" fmla="*/ 8177 h 9092"/>
                <a:gd name="T84" fmla="*/ 10774 w 10859"/>
                <a:gd name="T85" fmla="*/ 7378 h 909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0859"/>
                <a:gd name="T130" fmla="*/ 0 h 9092"/>
                <a:gd name="T131" fmla="*/ 10859 w 10859"/>
                <a:gd name="T132" fmla="*/ 9092 h 909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0859" h="9092">
                  <a:moveTo>
                    <a:pt x="10774" y="7378"/>
                  </a:moveTo>
                  <a:cubicBezTo>
                    <a:pt x="10625" y="7580"/>
                    <a:pt x="10593" y="7612"/>
                    <a:pt x="10401" y="7783"/>
                  </a:cubicBezTo>
                  <a:cubicBezTo>
                    <a:pt x="10220" y="7921"/>
                    <a:pt x="10220" y="7921"/>
                    <a:pt x="10220" y="7921"/>
                  </a:cubicBezTo>
                  <a:cubicBezTo>
                    <a:pt x="10135" y="7974"/>
                    <a:pt x="10028" y="8038"/>
                    <a:pt x="9943" y="8081"/>
                  </a:cubicBezTo>
                  <a:cubicBezTo>
                    <a:pt x="9720" y="8187"/>
                    <a:pt x="9720" y="8187"/>
                    <a:pt x="9720" y="8187"/>
                  </a:cubicBezTo>
                  <a:cubicBezTo>
                    <a:pt x="9635" y="8230"/>
                    <a:pt x="9517" y="8272"/>
                    <a:pt x="9432" y="8304"/>
                  </a:cubicBezTo>
                  <a:cubicBezTo>
                    <a:pt x="9177" y="8400"/>
                    <a:pt x="9177" y="8400"/>
                    <a:pt x="9177" y="8400"/>
                  </a:cubicBezTo>
                  <a:cubicBezTo>
                    <a:pt x="9081" y="8421"/>
                    <a:pt x="8964" y="8464"/>
                    <a:pt x="8879" y="8485"/>
                  </a:cubicBezTo>
                  <a:cubicBezTo>
                    <a:pt x="8591" y="8560"/>
                    <a:pt x="8591" y="8560"/>
                    <a:pt x="8591" y="8560"/>
                  </a:cubicBezTo>
                  <a:cubicBezTo>
                    <a:pt x="8506" y="8581"/>
                    <a:pt x="8378" y="8602"/>
                    <a:pt x="8283" y="8624"/>
                  </a:cubicBezTo>
                  <a:cubicBezTo>
                    <a:pt x="7985" y="8677"/>
                    <a:pt x="7985" y="8677"/>
                    <a:pt x="7985" y="8677"/>
                  </a:cubicBezTo>
                  <a:cubicBezTo>
                    <a:pt x="7889" y="8688"/>
                    <a:pt x="7761" y="8709"/>
                    <a:pt x="7665" y="8730"/>
                  </a:cubicBezTo>
                  <a:cubicBezTo>
                    <a:pt x="7356" y="8762"/>
                    <a:pt x="7356" y="8762"/>
                    <a:pt x="7356" y="8762"/>
                  </a:cubicBezTo>
                  <a:cubicBezTo>
                    <a:pt x="7261" y="8773"/>
                    <a:pt x="7133" y="8783"/>
                    <a:pt x="7037" y="8794"/>
                  </a:cubicBezTo>
                  <a:cubicBezTo>
                    <a:pt x="6728" y="8815"/>
                    <a:pt x="6728" y="8815"/>
                    <a:pt x="6728" y="8815"/>
                  </a:cubicBezTo>
                  <a:cubicBezTo>
                    <a:pt x="6633" y="8815"/>
                    <a:pt x="6515" y="8826"/>
                    <a:pt x="6420" y="8826"/>
                  </a:cubicBezTo>
                  <a:cubicBezTo>
                    <a:pt x="6111" y="8837"/>
                    <a:pt x="6111" y="8837"/>
                    <a:pt x="6111" y="8837"/>
                  </a:cubicBezTo>
                  <a:cubicBezTo>
                    <a:pt x="6026" y="8837"/>
                    <a:pt x="5909" y="8837"/>
                    <a:pt x="5813" y="8837"/>
                  </a:cubicBezTo>
                  <a:cubicBezTo>
                    <a:pt x="5515" y="8837"/>
                    <a:pt x="5515" y="8837"/>
                    <a:pt x="5515" y="8837"/>
                  </a:cubicBezTo>
                  <a:cubicBezTo>
                    <a:pt x="5419" y="8826"/>
                    <a:pt x="5302" y="8826"/>
                    <a:pt x="5206" y="8815"/>
                  </a:cubicBezTo>
                  <a:cubicBezTo>
                    <a:pt x="4908" y="8805"/>
                    <a:pt x="4908" y="8805"/>
                    <a:pt x="4908" y="8805"/>
                  </a:cubicBezTo>
                  <a:cubicBezTo>
                    <a:pt x="4823" y="8794"/>
                    <a:pt x="4706" y="8783"/>
                    <a:pt x="4610" y="8773"/>
                  </a:cubicBezTo>
                  <a:cubicBezTo>
                    <a:pt x="4323" y="8741"/>
                    <a:pt x="4323" y="8741"/>
                    <a:pt x="4323" y="8741"/>
                  </a:cubicBezTo>
                  <a:cubicBezTo>
                    <a:pt x="4227" y="8730"/>
                    <a:pt x="4110" y="8720"/>
                    <a:pt x="4024" y="8709"/>
                  </a:cubicBezTo>
                  <a:cubicBezTo>
                    <a:pt x="3726" y="8656"/>
                    <a:pt x="3726" y="8656"/>
                    <a:pt x="3726" y="8656"/>
                  </a:cubicBezTo>
                  <a:cubicBezTo>
                    <a:pt x="3641" y="8645"/>
                    <a:pt x="3524" y="8624"/>
                    <a:pt x="3439" y="8602"/>
                  </a:cubicBezTo>
                  <a:cubicBezTo>
                    <a:pt x="3152" y="8539"/>
                    <a:pt x="3152" y="8539"/>
                    <a:pt x="3152" y="8539"/>
                  </a:cubicBezTo>
                  <a:cubicBezTo>
                    <a:pt x="3066" y="8517"/>
                    <a:pt x="2949" y="8485"/>
                    <a:pt x="2853" y="8464"/>
                  </a:cubicBezTo>
                  <a:cubicBezTo>
                    <a:pt x="2587" y="8379"/>
                    <a:pt x="2587" y="8379"/>
                    <a:pt x="2587" y="8379"/>
                  </a:cubicBezTo>
                  <a:cubicBezTo>
                    <a:pt x="2491" y="8347"/>
                    <a:pt x="2385" y="8304"/>
                    <a:pt x="2300" y="8272"/>
                  </a:cubicBezTo>
                  <a:cubicBezTo>
                    <a:pt x="2044" y="8166"/>
                    <a:pt x="2044" y="8166"/>
                    <a:pt x="2044" y="8166"/>
                  </a:cubicBezTo>
                  <a:cubicBezTo>
                    <a:pt x="1959" y="8123"/>
                    <a:pt x="1842" y="8070"/>
                    <a:pt x="1768" y="8017"/>
                  </a:cubicBezTo>
                  <a:cubicBezTo>
                    <a:pt x="1544" y="7878"/>
                    <a:pt x="1544" y="7878"/>
                    <a:pt x="1544" y="7878"/>
                  </a:cubicBezTo>
                  <a:cubicBezTo>
                    <a:pt x="1310" y="7698"/>
                    <a:pt x="1267" y="7676"/>
                    <a:pt x="1118" y="7495"/>
                  </a:cubicBezTo>
                  <a:cubicBezTo>
                    <a:pt x="1001" y="7336"/>
                    <a:pt x="1001" y="7336"/>
                    <a:pt x="1001" y="7336"/>
                  </a:cubicBezTo>
                  <a:cubicBezTo>
                    <a:pt x="959" y="7250"/>
                    <a:pt x="905" y="7133"/>
                    <a:pt x="873" y="7048"/>
                  </a:cubicBezTo>
                  <a:cubicBezTo>
                    <a:pt x="820" y="6878"/>
                    <a:pt x="820" y="6878"/>
                    <a:pt x="820" y="6878"/>
                  </a:cubicBezTo>
                  <a:cubicBezTo>
                    <a:pt x="820" y="6814"/>
                    <a:pt x="799" y="6729"/>
                    <a:pt x="788" y="6665"/>
                  </a:cubicBezTo>
                  <a:cubicBezTo>
                    <a:pt x="778" y="6495"/>
                    <a:pt x="778" y="6495"/>
                    <a:pt x="778" y="6495"/>
                  </a:cubicBezTo>
                  <a:cubicBezTo>
                    <a:pt x="778" y="6452"/>
                    <a:pt x="778" y="6377"/>
                    <a:pt x="767" y="6335"/>
                  </a:cubicBezTo>
                  <a:cubicBezTo>
                    <a:pt x="756" y="6207"/>
                    <a:pt x="756" y="6207"/>
                    <a:pt x="756" y="6207"/>
                  </a:cubicBezTo>
                  <a:cubicBezTo>
                    <a:pt x="746" y="6133"/>
                    <a:pt x="735" y="6026"/>
                    <a:pt x="714" y="5962"/>
                  </a:cubicBezTo>
                  <a:cubicBezTo>
                    <a:pt x="660" y="5739"/>
                    <a:pt x="660" y="5739"/>
                    <a:pt x="660" y="5739"/>
                  </a:cubicBezTo>
                  <a:cubicBezTo>
                    <a:pt x="639" y="5685"/>
                    <a:pt x="618" y="5600"/>
                    <a:pt x="607" y="5536"/>
                  </a:cubicBezTo>
                  <a:cubicBezTo>
                    <a:pt x="565" y="5323"/>
                    <a:pt x="565" y="5323"/>
                    <a:pt x="565" y="5323"/>
                  </a:cubicBezTo>
                  <a:cubicBezTo>
                    <a:pt x="543" y="5260"/>
                    <a:pt x="533" y="5185"/>
                    <a:pt x="511" y="5121"/>
                  </a:cubicBezTo>
                  <a:cubicBezTo>
                    <a:pt x="480" y="4919"/>
                    <a:pt x="480" y="4919"/>
                    <a:pt x="480" y="4919"/>
                  </a:cubicBezTo>
                  <a:cubicBezTo>
                    <a:pt x="469" y="4866"/>
                    <a:pt x="448" y="4781"/>
                    <a:pt x="448" y="4727"/>
                  </a:cubicBezTo>
                  <a:cubicBezTo>
                    <a:pt x="416" y="4536"/>
                    <a:pt x="416" y="4536"/>
                    <a:pt x="416" y="4536"/>
                  </a:cubicBezTo>
                  <a:cubicBezTo>
                    <a:pt x="405" y="4482"/>
                    <a:pt x="394" y="4397"/>
                    <a:pt x="384" y="4344"/>
                  </a:cubicBezTo>
                  <a:cubicBezTo>
                    <a:pt x="362" y="4163"/>
                    <a:pt x="362" y="4163"/>
                    <a:pt x="362" y="4163"/>
                  </a:cubicBezTo>
                  <a:cubicBezTo>
                    <a:pt x="352" y="4110"/>
                    <a:pt x="341" y="4035"/>
                    <a:pt x="341" y="3982"/>
                  </a:cubicBezTo>
                  <a:cubicBezTo>
                    <a:pt x="320" y="3801"/>
                    <a:pt x="320" y="3801"/>
                    <a:pt x="320" y="3801"/>
                  </a:cubicBezTo>
                  <a:cubicBezTo>
                    <a:pt x="320" y="3748"/>
                    <a:pt x="309" y="3673"/>
                    <a:pt x="309" y="3631"/>
                  </a:cubicBezTo>
                  <a:cubicBezTo>
                    <a:pt x="299" y="3450"/>
                    <a:pt x="299" y="3450"/>
                    <a:pt x="299" y="3450"/>
                  </a:cubicBezTo>
                  <a:cubicBezTo>
                    <a:pt x="288" y="3407"/>
                    <a:pt x="288" y="3333"/>
                    <a:pt x="288" y="3290"/>
                  </a:cubicBezTo>
                  <a:cubicBezTo>
                    <a:pt x="277" y="3120"/>
                    <a:pt x="277" y="3120"/>
                    <a:pt x="277" y="3120"/>
                  </a:cubicBezTo>
                  <a:cubicBezTo>
                    <a:pt x="277" y="3077"/>
                    <a:pt x="277" y="3013"/>
                    <a:pt x="277" y="2960"/>
                  </a:cubicBezTo>
                  <a:cubicBezTo>
                    <a:pt x="267" y="2800"/>
                    <a:pt x="267" y="2800"/>
                    <a:pt x="267" y="2800"/>
                  </a:cubicBezTo>
                  <a:cubicBezTo>
                    <a:pt x="267" y="2758"/>
                    <a:pt x="267" y="2694"/>
                    <a:pt x="267" y="2651"/>
                  </a:cubicBezTo>
                  <a:cubicBezTo>
                    <a:pt x="267" y="2502"/>
                    <a:pt x="267" y="2502"/>
                    <a:pt x="267" y="2502"/>
                  </a:cubicBezTo>
                  <a:cubicBezTo>
                    <a:pt x="267" y="2449"/>
                    <a:pt x="267" y="2396"/>
                    <a:pt x="267" y="2353"/>
                  </a:cubicBezTo>
                  <a:cubicBezTo>
                    <a:pt x="277" y="2183"/>
                    <a:pt x="277" y="2183"/>
                    <a:pt x="277" y="2183"/>
                  </a:cubicBezTo>
                  <a:cubicBezTo>
                    <a:pt x="330" y="1906"/>
                    <a:pt x="352" y="1821"/>
                    <a:pt x="501" y="1565"/>
                  </a:cubicBezTo>
                  <a:cubicBezTo>
                    <a:pt x="618" y="1406"/>
                    <a:pt x="618" y="1406"/>
                    <a:pt x="618" y="1406"/>
                  </a:cubicBezTo>
                  <a:cubicBezTo>
                    <a:pt x="799" y="1203"/>
                    <a:pt x="810" y="1193"/>
                    <a:pt x="948" y="1076"/>
                  </a:cubicBezTo>
                  <a:cubicBezTo>
                    <a:pt x="1140" y="937"/>
                    <a:pt x="1140" y="937"/>
                    <a:pt x="1140" y="937"/>
                  </a:cubicBezTo>
                  <a:cubicBezTo>
                    <a:pt x="1246" y="873"/>
                    <a:pt x="1384" y="778"/>
                    <a:pt x="1501" y="724"/>
                  </a:cubicBezTo>
                  <a:cubicBezTo>
                    <a:pt x="1736" y="607"/>
                    <a:pt x="1736" y="607"/>
                    <a:pt x="1736" y="607"/>
                  </a:cubicBezTo>
                  <a:cubicBezTo>
                    <a:pt x="1842" y="554"/>
                    <a:pt x="1981" y="501"/>
                    <a:pt x="2098" y="458"/>
                  </a:cubicBezTo>
                  <a:cubicBezTo>
                    <a:pt x="2364" y="362"/>
                    <a:pt x="2364" y="362"/>
                    <a:pt x="2364" y="362"/>
                  </a:cubicBezTo>
                  <a:cubicBezTo>
                    <a:pt x="2470" y="330"/>
                    <a:pt x="2609" y="288"/>
                    <a:pt x="2715" y="256"/>
                  </a:cubicBezTo>
                  <a:cubicBezTo>
                    <a:pt x="3013" y="181"/>
                    <a:pt x="3013" y="181"/>
                    <a:pt x="3013" y="181"/>
                  </a:cubicBezTo>
                  <a:cubicBezTo>
                    <a:pt x="3120" y="160"/>
                    <a:pt x="3258" y="128"/>
                    <a:pt x="3364" y="107"/>
                  </a:cubicBezTo>
                  <a:cubicBezTo>
                    <a:pt x="3673" y="54"/>
                    <a:pt x="3673" y="54"/>
                    <a:pt x="3673" y="54"/>
                  </a:cubicBezTo>
                  <a:cubicBezTo>
                    <a:pt x="3780" y="32"/>
                    <a:pt x="3918" y="11"/>
                    <a:pt x="4024" y="0"/>
                  </a:cubicBezTo>
                  <a:cubicBezTo>
                    <a:pt x="3748" y="43"/>
                    <a:pt x="3748" y="43"/>
                    <a:pt x="3748" y="43"/>
                  </a:cubicBezTo>
                  <a:cubicBezTo>
                    <a:pt x="0" y="682"/>
                    <a:pt x="597" y="2375"/>
                    <a:pt x="1480" y="3088"/>
                  </a:cubicBezTo>
                  <a:cubicBezTo>
                    <a:pt x="1959" y="3482"/>
                    <a:pt x="1959" y="3482"/>
                    <a:pt x="2098" y="3790"/>
                  </a:cubicBezTo>
                  <a:cubicBezTo>
                    <a:pt x="2300" y="4270"/>
                    <a:pt x="2342" y="4791"/>
                    <a:pt x="2491" y="5281"/>
                  </a:cubicBezTo>
                  <a:cubicBezTo>
                    <a:pt x="2704" y="5930"/>
                    <a:pt x="2939" y="6431"/>
                    <a:pt x="3024" y="6590"/>
                  </a:cubicBezTo>
                  <a:cubicBezTo>
                    <a:pt x="3130" y="6814"/>
                    <a:pt x="3120" y="6974"/>
                    <a:pt x="3120" y="6974"/>
                  </a:cubicBezTo>
                  <a:cubicBezTo>
                    <a:pt x="3045" y="7187"/>
                    <a:pt x="2768" y="7165"/>
                    <a:pt x="2672" y="7357"/>
                  </a:cubicBezTo>
                  <a:cubicBezTo>
                    <a:pt x="2215" y="8336"/>
                    <a:pt x="6792" y="9092"/>
                    <a:pt x="9486" y="8177"/>
                  </a:cubicBezTo>
                  <a:cubicBezTo>
                    <a:pt x="10465" y="7847"/>
                    <a:pt x="10742" y="7410"/>
                    <a:pt x="10859" y="7229"/>
                  </a:cubicBezTo>
                  <a:cubicBezTo>
                    <a:pt x="10774" y="7378"/>
                    <a:pt x="10774" y="7378"/>
                    <a:pt x="10774" y="7378"/>
                  </a:cubicBezTo>
                  <a:cubicBezTo>
                    <a:pt x="10774" y="7378"/>
                    <a:pt x="10774" y="7378"/>
                    <a:pt x="10774" y="7378"/>
                  </a:cubicBezTo>
                </a:path>
              </a:pathLst>
            </a:custGeom>
            <a:solidFill>
              <a:srgbClr val="FF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</p:grpSp>
      <p:sp>
        <p:nvSpPr>
          <p:cNvPr id="394" name="Freeform 342"/>
          <p:cNvSpPr>
            <a:spLocks/>
          </p:cNvSpPr>
          <p:nvPr/>
        </p:nvSpPr>
        <p:spPr bwMode="auto">
          <a:xfrm>
            <a:off x="1850921" y="3833427"/>
            <a:ext cx="596424" cy="913128"/>
          </a:xfrm>
          <a:custGeom>
            <a:avLst/>
            <a:gdLst>
              <a:gd name="T0" fmla="*/ 1542 w 1542"/>
              <a:gd name="T1" fmla="*/ 159 h 549"/>
              <a:gd name="T2" fmla="*/ 1 w 1542"/>
              <a:gd name="T3" fmla="*/ 549 h 549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542" h="549">
                <a:moveTo>
                  <a:pt x="1542" y="159"/>
                </a:moveTo>
                <a:cubicBezTo>
                  <a:pt x="1345" y="356"/>
                  <a:pt x="0" y="0"/>
                  <a:pt x="1" y="549"/>
                </a:cubicBezTo>
              </a:path>
            </a:pathLst>
          </a:custGeom>
          <a:ln w="19050">
            <a:headEnd/>
            <a:tailEnd type="stealth" w="lg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 rot="19138761">
            <a:off x="1298650" y="3965102"/>
            <a:ext cx="10903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Bortezomib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96" name="Group 138"/>
          <p:cNvGrpSpPr>
            <a:grpSpLocks noChangeAspect="1"/>
          </p:cNvGrpSpPr>
          <p:nvPr/>
        </p:nvGrpSpPr>
        <p:grpSpPr bwMode="auto">
          <a:xfrm>
            <a:off x="1522245" y="4882684"/>
            <a:ext cx="794071" cy="677656"/>
            <a:chOff x="2155" y="1541"/>
            <a:chExt cx="1440" cy="1229"/>
          </a:xfrm>
        </p:grpSpPr>
        <p:sp>
          <p:nvSpPr>
            <p:cNvPr id="397" name="Freeform 6"/>
            <p:cNvSpPr>
              <a:spLocks noChangeAspect="1"/>
            </p:cNvSpPr>
            <p:nvPr/>
          </p:nvSpPr>
          <p:spPr bwMode="auto">
            <a:xfrm>
              <a:off x="2183" y="1625"/>
              <a:ext cx="1361" cy="1094"/>
            </a:xfrm>
            <a:custGeom>
              <a:avLst/>
              <a:gdLst>
                <a:gd name="T0" fmla="*/ 479 w 11341"/>
                <a:gd name="T1" fmla="*/ 6102 h 9116"/>
                <a:gd name="T2" fmla="*/ 532 w 11341"/>
                <a:gd name="T3" fmla="*/ 6475 h 9116"/>
                <a:gd name="T4" fmla="*/ 628 w 11341"/>
                <a:gd name="T5" fmla="*/ 7167 h 9116"/>
                <a:gd name="T6" fmla="*/ 1203 w 11341"/>
                <a:gd name="T7" fmla="*/ 7945 h 9116"/>
                <a:gd name="T8" fmla="*/ 3780 w 11341"/>
                <a:gd name="T9" fmla="*/ 8840 h 9116"/>
                <a:gd name="T10" fmla="*/ 8051 w 11341"/>
                <a:gd name="T11" fmla="*/ 8765 h 9116"/>
                <a:gd name="T12" fmla="*/ 10543 w 11341"/>
                <a:gd name="T13" fmla="*/ 7519 h 9116"/>
                <a:gd name="T14" fmla="*/ 10713 w 11341"/>
                <a:gd name="T15" fmla="*/ 7050 h 9116"/>
                <a:gd name="T16" fmla="*/ 10798 w 11341"/>
                <a:gd name="T17" fmla="*/ 6358 h 9116"/>
                <a:gd name="T18" fmla="*/ 10852 w 11341"/>
                <a:gd name="T19" fmla="*/ 6113 h 9116"/>
                <a:gd name="T20" fmla="*/ 11160 w 11341"/>
                <a:gd name="T21" fmla="*/ 4697 h 9116"/>
                <a:gd name="T22" fmla="*/ 11320 w 11341"/>
                <a:gd name="T23" fmla="*/ 2503 h 9116"/>
                <a:gd name="T24" fmla="*/ 10990 w 11341"/>
                <a:gd name="T25" fmla="*/ 1587 h 9116"/>
                <a:gd name="T26" fmla="*/ 10202 w 11341"/>
                <a:gd name="T27" fmla="*/ 937 h 9116"/>
                <a:gd name="T28" fmla="*/ 10734 w 11341"/>
                <a:gd name="T29" fmla="*/ 1821 h 9116"/>
                <a:gd name="T30" fmla="*/ 10330 w 11341"/>
                <a:gd name="T31" fmla="*/ 5368 h 9116"/>
                <a:gd name="T32" fmla="*/ 5665 w 11341"/>
                <a:gd name="T33" fmla="*/ 8264 h 9116"/>
                <a:gd name="T34" fmla="*/ 10330 w 11341"/>
                <a:gd name="T35" fmla="*/ 5368 h 9116"/>
                <a:gd name="T36" fmla="*/ 10734 w 11341"/>
                <a:gd name="T37" fmla="*/ 1821 h 9116"/>
                <a:gd name="T38" fmla="*/ 10181 w 11341"/>
                <a:gd name="T39" fmla="*/ 926 h 9116"/>
                <a:gd name="T40" fmla="*/ 8338 w 11341"/>
                <a:gd name="T41" fmla="*/ 277 h 9116"/>
                <a:gd name="T42" fmla="*/ 5761 w 11341"/>
                <a:gd name="T43" fmla="*/ 21 h 9116"/>
                <a:gd name="T44" fmla="*/ 1267 w 11341"/>
                <a:gd name="T45" fmla="*/ 862 h 9116"/>
                <a:gd name="T46" fmla="*/ 32 w 11341"/>
                <a:gd name="T47" fmla="*/ 2364 h 9116"/>
                <a:gd name="T48" fmla="*/ 128 w 11341"/>
                <a:gd name="T49" fmla="*/ 4303 h 9116"/>
                <a:gd name="T50" fmla="*/ 277 w 11341"/>
                <a:gd name="T51" fmla="*/ 5261 h 9116"/>
                <a:gd name="T52" fmla="*/ 373 w 11341"/>
                <a:gd name="T53" fmla="*/ 5676 h 9116"/>
                <a:gd name="T54" fmla="*/ 479 w 11341"/>
                <a:gd name="T55" fmla="*/ 6102 h 911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1341"/>
                <a:gd name="T85" fmla="*/ 0 h 9116"/>
                <a:gd name="T86" fmla="*/ 11341 w 11341"/>
                <a:gd name="T87" fmla="*/ 9116 h 911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1341" h="9116">
                  <a:moveTo>
                    <a:pt x="479" y="6102"/>
                  </a:moveTo>
                  <a:cubicBezTo>
                    <a:pt x="511" y="6198"/>
                    <a:pt x="522" y="6252"/>
                    <a:pt x="532" y="6475"/>
                  </a:cubicBezTo>
                  <a:cubicBezTo>
                    <a:pt x="554" y="6699"/>
                    <a:pt x="564" y="7008"/>
                    <a:pt x="628" y="7167"/>
                  </a:cubicBezTo>
                  <a:cubicBezTo>
                    <a:pt x="756" y="7498"/>
                    <a:pt x="841" y="7647"/>
                    <a:pt x="1203" y="7945"/>
                  </a:cubicBezTo>
                  <a:cubicBezTo>
                    <a:pt x="1555" y="8243"/>
                    <a:pt x="2449" y="8659"/>
                    <a:pt x="3780" y="8840"/>
                  </a:cubicBezTo>
                  <a:cubicBezTo>
                    <a:pt x="5729" y="9116"/>
                    <a:pt x="7295" y="8914"/>
                    <a:pt x="8051" y="8765"/>
                  </a:cubicBezTo>
                  <a:cubicBezTo>
                    <a:pt x="9755" y="8435"/>
                    <a:pt x="10340" y="7838"/>
                    <a:pt x="10543" y="7519"/>
                  </a:cubicBezTo>
                  <a:cubicBezTo>
                    <a:pt x="10649" y="7349"/>
                    <a:pt x="10671" y="7242"/>
                    <a:pt x="10713" y="7050"/>
                  </a:cubicBezTo>
                  <a:cubicBezTo>
                    <a:pt x="10766" y="6816"/>
                    <a:pt x="10756" y="6582"/>
                    <a:pt x="10798" y="6358"/>
                  </a:cubicBezTo>
                  <a:cubicBezTo>
                    <a:pt x="10809" y="6283"/>
                    <a:pt x="10830" y="6188"/>
                    <a:pt x="10852" y="6113"/>
                  </a:cubicBezTo>
                  <a:cubicBezTo>
                    <a:pt x="10926" y="5826"/>
                    <a:pt x="11065" y="5336"/>
                    <a:pt x="11160" y="4697"/>
                  </a:cubicBezTo>
                  <a:cubicBezTo>
                    <a:pt x="11341" y="3536"/>
                    <a:pt x="11320" y="2513"/>
                    <a:pt x="11320" y="2503"/>
                  </a:cubicBezTo>
                  <a:cubicBezTo>
                    <a:pt x="11299" y="2119"/>
                    <a:pt x="11224" y="1928"/>
                    <a:pt x="10990" y="1587"/>
                  </a:cubicBezTo>
                  <a:cubicBezTo>
                    <a:pt x="10777" y="1299"/>
                    <a:pt x="10415" y="1075"/>
                    <a:pt x="10202" y="937"/>
                  </a:cubicBezTo>
                  <a:cubicBezTo>
                    <a:pt x="10575" y="1150"/>
                    <a:pt x="10734" y="1470"/>
                    <a:pt x="10734" y="1821"/>
                  </a:cubicBezTo>
                  <a:cubicBezTo>
                    <a:pt x="10734" y="2780"/>
                    <a:pt x="10692" y="3919"/>
                    <a:pt x="10330" y="5368"/>
                  </a:cubicBezTo>
                  <a:cubicBezTo>
                    <a:pt x="10064" y="6496"/>
                    <a:pt x="11075" y="7444"/>
                    <a:pt x="5665" y="8264"/>
                  </a:cubicBezTo>
                  <a:cubicBezTo>
                    <a:pt x="11075" y="7444"/>
                    <a:pt x="10064" y="6496"/>
                    <a:pt x="10330" y="5368"/>
                  </a:cubicBezTo>
                  <a:cubicBezTo>
                    <a:pt x="10692" y="3919"/>
                    <a:pt x="10734" y="2780"/>
                    <a:pt x="10734" y="1821"/>
                  </a:cubicBezTo>
                  <a:cubicBezTo>
                    <a:pt x="10734" y="1470"/>
                    <a:pt x="10575" y="1150"/>
                    <a:pt x="10181" y="926"/>
                  </a:cubicBezTo>
                  <a:cubicBezTo>
                    <a:pt x="9893" y="777"/>
                    <a:pt x="9339" y="490"/>
                    <a:pt x="8338" y="277"/>
                  </a:cubicBezTo>
                  <a:cubicBezTo>
                    <a:pt x="7529" y="106"/>
                    <a:pt x="6666" y="21"/>
                    <a:pt x="5761" y="21"/>
                  </a:cubicBezTo>
                  <a:cubicBezTo>
                    <a:pt x="3961" y="0"/>
                    <a:pt x="2279" y="319"/>
                    <a:pt x="1267" y="862"/>
                  </a:cubicBezTo>
                  <a:cubicBezTo>
                    <a:pt x="170" y="1438"/>
                    <a:pt x="74" y="2087"/>
                    <a:pt x="32" y="2364"/>
                  </a:cubicBezTo>
                  <a:cubicBezTo>
                    <a:pt x="32" y="2364"/>
                    <a:pt x="0" y="3259"/>
                    <a:pt x="128" y="4303"/>
                  </a:cubicBezTo>
                  <a:cubicBezTo>
                    <a:pt x="181" y="4750"/>
                    <a:pt x="255" y="5123"/>
                    <a:pt x="277" y="5261"/>
                  </a:cubicBezTo>
                  <a:cubicBezTo>
                    <a:pt x="309" y="5389"/>
                    <a:pt x="341" y="5549"/>
                    <a:pt x="373" y="5676"/>
                  </a:cubicBezTo>
                  <a:cubicBezTo>
                    <a:pt x="404" y="5815"/>
                    <a:pt x="447" y="5953"/>
                    <a:pt x="479" y="6102"/>
                  </a:cubicBezTo>
                </a:path>
              </a:pathLst>
            </a:custGeom>
            <a:solidFill>
              <a:srgbClr val="FF8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98" name="Freeform 7"/>
            <p:cNvSpPr>
              <a:spLocks noChangeAspect="1"/>
            </p:cNvSpPr>
            <p:nvPr/>
          </p:nvSpPr>
          <p:spPr bwMode="auto">
            <a:xfrm>
              <a:off x="2187" y="1628"/>
              <a:ext cx="1354" cy="1074"/>
            </a:xfrm>
            <a:custGeom>
              <a:avLst/>
              <a:gdLst>
                <a:gd name="T0" fmla="*/ 5631 w 11283"/>
                <a:gd name="T1" fmla="*/ 8237 h 8950"/>
                <a:gd name="T2" fmla="*/ 160 w 11283"/>
                <a:gd name="T3" fmla="*/ 4023 h 8950"/>
                <a:gd name="T4" fmla="*/ 8228 w 11283"/>
                <a:gd name="T5" fmla="*/ 4289 h 8950"/>
                <a:gd name="T6" fmla="*/ 6738 w 11283"/>
                <a:gd name="T7" fmla="*/ 7949 h 8950"/>
                <a:gd name="T8" fmla="*/ 10698 w 11283"/>
                <a:gd name="T9" fmla="*/ 1798 h 8950"/>
                <a:gd name="T10" fmla="*/ 9527 w 11283"/>
                <a:gd name="T11" fmla="*/ 617 h 8950"/>
                <a:gd name="T12" fmla="*/ 8601 w 11283"/>
                <a:gd name="T13" fmla="*/ 330 h 8950"/>
                <a:gd name="T14" fmla="*/ 7632 w 11283"/>
                <a:gd name="T15" fmla="*/ 138 h 8950"/>
                <a:gd name="T16" fmla="*/ 6685 w 11283"/>
                <a:gd name="T17" fmla="*/ 32 h 8950"/>
                <a:gd name="T18" fmla="*/ 5727 w 11283"/>
                <a:gd name="T19" fmla="*/ 0 h 8950"/>
                <a:gd name="T20" fmla="*/ 4758 w 11283"/>
                <a:gd name="T21" fmla="*/ 21 h 8950"/>
                <a:gd name="T22" fmla="*/ 3758 w 11283"/>
                <a:gd name="T23" fmla="*/ 117 h 8950"/>
                <a:gd name="T24" fmla="*/ 2778 w 11283"/>
                <a:gd name="T25" fmla="*/ 287 h 8950"/>
                <a:gd name="T26" fmla="*/ 1831 w 11283"/>
                <a:gd name="T27" fmla="*/ 574 h 8950"/>
                <a:gd name="T28" fmla="*/ 1011 w 11283"/>
                <a:gd name="T29" fmla="*/ 968 h 8950"/>
                <a:gd name="T30" fmla="*/ 234 w 11283"/>
                <a:gd name="T31" fmla="*/ 1681 h 8950"/>
                <a:gd name="T32" fmla="*/ 0 w 11283"/>
                <a:gd name="T33" fmla="*/ 2618 h 8950"/>
                <a:gd name="T34" fmla="*/ 11 w 11283"/>
                <a:gd name="T35" fmla="*/ 3075 h 8950"/>
                <a:gd name="T36" fmla="*/ 32 w 11283"/>
                <a:gd name="T37" fmla="*/ 3565 h 8950"/>
                <a:gd name="T38" fmla="*/ 75 w 11283"/>
                <a:gd name="T39" fmla="*/ 4097 h 8950"/>
                <a:gd name="T40" fmla="*/ 149 w 11283"/>
                <a:gd name="T41" fmla="*/ 4650 h 8950"/>
                <a:gd name="T42" fmla="*/ 245 w 11283"/>
                <a:gd name="T43" fmla="*/ 5236 h 8950"/>
                <a:gd name="T44" fmla="*/ 394 w 11283"/>
                <a:gd name="T45" fmla="*/ 5853 h 8950"/>
                <a:gd name="T46" fmla="*/ 500 w 11283"/>
                <a:gd name="T47" fmla="*/ 6449 h 8950"/>
                <a:gd name="T48" fmla="*/ 554 w 11283"/>
                <a:gd name="T49" fmla="*/ 6960 h 8950"/>
                <a:gd name="T50" fmla="*/ 852 w 11283"/>
                <a:gd name="T51" fmla="*/ 7609 h 8950"/>
                <a:gd name="T52" fmla="*/ 1725 w 11283"/>
                <a:gd name="T53" fmla="*/ 8258 h 8950"/>
                <a:gd name="T54" fmla="*/ 2587 w 11283"/>
                <a:gd name="T55" fmla="*/ 8577 h 8950"/>
                <a:gd name="T56" fmla="*/ 3460 w 11283"/>
                <a:gd name="T57" fmla="*/ 8769 h 8950"/>
                <a:gd name="T58" fmla="*/ 4343 w 11283"/>
                <a:gd name="T59" fmla="*/ 8886 h 8950"/>
                <a:gd name="T60" fmla="*/ 5248 w 11283"/>
                <a:gd name="T61" fmla="*/ 8950 h 8950"/>
                <a:gd name="T62" fmla="*/ 6153 w 11283"/>
                <a:gd name="T63" fmla="*/ 8939 h 8950"/>
                <a:gd name="T64" fmla="*/ 7079 w 11283"/>
                <a:gd name="T65" fmla="*/ 8875 h 8950"/>
                <a:gd name="T66" fmla="*/ 8016 w 11283"/>
                <a:gd name="T67" fmla="*/ 8737 h 8950"/>
                <a:gd name="T68" fmla="*/ 8888 w 11283"/>
                <a:gd name="T69" fmla="*/ 8524 h 8950"/>
                <a:gd name="T70" fmla="*/ 9676 w 11283"/>
                <a:gd name="T71" fmla="*/ 8194 h 8950"/>
                <a:gd name="T72" fmla="*/ 10304 w 11283"/>
                <a:gd name="T73" fmla="*/ 7747 h 8950"/>
                <a:gd name="T74" fmla="*/ 10815 w 11283"/>
                <a:gd name="T75" fmla="*/ 6087 h 8950"/>
                <a:gd name="T76" fmla="*/ 10975 w 11283"/>
                <a:gd name="T77" fmla="*/ 5459 h 8950"/>
                <a:gd name="T78" fmla="*/ 11092 w 11283"/>
                <a:gd name="T79" fmla="*/ 4863 h 8950"/>
                <a:gd name="T80" fmla="*/ 11177 w 11283"/>
                <a:gd name="T81" fmla="*/ 4299 h 8950"/>
                <a:gd name="T82" fmla="*/ 11230 w 11283"/>
                <a:gd name="T83" fmla="*/ 3756 h 8950"/>
                <a:gd name="T84" fmla="*/ 11262 w 11283"/>
                <a:gd name="T85" fmla="*/ 3256 h 8950"/>
                <a:gd name="T86" fmla="*/ 11273 w 11283"/>
                <a:gd name="T87" fmla="*/ 2788 h 8950"/>
                <a:gd name="T88" fmla="*/ 11273 w 11283"/>
                <a:gd name="T89" fmla="*/ 2320 h 8950"/>
                <a:gd name="T90" fmla="*/ 11060 w 11283"/>
                <a:gd name="T91" fmla="*/ 1734 h 8950"/>
                <a:gd name="T92" fmla="*/ 10581 w 11283"/>
                <a:gd name="T93" fmla="*/ 1192 h 895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1283"/>
                <a:gd name="T142" fmla="*/ 0 h 8950"/>
                <a:gd name="T143" fmla="*/ 11283 w 11283"/>
                <a:gd name="T144" fmla="*/ 8950 h 895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1283" h="8950">
                  <a:moveTo>
                    <a:pt x="10698" y="1798"/>
                  </a:moveTo>
                  <a:cubicBezTo>
                    <a:pt x="10698" y="2756"/>
                    <a:pt x="10655" y="3895"/>
                    <a:pt x="10294" y="5342"/>
                  </a:cubicBezTo>
                  <a:cubicBezTo>
                    <a:pt x="10027" y="6470"/>
                    <a:pt x="11039" y="7417"/>
                    <a:pt x="5631" y="8237"/>
                  </a:cubicBezTo>
                  <a:cubicBezTo>
                    <a:pt x="5621" y="8237"/>
                    <a:pt x="5621" y="8237"/>
                    <a:pt x="5610" y="8237"/>
                  </a:cubicBezTo>
                  <a:cubicBezTo>
                    <a:pt x="1395" y="8279"/>
                    <a:pt x="1395" y="8279"/>
                    <a:pt x="798" y="7524"/>
                  </a:cubicBezTo>
                  <a:cubicBezTo>
                    <a:pt x="788" y="7513"/>
                    <a:pt x="181" y="4278"/>
                    <a:pt x="160" y="4023"/>
                  </a:cubicBezTo>
                  <a:cubicBezTo>
                    <a:pt x="53" y="2150"/>
                    <a:pt x="245" y="1958"/>
                    <a:pt x="458" y="1724"/>
                  </a:cubicBezTo>
                  <a:cubicBezTo>
                    <a:pt x="1565" y="564"/>
                    <a:pt x="5354" y="372"/>
                    <a:pt x="7004" y="915"/>
                  </a:cubicBezTo>
                  <a:cubicBezTo>
                    <a:pt x="8016" y="1245"/>
                    <a:pt x="8228" y="4257"/>
                    <a:pt x="8228" y="4289"/>
                  </a:cubicBezTo>
                  <a:cubicBezTo>
                    <a:pt x="8239" y="4746"/>
                    <a:pt x="7462" y="4767"/>
                    <a:pt x="7632" y="5300"/>
                  </a:cubicBezTo>
                  <a:cubicBezTo>
                    <a:pt x="7877" y="6034"/>
                    <a:pt x="9538" y="6225"/>
                    <a:pt x="8942" y="7098"/>
                  </a:cubicBezTo>
                  <a:cubicBezTo>
                    <a:pt x="8676" y="7492"/>
                    <a:pt x="7366" y="7800"/>
                    <a:pt x="6738" y="7949"/>
                  </a:cubicBezTo>
                  <a:cubicBezTo>
                    <a:pt x="6100" y="8098"/>
                    <a:pt x="5801" y="8162"/>
                    <a:pt x="5631" y="8237"/>
                  </a:cubicBezTo>
                  <a:cubicBezTo>
                    <a:pt x="11039" y="7417"/>
                    <a:pt x="10027" y="6470"/>
                    <a:pt x="10294" y="5342"/>
                  </a:cubicBezTo>
                  <a:cubicBezTo>
                    <a:pt x="10655" y="3895"/>
                    <a:pt x="10698" y="2756"/>
                    <a:pt x="10698" y="1798"/>
                  </a:cubicBezTo>
                  <a:cubicBezTo>
                    <a:pt x="10698" y="1447"/>
                    <a:pt x="10538" y="1128"/>
                    <a:pt x="10144" y="904"/>
                  </a:cubicBezTo>
                  <a:cubicBezTo>
                    <a:pt x="10144" y="904"/>
                    <a:pt x="10144" y="904"/>
                    <a:pt x="10144" y="904"/>
                  </a:cubicBezTo>
                  <a:cubicBezTo>
                    <a:pt x="9846" y="745"/>
                    <a:pt x="9804" y="723"/>
                    <a:pt x="9527" y="617"/>
                  </a:cubicBezTo>
                  <a:cubicBezTo>
                    <a:pt x="9250" y="511"/>
                    <a:pt x="9250" y="511"/>
                    <a:pt x="9250" y="511"/>
                  </a:cubicBezTo>
                  <a:cubicBezTo>
                    <a:pt x="9144" y="479"/>
                    <a:pt x="9006" y="436"/>
                    <a:pt x="8899" y="404"/>
                  </a:cubicBezTo>
                  <a:cubicBezTo>
                    <a:pt x="8601" y="330"/>
                    <a:pt x="8601" y="330"/>
                    <a:pt x="8601" y="330"/>
                  </a:cubicBezTo>
                  <a:cubicBezTo>
                    <a:pt x="8505" y="298"/>
                    <a:pt x="8367" y="266"/>
                    <a:pt x="8271" y="245"/>
                  </a:cubicBezTo>
                  <a:cubicBezTo>
                    <a:pt x="7962" y="191"/>
                    <a:pt x="7962" y="191"/>
                    <a:pt x="7962" y="191"/>
                  </a:cubicBezTo>
                  <a:cubicBezTo>
                    <a:pt x="7867" y="170"/>
                    <a:pt x="7728" y="149"/>
                    <a:pt x="7632" y="138"/>
                  </a:cubicBezTo>
                  <a:cubicBezTo>
                    <a:pt x="7324" y="96"/>
                    <a:pt x="7324" y="96"/>
                    <a:pt x="7324" y="96"/>
                  </a:cubicBezTo>
                  <a:cubicBezTo>
                    <a:pt x="7228" y="85"/>
                    <a:pt x="7100" y="74"/>
                    <a:pt x="7004" y="64"/>
                  </a:cubicBezTo>
                  <a:cubicBezTo>
                    <a:pt x="6685" y="32"/>
                    <a:pt x="6685" y="32"/>
                    <a:pt x="6685" y="32"/>
                  </a:cubicBezTo>
                  <a:cubicBezTo>
                    <a:pt x="6589" y="32"/>
                    <a:pt x="6461" y="21"/>
                    <a:pt x="6366" y="10"/>
                  </a:cubicBezTo>
                  <a:cubicBezTo>
                    <a:pt x="6046" y="0"/>
                    <a:pt x="6046" y="0"/>
                    <a:pt x="6046" y="0"/>
                  </a:cubicBezTo>
                  <a:cubicBezTo>
                    <a:pt x="5950" y="0"/>
                    <a:pt x="5823" y="0"/>
                    <a:pt x="5727" y="0"/>
                  </a:cubicBezTo>
                  <a:cubicBezTo>
                    <a:pt x="5408" y="0"/>
                    <a:pt x="5408" y="0"/>
                    <a:pt x="5408" y="0"/>
                  </a:cubicBezTo>
                  <a:cubicBezTo>
                    <a:pt x="5312" y="0"/>
                    <a:pt x="5184" y="0"/>
                    <a:pt x="5088" y="0"/>
                  </a:cubicBezTo>
                  <a:cubicBezTo>
                    <a:pt x="4758" y="21"/>
                    <a:pt x="4758" y="21"/>
                    <a:pt x="4758" y="21"/>
                  </a:cubicBezTo>
                  <a:cubicBezTo>
                    <a:pt x="4662" y="32"/>
                    <a:pt x="4524" y="32"/>
                    <a:pt x="4428" y="42"/>
                  </a:cubicBezTo>
                  <a:cubicBezTo>
                    <a:pt x="4098" y="74"/>
                    <a:pt x="4098" y="74"/>
                    <a:pt x="4098" y="74"/>
                  </a:cubicBezTo>
                  <a:cubicBezTo>
                    <a:pt x="4003" y="85"/>
                    <a:pt x="3864" y="106"/>
                    <a:pt x="3758" y="117"/>
                  </a:cubicBezTo>
                  <a:cubicBezTo>
                    <a:pt x="3428" y="159"/>
                    <a:pt x="3428" y="159"/>
                    <a:pt x="3428" y="159"/>
                  </a:cubicBezTo>
                  <a:cubicBezTo>
                    <a:pt x="3332" y="181"/>
                    <a:pt x="3194" y="202"/>
                    <a:pt x="3098" y="223"/>
                  </a:cubicBezTo>
                  <a:cubicBezTo>
                    <a:pt x="2778" y="287"/>
                    <a:pt x="2778" y="287"/>
                    <a:pt x="2778" y="287"/>
                  </a:cubicBezTo>
                  <a:cubicBezTo>
                    <a:pt x="2683" y="319"/>
                    <a:pt x="2544" y="351"/>
                    <a:pt x="2448" y="372"/>
                  </a:cubicBezTo>
                  <a:cubicBezTo>
                    <a:pt x="2161" y="457"/>
                    <a:pt x="2161" y="457"/>
                    <a:pt x="2161" y="457"/>
                  </a:cubicBezTo>
                  <a:cubicBezTo>
                    <a:pt x="2055" y="489"/>
                    <a:pt x="1927" y="532"/>
                    <a:pt x="1831" y="574"/>
                  </a:cubicBezTo>
                  <a:cubicBezTo>
                    <a:pt x="1565" y="681"/>
                    <a:pt x="1565" y="681"/>
                    <a:pt x="1565" y="681"/>
                  </a:cubicBezTo>
                  <a:cubicBezTo>
                    <a:pt x="1469" y="723"/>
                    <a:pt x="1331" y="787"/>
                    <a:pt x="1235" y="841"/>
                  </a:cubicBezTo>
                  <a:cubicBezTo>
                    <a:pt x="1011" y="968"/>
                    <a:pt x="1011" y="968"/>
                    <a:pt x="1011" y="968"/>
                  </a:cubicBezTo>
                  <a:cubicBezTo>
                    <a:pt x="916" y="1032"/>
                    <a:pt x="777" y="1117"/>
                    <a:pt x="681" y="1192"/>
                  </a:cubicBezTo>
                  <a:cubicBezTo>
                    <a:pt x="522" y="1341"/>
                    <a:pt x="522" y="1341"/>
                    <a:pt x="522" y="1341"/>
                  </a:cubicBezTo>
                  <a:cubicBezTo>
                    <a:pt x="330" y="1532"/>
                    <a:pt x="319" y="1543"/>
                    <a:pt x="234" y="1681"/>
                  </a:cubicBezTo>
                  <a:cubicBezTo>
                    <a:pt x="149" y="1841"/>
                    <a:pt x="149" y="1841"/>
                    <a:pt x="149" y="1841"/>
                  </a:cubicBezTo>
                  <a:cubicBezTo>
                    <a:pt x="43" y="2086"/>
                    <a:pt x="11" y="2171"/>
                    <a:pt x="0" y="2469"/>
                  </a:cubicBezTo>
                  <a:cubicBezTo>
                    <a:pt x="0" y="2618"/>
                    <a:pt x="0" y="2618"/>
                    <a:pt x="0" y="2618"/>
                  </a:cubicBezTo>
                  <a:cubicBezTo>
                    <a:pt x="0" y="2660"/>
                    <a:pt x="0" y="2714"/>
                    <a:pt x="0" y="2767"/>
                  </a:cubicBezTo>
                  <a:cubicBezTo>
                    <a:pt x="0" y="2916"/>
                    <a:pt x="0" y="2916"/>
                    <a:pt x="0" y="2916"/>
                  </a:cubicBezTo>
                  <a:cubicBezTo>
                    <a:pt x="0" y="2969"/>
                    <a:pt x="0" y="3033"/>
                    <a:pt x="11" y="3075"/>
                  </a:cubicBezTo>
                  <a:cubicBezTo>
                    <a:pt x="11" y="3235"/>
                    <a:pt x="11" y="3235"/>
                    <a:pt x="11" y="3235"/>
                  </a:cubicBezTo>
                  <a:cubicBezTo>
                    <a:pt x="11" y="3288"/>
                    <a:pt x="21" y="3352"/>
                    <a:pt x="21" y="3405"/>
                  </a:cubicBezTo>
                  <a:cubicBezTo>
                    <a:pt x="32" y="3565"/>
                    <a:pt x="32" y="3565"/>
                    <a:pt x="32" y="3565"/>
                  </a:cubicBezTo>
                  <a:cubicBezTo>
                    <a:pt x="32" y="3618"/>
                    <a:pt x="43" y="3693"/>
                    <a:pt x="43" y="3746"/>
                  </a:cubicBezTo>
                  <a:cubicBezTo>
                    <a:pt x="53" y="3916"/>
                    <a:pt x="53" y="3916"/>
                    <a:pt x="53" y="3916"/>
                  </a:cubicBezTo>
                  <a:cubicBezTo>
                    <a:pt x="64" y="3969"/>
                    <a:pt x="64" y="4044"/>
                    <a:pt x="75" y="4097"/>
                  </a:cubicBezTo>
                  <a:cubicBezTo>
                    <a:pt x="96" y="4278"/>
                    <a:pt x="96" y="4278"/>
                    <a:pt x="96" y="4278"/>
                  </a:cubicBezTo>
                  <a:cubicBezTo>
                    <a:pt x="96" y="4331"/>
                    <a:pt x="107" y="4406"/>
                    <a:pt x="117" y="4459"/>
                  </a:cubicBezTo>
                  <a:cubicBezTo>
                    <a:pt x="149" y="4650"/>
                    <a:pt x="149" y="4650"/>
                    <a:pt x="149" y="4650"/>
                  </a:cubicBezTo>
                  <a:cubicBezTo>
                    <a:pt x="149" y="4704"/>
                    <a:pt x="170" y="4789"/>
                    <a:pt x="181" y="4842"/>
                  </a:cubicBezTo>
                  <a:cubicBezTo>
                    <a:pt x="213" y="5034"/>
                    <a:pt x="213" y="5034"/>
                    <a:pt x="213" y="5034"/>
                  </a:cubicBezTo>
                  <a:cubicBezTo>
                    <a:pt x="224" y="5097"/>
                    <a:pt x="234" y="5172"/>
                    <a:pt x="245" y="5236"/>
                  </a:cubicBezTo>
                  <a:cubicBezTo>
                    <a:pt x="298" y="5438"/>
                    <a:pt x="298" y="5438"/>
                    <a:pt x="298" y="5438"/>
                  </a:cubicBezTo>
                  <a:cubicBezTo>
                    <a:pt x="309" y="5502"/>
                    <a:pt x="330" y="5587"/>
                    <a:pt x="341" y="5651"/>
                  </a:cubicBezTo>
                  <a:cubicBezTo>
                    <a:pt x="394" y="5853"/>
                    <a:pt x="394" y="5853"/>
                    <a:pt x="394" y="5853"/>
                  </a:cubicBezTo>
                  <a:cubicBezTo>
                    <a:pt x="415" y="5917"/>
                    <a:pt x="437" y="6013"/>
                    <a:pt x="447" y="6076"/>
                  </a:cubicBezTo>
                  <a:cubicBezTo>
                    <a:pt x="479" y="6204"/>
                    <a:pt x="479" y="6204"/>
                    <a:pt x="479" y="6204"/>
                  </a:cubicBezTo>
                  <a:cubicBezTo>
                    <a:pt x="490" y="6268"/>
                    <a:pt x="500" y="6374"/>
                    <a:pt x="500" y="6449"/>
                  </a:cubicBezTo>
                  <a:cubicBezTo>
                    <a:pt x="511" y="6609"/>
                    <a:pt x="511" y="6609"/>
                    <a:pt x="511" y="6609"/>
                  </a:cubicBezTo>
                  <a:cubicBezTo>
                    <a:pt x="522" y="6662"/>
                    <a:pt x="522" y="6726"/>
                    <a:pt x="522" y="6779"/>
                  </a:cubicBezTo>
                  <a:cubicBezTo>
                    <a:pt x="554" y="6960"/>
                    <a:pt x="554" y="6960"/>
                    <a:pt x="554" y="6960"/>
                  </a:cubicBezTo>
                  <a:cubicBezTo>
                    <a:pt x="564" y="7024"/>
                    <a:pt x="586" y="7109"/>
                    <a:pt x="607" y="7162"/>
                  </a:cubicBezTo>
                  <a:cubicBezTo>
                    <a:pt x="681" y="7343"/>
                    <a:pt x="681" y="7343"/>
                    <a:pt x="681" y="7343"/>
                  </a:cubicBezTo>
                  <a:cubicBezTo>
                    <a:pt x="724" y="7428"/>
                    <a:pt x="798" y="7534"/>
                    <a:pt x="852" y="7609"/>
                  </a:cubicBezTo>
                  <a:cubicBezTo>
                    <a:pt x="1001" y="7769"/>
                    <a:pt x="1001" y="7769"/>
                    <a:pt x="1001" y="7769"/>
                  </a:cubicBezTo>
                  <a:cubicBezTo>
                    <a:pt x="1214" y="7949"/>
                    <a:pt x="1246" y="7981"/>
                    <a:pt x="1501" y="8130"/>
                  </a:cubicBezTo>
                  <a:cubicBezTo>
                    <a:pt x="1725" y="8258"/>
                    <a:pt x="1725" y="8258"/>
                    <a:pt x="1725" y="8258"/>
                  </a:cubicBezTo>
                  <a:cubicBezTo>
                    <a:pt x="1820" y="8290"/>
                    <a:pt x="1937" y="8354"/>
                    <a:pt x="2033" y="8386"/>
                  </a:cubicBezTo>
                  <a:cubicBezTo>
                    <a:pt x="2289" y="8482"/>
                    <a:pt x="2289" y="8482"/>
                    <a:pt x="2289" y="8482"/>
                  </a:cubicBezTo>
                  <a:cubicBezTo>
                    <a:pt x="2385" y="8513"/>
                    <a:pt x="2502" y="8545"/>
                    <a:pt x="2587" y="8577"/>
                  </a:cubicBezTo>
                  <a:cubicBezTo>
                    <a:pt x="2864" y="8641"/>
                    <a:pt x="2864" y="8641"/>
                    <a:pt x="2864" y="8641"/>
                  </a:cubicBezTo>
                  <a:cubicBezTo>
                    <a:pt x="2959" y="8662"/>
                    <a:pt x="3076" y="8694"/>
                    <a:pt x="3172" y="8716"/>
                  </a:cubicBezTo>
                  <a:cubicBezTo>
                    <a:pt x="3460" y="8769"/>
                    <a:pt x="3460" y="8769"/>
                    <a:pt x="3460" y="8769"/>
                  </a:cubicBezTo>
                  <a:cubicBezTo>
                    <a:pt x="3545" y="8780"/>
                    <a:pt x="3662" y="8801"/>
                    <a:pt x="3758" y="8822"/>
                  </a:cubicBezTo>
                  <a:cubicBezTo>
                    <a:pt x="4045" y="8854"/>
                    <a:pt x="4045" y="8854"/>
                    <a:pt x="4045" y="8854"/>
                  </a:cubicBezTo>
                  <a:cubicBezTo>
                    <a:pt x="4141" y="8865"/>
                    <a:pt x="4258" y="8875"/>
                    <a:pt x="4343" y="8886"/>
                  </a:cubicBezTo>
                  <a:cubicBezTo>
                    <a:pt x="4641" y="8918"/>
                    <a:pt x="4641" y="8918"/>
                    <a:pt x="4641" y="8918"/>
                  </a:cubicBezTo>
                  <a:cubicBezTo>
                    <a:pt x="4737" y="8918"/>
                    <a:pt x="4854" y="8929"/>
                    <a:pt x="4939" y="8929"/>
                  </a:cubicBezTo>
                  <a:cubicBezTo>
                    <a:pt x="5248" y="8950"/>
                    <a:pt x="5248" y="8950"/>
                    <a:pt x="5248" y="8950"/>
                  </a:cubicBezTo>
                  <a:cubicBezTo>
                    <a:pt x="5333" y="8950"/>
                    <a:pt x="5450" y="8950"/>
                    <a:pt x="5546" y="8950"/>
                  </a:cubicBezTo>
                  <a:cubicBezTo>
                    <a:pt x="5844" y="8950"/>
                    <a:pt x="5844" y="8950"/>
                    <a:pt x="5844" y="8950"/>
                  </a:cubicBezTo>
                  <a:cubicBezTo>
                    <a:pt x="5940" y="8950"/>
                    <a:pt x="6057" y="8950"/>
                    <a:pt x="6153" y="8939"/>
                  </a:cubicBezTo>
                  <a:cubicBezTo>
                    <a:pt x="6461" y="8929"/>
                    <a:pt x="6461" y="8929"/>
                    <a:pt x="6461" y="8929"/>
                  </a:cubicBezTo>
                  <a:cubicBezTo>
                    <a:pt x="6557" y="8918"/>
                    <a:pt x="6674" y="8918"/>
                    <a:pt x="6770" y="8907"/>
                  </a:cubicBezTo>
                  <a:cubicBezTo>
                    <a:pt x="7079" y="8875"/>
                    <a:pt x="7079" y="8875"/>
                    <a:pt x="7079" y="8875"/>
                  </a:cubicBezTo>
                  <a:cubicBezTo>
                    <a:pt x="7175" y="8865"/>
                    <a:pt x="7302" y="8854"/>
                    <a:pt x="7398" y="8843"/>
                  </a:cubicBezTo>
                  <a:cubicBezTo>
                    <a:pt x="7707" y="8790"/>
                    <a:pt x="7707" y="8790"/>
                    <a:pt x="7707" y="8790"/>
                  </a:cubicBezTo>
                  <a:cubicBezTo>
                    <a:pt x="7803" y="8780"/>
                    <a:pt x="7930" y="8758"/>
                    <a:pt x="8016" y="8737"/>
                  </a:cubicBezTo>
                  <a:cubicBezTo>
                    <a:pt x="8314" y="8673"/>
                    <a:pt x="8314" y="8673"/>
                    <a:pt x="8314" y="8673"/>
                  </a:cubicBezTo>
                  <a:cubicBezTo>
                    <a:pt x="8399" y="8652"/>
                    <a:pt x="8527" y="8620"/>
                    <a:pt x="8612" y="8599"/>
                  </a:cubicBezTo>
                  <a:cubicBezTo>
                    <a:pt x="8888" y="8524"/>
                    <a:pt x="8888" y="8524"/>
                    <a:pt x="8888" y="8524"/>
                  </a:cubicBezTo>
                  <a:cubicBezTo>
                    <a:pt x="8974" y="8492"/>
                    <a:pt x="9080" y="8450"/>
                    <a:pt x="9165" y="8418"/>
                  </a:cubicBezTo>
                  <a:cubicBezTo>
                    <a:pt x="9421" y="8322"/>
                    <a:pt x="9421" y="8322"/>
                    <a:pt x="9421" y="8322"/>
                  </a:cubicBezTo>
                  <a:cubicBezTo>
                    <a:pt x="9495" y="8279"/>
                    <a:pt x="9602" y="8237"/>
                    <a:pt x="9676" y="8194"/>
                  </a:cubicBezTo>
                  <a:cubicBezTo>
                    <a:pt x="9900" y="8067"/>
                    <a:pt x="9900" y="8067"/>
                    <a:pt x="9900" y="8067"/>
                  </a:cubicBezTo>
                  <a:cubicBezTo>
                    <a:pt x="9964" y="8024"/>
                    <a:pt x="10070" y="7949"/>
                    <a:pt x="10134" y="7896"/>
                  </a:cubicBezTo>
                  <a:cubicBezTo>
                    <a:pt x="10304" y="7747"/>
                    <a:pt x="10304" y="7747"/>
                    <a:pt x="10304" y="7747"/>
                  </a:cubicBezTo>
                  <a:cubicBezTo>
                    <a:pt x="10368" y="7673"/>
                    <a:pt x="10453" y="7577"/>
                    <a:pt x="10506" y="7492"/>
                  </a:cubicBezTo>
                  <a:cubicBezTo>
                    <a:pt x="10581" y="7343"/>
                    <a:pt x="10581" y="7343"/>
                    <a:pt x="10581" y="7343"/>
                  </a:cubicBezTo>
                  <a:cubicBezTo>
                    <a:pt x="10730" y="6938"/>
                    <a:pt x="10709" y="6502"/>
                    <a:pt x="10815" y="6087"/>
                  </a:cubicBezTo>
                  <a:cubicBezTo>
                    <a:pt x="10868" y="5874"/>
                    <a:pt x="10868" y="5874"/>
                    <a:pt x="10868" y="5874"/>
                  </a:cubicBezTo>
                  <a:cubicBezTo>
                    <a:pt x="10890" y="5810"/>
                    <a:pt x="10911" y="5725"/>
                    <a:pt x="10922" y="5661"/>
                  </a:cubicBezTo>
                  <a:cubicBezTo>
                    <a:pt x="10975" y="5459"/>
                    <a:pt x="10975" y="5459"/>
                    <a:pt x="10975" y="5459"/>
                  </a:cubicBezTo>
                  <a:cubicBezTo>
                    <a:pt x="10985" y="5395"/>
                    <a:pt x="11007" y="5321"/>
                    <a:pt x="11017" y="5257"/>
                  </a:cubicBezTo>
                  <a:cubicBezTo>
                    <a:pt x="11060" y="5055"/>
                    <a:pt x="11060" y="5055"/>
                    <a:pt x="11060" y="5055"/>
                  </a:cubicBezTo>
                  <a:cubicBezTo>
                    <a:pt x="11071" y="5002"/>
                    <a:pt x="11081" y="4916"/>
                    <a:pt x="11092" y="4863"/>
                  </a:cubicBezTo>
                  <a:cubicBezTo>
                    <a:pt x="11124" y="4672"/>
                    <a:pt x="11124" y="4672"/>
                    <a:pt x="11124" y="4672"/>
                  </a:cubicBezTo>
                  <a:cubicBezTo>
                    <a:pt x="11134" y="4608"/>
                    <a:pt x="11145" y="4533"/>
                    <a:pt x="11156" y="4480"/>
                  </a:cubicBezTo>
                  <a:cubicBezTo>
                    <a:pt x="11177" y="4299"/>
                    <a:pt x="11177" y="4299"/>
                    <a:pt x="11177" y="4299"/>
                  </a:cubicBezTo>
                  <a:cubicBezTo>
                    <a:pt x="11188" y="4235"/>
                    <a:pt x="11198" y="4172"/>
                    <a:pt x="11198" y="4108"/>
                  </a:cubicBezTo>
                  <a:cubicBezTo>
                    <a:pt x="11220" y="3937"/>
                    <a:pt x="11220" y="3937"/>
                    <a:pt x="11220" y="3937"/>
                  </a:cubicBezTo>
                  <a:cubicBezTo>
                    <a:pt x="11220" y="3884"/>
                    <a:pt x="11230" y="3810"/>
                    <a:pt x="11230" y="3756"/>
                  </a:cubicBezTo>
                  <a:cubicBezTo>
                    <a:pt x="11241" y="3586"/>
                    <a:pt x="11241" y="3586"/>
                    <a:pt x="11241" y="3586"/>
                  </a:cubicBezTo>
                  <a:cubicBezTo>
                    <a:pt x="11252" y="3533"/>
                    <a:pt x="11252" y="3469"/>
                    <a:pt x="11252" y="3416"/>
                  </a:cubicBezTo>
                  <a:cubicBezTo>
                    <a:pt x="11262" y="3256"/>
                    <a:pt x="11262" y="3256"/>
                    <a:pt x="11262" y="3256"/>
                  </a:cubicBezTo>
                  <a:cubicBezTo>
                    <a:pt x="11262" y="3203"/>
                    <a:pt x="11273" y="3139"/>
                    <a:pt x="11273" y="3097"/>
                  </a:cubicBezTo>
                  <a:cubicBezTo>
                    <a:pt x="11273" y="2937"/>
                    <a:pt x="11273" y="2937"/>
                    <a:pt x="11273" y="2937"/>
                  </a:cubicBezTo>
                  <a:cubicBezTo>
                    <a:pt x="11273" y="2894"/>
                    <a:pt x="11273" y="2831"/>
                    <a:pt x="11273" y="2788"/>
                  </a:cubicBezTo>
                  <a:cubicBezTo>
                    <a:pt x="11283" y="2628"/>
                    <a:pt x="11283" y="2628"/>
                    <a:pt x="11283" y="2628"/>
                  </a:cubicBezTo>
                  <a:cubicBezTo>
                    <a:pt x="11283" y="2586"/>
                    <a:pt x="11283" y="2533"/>
                    <a:pt x="11283" y="2479"/>
                  </a:cubicBezTo>
                  <a:cubicBezTo>
                    <a:pt x="11273" y="2320"/>
                    <a:pt x="11273" y="2320"/>
                    <a:pt x="11273" y="2320"/>
                  </a:cubicBezTo>
                  <a:cubicBezTo>
                    <a:pt x="11262" y="2256"/>
                    <a:pt x="11241" y="2171"/>
                    <a:pt x="11230" y="2107"/>
                  </a:cubicBezTo>
                  <a:cubicBezTo>
                    <a:pt x="11177" y="1947"/>
                    <a:pt x="11177" y="1947"/>
                    <a:pt x="11177" y="1947"/>
                  </a:cubicBezTo>
                  <a:cubicBezTo>
                    <a:pt x="11145" y="1883"/>
                    <a:pt x="11103" y="1788"/>
                    <a:pt x="11060" y="1734"/>
                  </a:cubicBezTo>
                  <a:cubicBezTo>
                    <a:pt x="10953" y="1564"/>
                    <a:pt x="10953" y="1564"/>
                    <a:pt x="10953" y="1564"/>
                  </a:cubicBezTo>
                  <a:cubicBezTo>
                    <a:pt x="10890" y="1500"/>
                    <a:pt x="10815" y="1405"/>
                    <a:pt x="10751" y="1341"/>
                  </a:cubicBezTo>
                  <a:cubicBezTo>
                    <a:pt x="10581" y="1192"/>
                    <a:pt x="10581" y="1192"/>
                    <a:pt x="10581" y="1192"/>
                  </a:cubicBezTo>
                  <a:cubicBezTo>
                    <a:pt x="10315" y="1000"/>
                    <a:pt x="10315" y="1000"/>
                    <a:pt x="10144" y="904"/>
                  </a:cubicBezTo>
                  <a:cubicBezTo>
                    <a:pt x="10538" y="1128"/>
                    <a:pt x="10698" y="1447"/>
                    <a:pt x="10698" y="1798"/>
                  </a:cubicBezTo>
                </a:path>
              </a:pathLst>
            </a:custGeom>
            <a:solidFill>
              <a:srgbClr val="FF8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399" name="Freeform 8"/>
            <p:cNvSpPr>
              <a:spLocks noChangeAspect="1"/>
            </p:cNvSpPr>
            <p:nvPr/>
          </p:nvSpPr>
          <p:spPr bwMode="auto">
            <a:xfrm>
              <a:off x="2187" y="1611"/>
              <a:ext cx="1354" cy="1099"/>
            </a:xfrm>
            <a:custGeom>
              <a:avLst/>
              <a:gdLst>
                <a:gd name="T0" fmla="*/ 9069 w 11283"/>
                <a:gd name="T1" fmla="*/ 7561 h 9158"/>
                <a:gd name="T2" fmla="*/ 596 w 11283"/>
                <a:gd name="T3" fmla="*/ 7252 h 9158"/>
                <a:gd name="T4" fmla="*/ 7845 w 11283"/>
                <a:gd name="T5" fmla="*/ 1459 h 9158"/>
                <a:gd name="T6" fmla="*/ 7888 w 11283"/>
                <a:gd name="T7" fmla="*/ 5474 h 9158"/>
                <a:gd name="T8" fmla="*/ 10294 w 11283"/>
                <a:gd name="T9" fmla="*/ 5484 h 9158"/>
                <a:gd name="T10" fmla="*/ 10144 w 11283"/>
                <a:gd name="T11" fmla="*/ 1044 h 9158"/>
                <a:gd name="T12" fmla="*/ 8899 w 11283"/>
                <a:gd name="T13" fmla="*/ 543 h 9158"/>
                <a:gd name="T14" fmla="*/ 7962 w 11283"/>
                <a:gd name="T15" fmla="*/ 330 h 9158"/>
                <a:gd name="T16" fmla="*/ 7004 w 11283"/>
                <a:gd name="T17" fmla="*/ 202 h 9158"/>
                <a:gd name="T18" fmla="*/ 6046 w 11283"/>
                <a:gd name="T19" fmla="*/ 139 h 9158"/>
                <a:gd name="T20" fmla="*/ 5088 w 11283"/>
                <a:gd name="T21" fmla="*/ 139 h 9158"/>
                <a:gd name="T22" fmla="*/ 4098 w 11283"/>
                <a:gd name="T23" fmla="*/ 213 h 9158"/>
                <a:gd name="T24" fmla="*/ 3098 w 11283"/>
                <a:gd name="T25" fmla="*/ 362 h 9158"/>
                <a:gd name="T26" fmla="*/ 2161 w 11283"/>
                <a:gd name="T27" fmla="*/ 596 h 9158"/>
                <a:gd name="T28" fmla="*/ 1235 w 11283"/>
                <a:gd name="T29" fmla="*/ 980 h 9158"/>
                <a:gd name="T30" fmla="*/ 522 w 11283"/>
                <a:gd name="T31" fmla="*/ 1480 h 9158"/>
                <a:gd name="T32" fmla="*/ 0 w 11283"/>
                <a:gd name="T33" fmla="*/ 2609 h 9158"/>
                <a:gd name="T34" fmla="*/ 0 w 11283"/>
                <a:gd name="T35" fmla="*/ 3056 h 9158"/>
                <a:gd name="T36" fmla="*/ 21 w 11283"/>
                <a:gd name="T37" fmla="*/ 3546 h 9158"/>
                <a:gd name="T38" fmla="*/ 53 w 11283"/>
                <a:gd name="T39" fmla="*/ 4057 h 9158"/>
                <a:gd name="T40" fmla="*/ 117 w 11283"/>
                <a:gd name="T41" fmla="*/ 4601 h 9158"/>
                <a:gd name="T42" fmla="*/ 213 w 11283"/>
                <a:gd name="T43" fmla="*/ 5176 h 9158"/>
                <a:gd name="T44" fmla="*/ 341 w 11283"/>
                <a:gd name="T45" fmla="*/ 5793 h 9158"/>
                <a:gd name="T46" fmla="*/ 479 w 11283"/>
                <a:gd name="T47" fmla="*/ 6347 h 9158"/>
                <a:gd name="T48" fmla="*/ 522 w 11283"/>
                <a:gd name="T49" fmla="*/ 6922 h 9158"/>
                <a:gd name="T50" fmla="*/ 681 w 11283"/>
                <a:gd name="T51" fmla="*/ 7487 h 9158"/>
                <a:gd name="T52" fmla="*/ 1501 w 11283"/>
                <a:gd name="T53" fmla="*/ 8275 h 9158"/>
                <a:gd name="T54" fmla="*/ 2289 w 11283"/>
                <a:gd name="T55" fmla="*/ 8626 h 9158"/>
                <a:gd name="T56" fmla="*/ 3172 w 11283"/>
                <a:gd name="T57" fmla="*/ 8860 h 9158"/>
                <a:gd name="T58" fmla="*/ 4045 w 11283"/>
                <a:gd name="T59" fmla="*/ 8999 h 9158"/>
                <a:gd name="T60" fmla="*/ 4939 w 11283"/>
                <a:gd name="T61" fmla="*/ 9073 h 9158"/>
                <a:gd name="T62" fmla="*/ 5844 w 11283"/>
                <a:gd name="T63" fmla="*/ 9095 h 9158"/>
                <a:gd name="T64" fmla="*/ 6770 w 11283"/>
                <a:gd name="T65" fmla="*/ 9052 h 9158"/>
                <a:gd name="T66" fmla="*/ 7707 w 11283"/>
                <a:gd name="T67" fmla="*/ 8935 h 9158"/>
                <a:gd name="T68" fmla="*/ 8612 w 11283"/>
                <a:gd name="T69" fmla="*/ 8743 h 9158"/>
                <a:gd name="T70" fmla="*/ 9421 w 11283"/>
                <a:gd name="T71" fmla="*/ 8466 h 9158"/>
                <a:gd name="T72" fmla="*/ 10134 w 11283"/>
                <a:gd name="T73" fmla="*/ 8040 h 9158"/>
                <a:gd name="T74" fmla="*/ 10581 w 11283"/>
                <a:gd name="T75" fmla="*/ 7487 h 9158"/>
                <a:gd name="T76" fmla="*/ 10922 w 11283"/>
                <a:gd name="T77" fmla="*/ 5804 h 9158"/>
                <a:gd name="T78" fmla="*/ 11060 w 11283"/>
                <a:gd name="T79" fmla="*/ 5197 h 9158"/>
                <a:gd name="T80" fmla="*/ 11156 w 11283"/>
                <a:gd name="T81" fmla="*/ 4622 h 9158"/>
                <a:gd name="T82" fmla="*/ 11220 w 11283"/>
                <a:gd name="T83" fmla="*/ 4079 h 9158"/>
                <a:gd name="T84" fmla="*/ 11252 w 11283"/>
                <a:gd name="T85" fmla="*/ 3557 h 9158"/>
                <a:gd name="T86" fmla="*/ 11273 w 11283"/>
                <a:gd name="T87" fmla="*/ 3078 h 9158"/>
                <a:gd name="T88" fmla="*/ 11283 w 11283"/>
                <a:gd name="T89" fmla="*/ 2620 h 9158"/>
                <a:gd name="T90" fmla="*/ 11177 w 11283"/>
                <a:gd name="T91" fmla="*/ 2087 h 9158"/>
                <a:gd name="T92" fmla="*/ 10751 w 11283"/>
                <a:gd name="T93" fmla="*/ 1480 h 9158"/>
                <a:gd name="T94" fmla="*/ 10698 w 11283"/>
                <a:gd name="T95" fmla="*/ 1938 h 915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1283"/>
                <a:gd name="T145" fmla="*/ 0 h 9158"/>
                <a:gd name="T146" fmla="*/ 11283 w 11283"/>
                <a:gd name="T147" fmla="*/ 9158 h 9158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1283" h="9158">
                  <a:moveTo>
                    <a:pt x="10698" y="1938"/>
                  </a:moveTo>
                  <a:cubicBezTo>
                    <a:pt x="10698" y="2897"/>
                    <a:pt x="10655" y="4036"/>
                    <a:pt x="10294" y="5484"/>
                  </a:cubicBezTo>
                  <a:cubicBezTo>
                    <a:pt x="10113" y="6251"/>
                    <a:pt x="10528" y="6943"/>
                    <a:pt x="9069" y="7561"/>
                  </a:cubicBezTo>
                  <a:cubicBezTo>
                    <a:pt x="9048" y="7593"/>
                    <a:pt x="9006" y="7636"/>
                    <a:pt x="8974" y="7657"/>
                  </a:cubicBezTo>
                  <a:cubicBezTo>
                    <a:pt x="7515" y="8669"/>
                    <a:pt x="2970" y="9158"/>
                    <a:pt x="1416" y="8221"/>
                  </a:cubicBezTo>
                  <a:cubicBezTo>
                    <a:pt x="948" y="7944"/>
                    <a:pt x="671" y="7614"/>
                    <a:pt x="596" y="7252"/>
                  </a:cubicBezTo>
                  <a:cubicBezTo>
                    <a:pt x="586" y="7231"/>
                    <a:pt x="202" y="5112"/>
                    <a:pt x="139" y="4441"/>
                  </a:cubicBezTo>
                  <a:cubicBezTo>
                    <a:pt x="53" y="3536"/>
                    <a:pt x="85" y="2503"/>
                    <a:pt x="128" y="2343"/>
                  </a:cubicBezTo>
                  <a:cubicBezTo>
                    <a:pt x="543" y="767"/>
                    <a:pt x="7249" y="0"/>
                    <a:pt x="7845" y="1459"/>
                  </a:cubicBezTo>
                  <a:cubicBezTo>
                    <a:pt x="7867" y="1523"/>
                    <a:pt x="8420" y="3557"/>
                    <a:pt x="8463" y="4473"/>
                  </a:cubicBezTo>
                  <a:cubicBezTo>
                    <a:pt x="8484" y="4782"/>
                    <a:pt x="8484" y="4803"/>
                    <a:pt x="8026" y="5154"/>
                  </a:cubicBezTo>
                  <a:cubicBezTo>
                    <a:pt x="7962" y="5208"/>
                    <a:pt x="7835" y="5303"/>
                    <a:pt x="7888" y="5474"/>
                  </a:cubicBezTo>
                  <a:cubicBezTo>
                    <a:pt x="7909" y="5516"/>
                    <a:pt x="8005" y="5634"/>
                    <a:pt x="8367" y="5900"/>
                  </a:cubicBezTo>
                  <a:cubicBezTo>
                    <a:pt x="8888" y="6283"/>
                    <a:pt x="9772" y="6933"/>
                    <a:pt x="9069" y="7561"/>
                  </a:cubicBezTo>
                  <a:cubicBezTo>
                    <a:pt x="10528" y="6943"/>
                    <a:pt x="10113" y="6251"/>
                    <a:pt x="10294" y="5484"/>
                  </a:cubicBezTo>
                  <a:cubicBezTo>
                    <a:pt x="10655" y="4036"/>
                    <a:pt x="10698" y="2897"/>
                    <a:pt x="10698" y="1938"/>
                  </a:cubicBezTo>
                  <a:cubicBezTo>
                    <a:pt x="10698" y="1587"/>
                    <a:pt x="10538" y="1267"/>
                    <a:pt x="10144" y="1044"/>
                  </a:cubicBezTo>
                  <a:cubicBezTo>
                    <a:pt x="10144" y="1044"/>
                    <a:pt x="10144" y="1044"/>
                    <a:pt x="10144" y="1044"/>
                  </a:cubicBezTo>
                  <a:cubicBezTo>
                    <a:pt x="9846" y="884"/>
                    <a:pt x="9804" y="863"/>
                    <a:pt x="9527" y="756"/>
                  </a:cubicBezTo>
                  <a:cubicBezTo>
                    <a:pt x="9250" y="650"/>
                    <a:pt x="9250" y="650"/>
                    <a:pt x="9250" y="650"/>
                  </a:cubicBezTo>
                  <a:cubicBezTo>
                    <a:pt x="9144" y="618"/>
                    <a:pt x="9006" y="575"/>
                    <a:pt x="8899" y="543"/>
                  </a:cubicBezTo>
                  <a:cubicBezTo>
                    <a:pt x="8601" y="469"/>
                    <a:pt x="8601" y="469"/>
                    <a:pt x="8601" y="469"/>
                  </a:cubicBezTo>
                  <a:cubicBezTo>
                    <a:pt x="8505" y="437"/>
                    <a:pt x="8367" y="405"/>
                    <a:pt x="8271" y="384"/>
                  </a:cubicBezTo>
                  <a:cubicBezTo>
                    <a:pt x="7962" y="330"/>
                    <a:pt x="7962" y="330"/>
                    <a:pt x="7962" y="330"/>
                  </a:cubicBezTo>
                  <a:cubicBezTo>
                    <a:pt x="7867" y="309"/>
                    <a:pt x="7728" y="288"/>
                    <a:pt x="7632" y="277"/>
                  </a:cubicBezTo>
                  <a:cubicBezTo>
                    <a:pt x="7324" y="234"/>
                    <a:pt x="7324" y="234"/>
                    <a:pt x="7324" y="234"/>
                  </a:cubicBezTo>
                  <a:cubicBezTo>
                    <a:pt x="7228" y="224"/>
                    <a:pt x="7100" y="213"/>
                    <a:pt x="7004" y="202"/>
                  </a:cubicBezTo>
                  <a:cubicBezTo>
                    <a:pt x="6685" y="171"/>
                    <a:pt x="6685" y="171"/>
                    <a:pt x="6685" y="171"/>
                  </a:cubicBezTo>
                  <a:cubicBezTo>
                    <a:pt x="6589" y="171"/>
                    <a:pt x="6461" y="160"/>
                    <a:pt x="6366" y="149"/>
                  </a:cubicBezTo>
                  <a:cubicBezTo>
                    <a:pt x="6046" y="139"/>
                    <a:pt x="6046" y="139"/>
                    <a:pt x="6046" y="139"/>
                  </a:cubicBezTo>
                  <a:cubicBezTo>
                    <a:pt x="5950" y="139"/>
                    <a:pt x="5823" y="139"/>
                    <a:pt x="5727" y="139"/>
                  </a:cubicBezTo>
                  <a:cubicBezTo>
                    <a:pt x="5408" y="139"/>
                    <a:pt x="5408" y="139"/>
                    <a:pt x="5408" y="139"/>
                  </a:cubicBezTo>
                  <a:cubicBezTo>
                    <a:pt x="5312" y="139"/>
                    <a:pt x="5184" y="139"/>
                    <a:pt x="5088" y="139"/>
                  </a:cubicBezTo>
                  <a:cubicBezTo>
                    <a:pt x="4758" y="160"/>
                    <a:pt x="4758" y="160"/>
                    <a:pt x="4758" y="160"/>
                  </a:cubicBezTo>
                  <a:cubicBezTo>
                    <a:pt x="4662" y="171"/>
                    <a:pt x="4524" y="171"/>
                    <a:pt x="4428" y="181"/>
                  </a:cubicBezTo>
                  <a:cubicBezTo>
                    <a:pt x="4098" y="213"/>
                    <a:pt x="4098" y="213"/>
                    <a:pt x="4098" y="213"/>
                  </a:cubicBezTo>
                  <a:cubicBezTo>
                    <a:pt x="4003" y="224"/>
                    <a:pt x="3864" y="245"/>
                    <a:pt x="3758" y="256"/>
                  </a:cubicBezTo>
                  <a:cubicBezTo>
                    <a:pt x="3428" y="298"/>
                    <a:pt x="3428" y="298"/>
                    <a:pt x="3428" y="298"/>
                  </a:cubicBezTo>
                  <a:cubicBezTo>
                    <a:pt x="3332" y="320"/>
                    <a:pt x="3194" y="341"/>
                    <a:pt x="3098" y="362"/>
                  </a:cubicBezTo>
                  <a:cubicBezTo>
                    <a:pt x="2778" y="426"/>
                    <a:pt x="2778" y="426"/>
                    <a:pt x="2778" y="426"/>
                  </a:cubicBezTo>
                  <a:cubicBezTo>
                    <a:pt x="2683" y="458"/>
                    <a:pt x="2544" y="490"/>
                    <a:pt x="2448" y="511"/>
                  </a:cubicBezTo>
                  <a:cubicBezTo>
                    <a:pt x="2161" y="596"/>
                    <a:pt x="2161" y="596"/>
                    <a:pt x="2161" y="596"/>
                  </a:cubicBezTo>
                  <a:cubicBezTo>
                    <a:pt x="2055" y="628"/>
                    <a:pt x="1927" y="671"/>
                    <a:pt x="1831" y="714"/>
                  </a:cubicBezTo>
                  <a:cubicBezTo>
                    <a:pt x="1565" y="820"/>
                    <a:pt x="1565" y="820"/>
                    <a:pt x="1565" y="820"/>
                  </a:cubicBezTo>
                  <a:cubicBezTo>
                    <a:pt x="1469" y="863"/>
                    <a:pt x="1331" y="927"/>
                    <a:pt x="1235" y="980"/>
                  </a:cubicBezTo>
                  <a:cubicBezTo>
                    <a:pt x="1011" y="1108"/>
                    <a:pt x="1011" y="1108"/>
                    <a:pt x="1011" y="1108"/>
                  </a:cubicBezTo>
                  <a:cubicBezTo>
                    <a:pt x="916" y="1172"/>
                    <a:pt x="777" y="1257"/>
                    <a:pt x="681" y="1331"/>
                  </a:cubicBezTo>
                  <a:cubicBezTo>
                    <a:pt x="522" y="1480"/>
                    <a:pt x="522" y="1480"/>
                    <a:pt x="522" y="1480"/>
                  </a:cubicBezTo>
                  <a:cubicBezTo>
                    <a:pt x="330" y="1672"/>
                    <a:pt x="319" y="1683"/>
                    <a:pt x="234" y="1821"/>
                  </a:cubicBezTo>
                  <a:cubicBezTo>
                    <a:pt x="149" y="1981"/>
                    <a:pt x="149" y="1981"/>
                    <a:pt x="149" y="1981"/>
                  </a:cubicBezTo>
                  <a:cubicBezTo>
                    <a:pt x="43" y="2226"/>
                    <a:pt x="11" y="2311"/>
                    <a:pt x="0" y="2609"/>
                  </a:cubicBezTo>
                  <a:cubicBezTo>
                    <a:pt x="0" y="2758"/>
                    <a:pt x="0" y="2758"/>
                    <a:pt x="0" y="2758"/>
                  </a:cubicBezTo>
                  <a:cubicBezTo>
                    <a:pt x="0" y="2801"/>
                    <a:pt x="0" y="2854"/>
                    <a:pt x="0" y="2907"/>
                  </a:cubicBezTo>
                  <a:cubicBezTo>
                    <a:pt x="0" y="3056"/>
                    <a:pt x="0" y="3056"/>
                    <a:pt x="0" y="3056"/>
                  </a:cubicBezTo>
                  <a:cubicBezTo>
                    <a:pt x="0" y="3110"/>
                    <a:pt x="0" y="3174"/>
                    <a:pt x="11" y="3216"/>
                  </a:cubicBezTo>
                  <a:cubicBezTo>
                    <a:pt x="11" y="3376"/>
                    <a:pt x="11" y="3376"/>
                    <a:pt x="11" y="3376"/>
                  </a:cubicBezTo>
                  <a:cubicBezTo>
                    <a:pt x="11" y="3429"/>
                    <a:pt x="21" y="3493"/>
                    <a:pt x="21" y="3546"/>
                  </a:cubicBezTo>
                  <a:cubicBezTo>
                    <a:pt x="32" y="3706"/>
                    <a:pt x="32" y="3706"/>
                    <a:pt x="32" y="3706"/>
                  </a:cubicBezTo>
                  <a:cubicBezTo>
                    <a:pt x="32" y="3759"/>
                    <a:pt x="43" y="3834"/>
                    <a:pt x="43" y="3887"/>
                  </a:cubicBezTo>
                  <a:cubicBezTo>
                    <a:pt x="53" y="4057"/>
                    <a:pt x="53" y="4057"/>
                    <a:pt x="53" y="4057"/>
                  </a:cubicBezTo>
                  <a:cubicBezTo>
                    <a:pt x="64" y="4111"/>
                    <a:pt x="64" y="4185"/>
                    <a:pt x="75" y="4239"/>
                  </a:cubicBezTo>
                  <a:cubicBezTo>
                    <a:pt x="96" y="4420"/>
                    <a:pt x="96" y="4420"/>
                    <a:pt x="96" y="4420"/>
                  </a:cubicBezTo>
                  <a:cubicBezTo>
                    <a:pt x="96" y="4473"/>
                    <a:pt x="107" y="4547"/>
                    <a:pt x="117" y="4601"/>
                  </a:cubicBezTo>
                  <a:cubicBezTo>
                    <a:pt x="149" y="4792"/>
                    <a:pt x="149" y="4792"/>
                    <a:pt x="149" y="4792"/>
                  </a:cubicBezTo>
                  <a:cubicBezTo>
                    <a:pt x="149" y="4846"/>
                    <a:pt x="170" y="4931"/>
                    <a:pt x="181" y="4984"/>
                  </a:cubicBezTo>
                  <a:cubicBezTo>
                    <a:pt x="213" y="5176"/>
                    <a:pt x="213" y="5176"/>
                    <a:pt x="213" y="5176"/>
                  </a:cubicBezTo>
                  <a:cubicBezTo>
                    <a:pt x="224" y="5240"/>
                    <a:pt x="234" y="5314"/>
                    <a:pt x="245" y="5378"/>
                  </a:cubicBezTo>
                  <a:cubicBezTo>
                    <a:pt x="298" y="5580"/>
                    <a:pt x="298" y="5580"/>
                    <a:pt x="298" y="5580"/>
                  </a:cubicBezTo>
                  <a:cubicBezTo>
                    <a:pt x="309" y="5644"/>
                    <a:pt x="330" y="5729"/>
                    <a:pt x="341" y="5793"/>
                  </a:cubicBezTo>
                  <a:cubicBezTo>
                    <a:pt x="394" y="5996"/>
                    <a:pt x="394" y="5996"/>
                    <a:pt x="394" y="5996"/>
                  </a:cubicBezTo>
                  <a:cubicBezTo>
                    <a:pt x="415" y="6060"/>
                    <a:pt x="437" y="6155"/>
                    <a:pt x="447" y="6219"/>
                  </a:cubicBezTo>
                  <a:cubicBezTo>
                    <a:pt x="479" y="6347"/>
                    <a:pt x="479" y="6347"/>
                    <a:pt x="479" y="6347"/>
                  </a:cubicBezTo>
                  <a:cubicBezTo>
                    <a:pt x="490" y="6411"/>
                    <a:pt x="500" y="6517"/>
                    <a:pt x="500" y="6592"/>
                  </a:cubicBezTo>
                  <a:cubicBezTo>
                    <a:pt x="511" y="6752"/>
                    <a:pt x="511" y="6752"/>
                    <a:pt x="511" y="6752"/>
                  </a:cubicBezTo>
                  <a:cubicBezTo>
                    <a:pt x="522" y="6805"/>
                    <a:pt x="522" y="6869"/>
                    <a:pt x="522" y="6922"/>
                  </a:cubicBezTo>
                  <a:cubicBezTo>
                    <a:pt x="554" y="7103"/>
                    <a:pt x="554" y="7103"/>
                    <a:pt x="554" y="7103"/>
                  </a:cubicBezTo>
                  <a:cubicBezTo>
                    <a:pt x="564" y="7167"/>
                    <a:pt x="586" y="7252"/>
                    <a:pt x="607" y="7306"/>
                  </a:cubicBezTo>
                  <a:cubicBezTo>
                    <a:pt x="681" y="7487"/>
                    <a:pt x="681" y="7487"/>
                    <a:pt x="681" y="7487"/>
                  </a:cubicBezTo>
                  <a:cubicBezTo>
                    <a:pt x="724" y="7572"/>
                    <a:pt x="798" y="7678"/>
                    <a:pt x="852" y="7753"/>
                  </a:cubicBezTo>
                  <a:cubicBezTo>
                    <a:pt x="1001" y="7913"/>
                    <a:pt x="1001" y="7913"/>
                    <a:pt x="1001" y="7913"/>
                  </a:cubicBezTo>
                  <a:cubicBezTo>
                    <a:pt x="1214" y="8094"/>
                    <a:pt x="1246" y="8125"/>
                    <a:pt x="1501" y="8275"/>
                  </a:cubicBezTo>
                  <a:cubicBezTo>
                    <a:pt x="1725" y="8402"/>
                    <a:pt x="1725" y="8402"/>
                    <a:pt x="1725" y="8402"/>
                  </a:cubicBezTo>
                  <a:cubicBezTo>
                    <a:pt x="1820" y="8434"/>
                    <a:pt x="1937" y="8498"/>
                    <a:pt x="2033" y="8530"/>
                  </a:cubicBezTo>
                  <a:cubicBezTo>
                    <a:pt x="2289" y="8626"/>
                    <a:pt x="2289" y="8626"/>
                    <a:pt x="2289" y="8626"/>
                  </a:cubicBezTo>
                  <a:cubicBezTo>
                    <a:pt x="2385" y="8658"/>
                    <a:pt x="2502" y="8690"/>
                    <a:pt x="2587" y="8722"/>
                  </a:cubicBezTo>
                  <a:cubicBezTo>
                    <a:pt x="2864" y="8786"/>
                    <a:pt x="2864" y="8786"/>
                    <a:pt x="2864" y="8786"/>
                  </a:cubicBezTo>
                  <a:cubicBezTo>
                    <a:pt x="2959" y="8807"/>
                    <a:pt x="3076" y="8839"/>
                    <a:pt x="3172" y="8860"/>
                  </a:cubicBezTo>
                  <a:cubicBezTo>
                    <a:pt x="3460" y="8914"/>
                    <a:pt x="3460" y="8914"/>
                    <a:pt x="3460" y="8914"/>
                  </a:cubicBezTo>
                  <a:cubicBezTo>
                    <a:pt x="3545" y="8924"/>
                    <a:pt x="3662" y="8945"/>
                    <a:pt x="3758" y="8967"/>
                  </a:cubicBezTo>
                  <a:cubicBezTo>
                    <a:pt x="4045" y="8999"/>
                    <a:pt x="4045" y="8999"/>
                    <a:pt x="4045" y="8999"/>
                  </a:cubicBezTo>
                  <a:cubicBezTo>
                    <a:pt x="4141" y="9009"/>
                    <a:pt x="4258" y="9020"/>
                    <a:pt x="4343" y="9031"/>
                  </a:cubicBezTo>
                  <a:cubicBezTo>
                    <a:pt x="4641" y="9063"/>
                    <a:pt x="4641" y="9063"/>
                    <a:pt x="4641" y="9063"/>
                  </a:cubicBezTo>
                  <a:cubicBezTo>
                    <a:pt x="4737" y="9063"/>
                    <a:pt x="4854" y="9073"/>
                    <a:pt x="4939" y="9073"/>
                  </a:cubicBezTo>
                  <a:cubicBezTo>
                    <a:pt x="5248" y="9095"/>
                    <a:pt x="5248" y="9095"/>
                    <a:pt x="5248" y="9095"/>
                  </a:cubicBezTo>
                  <a:cubicBezTo>
                    <a:pt x="5333" y="9095"/>
                    <a:pt x="5450" y="9095"/>
                    <a:pt x="5546" y="9095"/>
                  </a:cubicBezTo>
                  <a:cubicBezTo>
                    <a:pt x="5844" y="9095"/>
                    <a:pt x="5844" y="9095"/>
                    <a:pt x="5844" y="9095"/>
                  </a:cubicBezTo>
                  <a:cubicBezTo>
                    <a:pt x="5940" y="9095"/>
                    <a:pt x="6057" y="9095"/>
                    <a:pt x="6153" y="9084"/>
                  </a:cubicBezTo>
                  <a:cubicBezTo>
                    <a:pt x="6461" y="9073"/>
                    <a:pt x="6461" y="9073"/>
                    <a:pt x="6461" y="9073"/>
                  </a:cubicBezTo>
                  <a:cubicBezTo>
                    <a:pt x="6557" y="9063"/>
                    <a:pt x="6674" y="9063"/>
                    <a:pt x="6770" y="9052"/>
                  </a:cubicBezTo>
                  <a:cubicBezTo>
                    <a:pt x="7079" y="9020"/>
                    <a:pt x="7079" y="9020"/>
                    <a:pt x="7079" y="9020"/>
                  </a:cubicBezTo>
                  <a:cubicBezTo>
                    <a:pt x="7175" y="9009"/>
                    <a:pt x="7302" y="8999"/>
                    <a:pt x="7398" y="8988"/>
                  </a:cubicBezTo>
                  <a:cubicBezTo>
                    <a:pt x="7707" y="8935"/>
                    <a:pt x="7707" y="8935"/>
                    <a:pt x="7707" y="8935"/>
                  </a:cubicBezTo>
                  <a:cubicBezTo>
                    <a:pt x="7803" y="8924"/>
                    <a:pt x="7930" y="8903"/>
                    <a:pt x="8016" y="8882"/>
                  </a:cubicBezTo>
                  <a:cubicBezTo>
                    <a:pt x="8314" y="8818"/>
                    <a:pt x="8314" y="8818"/>
                    <a:pt x="8314" y="8818"/>
                  </a:cubicBezTo>
                  <a:cubicBezTo>
                    <a:pt x="8399" y="8796"/>
                    <a:pt x="8527" y="8764"/>
                    <a:pt x="8612" y="8743"/>
                  </a:cubicBezTo>
                  <a:cubicBezTo>
                    <a:pt x="8888" y="8669"/>
                    <a:pt x="8888" y="8669"/>
                    <a:pt x="8888" y="8669"/>
                  </a:cubicBezTo>
                  <a:cubicBezTo>
                    <a:pt x="8974" y="8637"/>
                    <a:pt x="9080" y="8594"/>
                    <a:pt x="9165" y="8562"/>
                  </a:cubicBezTo>
                  <a:cubicBezTo>
                    <a:pt x="9421" y="8466"/>
                    <a:pt x="9421" y="8466"/>
                    <a:pt x="9421" y="8466"/>
                  </a:cubicBezTo>
                  <a:cubicBezTo>
                    <a:pt x="9495" y="8424"/>
                    <a:pt x="9602" y="8381"/>
                    <a:pt x="9676" y="8338"/>
                  </a:cubicBezTo>
                  <a:cubicBezTo>
                    <a:pt x="9900" y="8211"/>
                    <a:pt x="9900" y="8211"/>
                    <a:pt x="9900" y="8211"/>
                  </a:cubicBezTo>
                  <a:cubicBezTo>
                    <a:pt x="9964" y="8168"/>
                    <a:pt x="10070" y="8094"/>
                    <a:pt x="10134" y="8040"/>
                  </a:cubicBezTo>
                  <a:cubicBezTo>
                    <a:pt x="10304" y="7891"/>
                    <a:pt x="10304" y="7891"/>
                    <a:pt x="10304" y="7891"/>
                  </a:cubicBezTo>
                  <a:cubicBezTo>
                    <a:pt x="10368" y="7817"/>
                    <a:pt x="10453" y="7721"/>
                    <a:pt x="10506" y="7636"/>
                  </a:cubicBezTo>
                  <a:cubicBezTo>
                    <a:pt x="10581" y="7487"/>
                    <a:pt x="10581" y="7487"/>
                    <a:pt x="10581" y="7487"/>
                  </a:cubicBezTo>
                  <a:cubicBezTo>
                    <a:pt x="10730" y="7082"/>
                    <a:pt x="10709" y="6645"/>
                    <a:pt x="10815" y="6230"/>
                  </a:cubicBezTo>
                  <a:cubicBezTo>
                    <a:pt x="10868" y="6017"/>
                    <a:pt x="10868" y="6017"/>
                    <a:pt x="10868" y="6017"/>
                  </a:cubicBezTo>
                  <a:cubicBezTo>
                    <a:pt x="10890" y="5953"/>
                    <a:pt x="10911" y="5868"/>
                    <a:pt x="10922" y="5804"/>
                  </a:cubicBezTo>
                  <a:cubicBezTo>
                    <a:pt x="10975" y="5602"/>
                    <a:pt x="10975" y="5602"/>
                    <a:pt x="10975" y="5602"/>
                  </a:cubicBezTo>
                  <a:cubicBezTo>
                    <a:pt x="10985" y="5538"/>
                    <a:pt x="11007" y="5463"/>
                    <a:pt x="11017" y="5399"/>
                  </a:cubicBezTo>
                  <a:cubicBezTo>
                    <a:pt x="11060" y="5197"/>
                    <a:pt x="11060" y="5197"/>
                    <a:pt x="11060" y="5197"/>
                  </a:cubicBezTo>
                  <a:cubicBezTo>
                    <a:pt x="11071" y="5144"/>
                    <a:pt x="11081" y="5059"/>
                    <a:pt x="11092" y="5005"/>
                  </a:cubicBezTo>
                  <a:cubicBezTo>
                    <a:pt x="11124" y="4814"/>
                    <a:pt x="11124" y="4814"/>
                    <a:pt x="11124" y="4814"/>
                  </a:cubicBezTo>
                  <a:cubicBezTo>
                    <a:pt x="11134" y="4750"/>
                    <a:pt x="11145" y="4675"/>
                    <a:pt x="11156" y="4622"/>
                  </a:cubicBezTo>
                  <a:cubicBezTo>
                    <a:pt x="11177" y="4441"/>
                    <a:pt x="11177" y="4441"/>
                    <a:pt x="11177" y="4441"/>
                  </a:cubicBezTo>
                  <a:cubicBezTo>
                    <a:pt x="11188" y="4377"/>
                    <a:pt x="11198" y="4313"/>
                    <a:pt x="11198" y="4249"/>
                  </a:cubicBezTo>
                  <a:cubicBezTo>
                    <a:pt x="11220" y="4079"/>
                    <a:pt x="11220" y="4079"/>
                    <a:pt x="11220" y="4079"/>
                  </a:cubicBezTo>
                  <a:cubicBezTo>
                    <a:pt x="11220" y="4026"/>
                    <a:pt x="11230" y="3951"/>
                    <a:pt x="11230" y="3898"/>
                  </a:cubicBezTo>
                  <a:cubicBezTo>
                    <a:pt x="11241" y="3727"/>
                    <a:pt x="11241" y="3727"/>
                    <a:pt x="11241" y="3727"/>
                  </a:cubicBezTo>
                  <a:cubicBezTo>
                    <a:pt x="11252" y="3674"/>
                    <a:pt x="11252" y="3610"/>
                    <a:pt x="11252" y="3557"/>
                  </a:cubicBezTo>
                  <a:cubicBezTo>
                    <a:pt x="11262" y="3397"/>
                    <a:pt x="11262" y="3397"/>
                    <a:pt x="11262" y="3397"/>
                  </a:cubicBezTo>
                  <a:cubicBezTo>
                    <a:pt x="11262" y="3344"/>
                    <a:pt x="11273" y="3280"/>
                    <a:pt x="11273" y="3238"/>
                  </a:cubicBezTo>
                  <a:cubicBezTo>
                    <a:pt x="11273" y="3078"/>
                    <a:pt x="11273" y="3078"/>
                    <a:pt x="11273" y="3078"/>
                  </a:cubicBezTo>
                  <a:cubicBezTo>
                    <a:pt x="11273" y="3035"/>
                    <a:pt x="11273" y="2971"/>
                    <a:pt x="11273" y="2929"/>
                  </a:cubicBezTo>
                  <a:cubicBezTo>
                    <a:pt x="11283" y="2769"/>
                    <a:pt x="11283" y="2769"/>
                    <a:pt x="11283" y="2769"/>
                  </a:cubicBezTo>
                  <a:cubicBezTo>
                    <a:pt x="11283" y="2726"/>
                    <a:pt x="11283" y="2673"/>
                    <a:pt x="11283" y="2620"/>
                  </a:cubicBezTo>
                  <a:cubicBezTo>
                    <a:pt x="11273" y="2460"/>
                    <a:pt x="11273" y="2460"/>
                    <a:pt x="11273" y="2460"/>
                  </a:cubicBezTo>
                  <a:cubicBezTo>
                    <a:pt x="11262" y="2396"/>
                    <a:pt x="11241" y="2311"/>
                    <a:pt x="11230" y="2247"/>
                  </a:cubicBezTo>
                  <a:cubicBezTo>
                    <a:pt x="11177" y="2087"/>
                    <a:pt x="11177" y="2087"/>
                    <a:pt x="11177" y="2087"/>
                  </a:cubicBezTo>
                  <a:cubicBezTo>
                    <a:pt x="11145" y="2023"/>
                    <a:pt x="11103" y="1928"/>
                    <a:pt x="11060" y="1874"/>
                  </a:cubicBezTo>
                  <a:cubicBezTo>
                    <a:pt x="10953" y="1704"/>
                    <a:pt x="10953" y="1704"/>
                    <a:pt x="10953" y="1704"/>
                  </a:cubicBezTo>
                  <a:cubicBezTo>
                    <a:pt x="10890" y="1640"/>
                    <a:pt x="10815" y="1544"/>
                    <a:pt x="10751" y="1480"/>
                  </a:cubicBezTo>
                  <a:cubicBezTo>
                    <a:pt x="10581" y="1331"/>
                    <a:pt x="10581" y="1331"/>
                    <a:pt x="10581" y="1331"/>
                  </a:cubicBezTo>
                  <a:cubicBezTo>
                    <a:pt x="10315" y="1140"/>
                    <a:pt x="10315" y="1140"/>
                    <a:pt x="10144" y="1044"/>
                  </a:cubicBezTo>
                  <a:cubicBezTo>
                    <a:pt x="10538" y="1267"/>
                    <a:pt x="10698" y="1587"/>
                    <a:pt x="10698" y="1938"/>
                  </a:cubicBezTo>
                </a:path>
              </a:pathLst>
            </a:custGeom>
            <a:solidFill>
              <a:srgbClr val="FF9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00" name="Freeform 9"/>
            <p:cNvSpPr>
              <a:spLocks noChangeAspect="1"/>
            </p:cNvSpPr>
            <p:nvPr/>
          </p:nvSpPr>
          <p:spPr bwMode="auto">
            <a:xfrm>
              <a:off x="2187" y="1628"/>
              <a:ext cx="1284" cy="861"/>
            </a:xfrm>
            <a:custGeom>
              <a:avLst/>
              <a:gdLst>
                <a:gd name="T0" fmla="*/ 43 w 10700"/>
                <a:gd name="T1" fmla="*/ 2874 h 7175"/>
                <a:gd name="T2" fmla="*/ 8007 w 10700"/>
                <a:gd name="T3" fmla="*/ 1128 h 7175"/>
                <a:gd name="T4" fmla="*/ 8294 w 10700"/>
                <a:gd name="T5" fmla="*/ 5056 h 7175"/>
                <a:gd name="T6" fmla="*/ 9550 w 10700"/>
                <a:gd name="T7" fmla="*/ 7175 h 7175"/>
                <a:gd name="T8" fmla="*/ 10700 w 10700"/>
                <a:gd name="T9" fmla="*/ 1799 h 7175"/>
                <a:gd name="T10" fmla="*/ 10147 w 10700"/>
                <a:gd name="T11" fmla="*/ 905 h 7175"/>
                <a:gd name="T12" fmla="*/ 9252 w 10700"/>
                <a:gd name="T13" fmla="*/ 511 h 7175"/>
                <a:gd name="T14" fmla="*/ 8603 w 10700"/>
                <a:gd name="T15" fmla="*/ 330 h 7175"/>
                <a:gd name="T16" fmla="*/ 7964 w 10700"/>
                <a:gd name="T17" fmla="*/ 191 h 7175"/>
                <a:gd name="T18" fmla="*/ 7325 w 10700"/>
                <a:gd name="T19" fmla="*/ 96 h 7175"/>
                <a:gd name="T20" fmla="*/ 6686 w 10700"/>
                <a:gd name="T21" fmla="*/ 32 h 7175"/>
                <a:gd name="T22" fmla="*/ 6047 w 10700"/>
                <a:gd name="T23" fmla="*/ 0 h 7175"/>
                <a:gd name="T24" fmla="*/ 5409 w 10700"/>
                <a:gd name="T25" fmla="*/ 0 h 7175"/>
                <a:gd name="T26" fmla="*/ 4759 w 10700"/>
                <a:gd name="T27" fmla="*/ 21 h 7175"/>
                <a:gd name="T28" fmla="*/ 4099 w 10700"/>
                <a:gd name="T29" fmla="*/ 74 h 7175"/>
                <a:gd name="T30" fmla="*/ 3428 w 10700"/>
                <a:gd name="T31" fmla="*/ 159 h 7175"/>
                <a:gd name="T32" fmla="*/ 2779 w 10700"/>
                <a:gd name="T33" fmla="*/ 287 h 7175"/>
                <a:gd name="T34" fmla="*/ 2161 w 10700"/>
                <a:gd name="T35" fmla="*/ 458 h 7175"/>
                <a:gd name="T36" fmla="*/ 1565 w 10700"/>
                <a:gd name="T37" fmla="*/ 681 h 7175"/>
                <a:gd name="T38" fmla="*/ 1012 w 10700"/>
                <a:gd name="T39" fmla="*/ 969 h 7175"/>
                <a:gd name="T40" fmla="*/ 522 w 10700"/>
                <a:gd name="T41" fmla="*/ 1341 h 7175"/>
                <a:gd name="T42" fmla="*/ 149 w 10700"/>
                <a:gd name="T43" fmla="*/ 1841 h 7175"/>
                <a:gd name="T44" fmla="*/ 0 w 10700"/>
                <a:gd name="T45" fmla="*/ 2619 h 7175"/>
                <a:gd name="T46" fmla="*/ 0 w 10700"/>
                <a:gd name="T47" fmla="*/ 2917 h 7175"/>
                <a:gd name="T48" fmla="*/ 11 w 10700"/>
                <a:gd name="T49" fmla="*/ 3236 h 7175"/>
                <a:gd name="T50" fmla="*/ 32 w 10700"/>
                <a:gd name="T51" fmla="*/ 3566 h 7175"/>
                <a:gd name="T52" fmla="*/ 53 w 10700"/>
                <a:gd name="T53" fmla="*/ 3917 h 7175"/>
                <a:gd name="T54" fmla="*/ 96 w 10700"/>
                <a:gd name="T55" fmla="*/ 4279 h 7175"/>
                <a:gd name="T56" fmla="*/ 149 w 10700"/>
                <a:gd name="T57" fmla="*/ 4652 h 7175"/>
                <a:gd name="T58" fmla="*/ 213 w 10700"/>
                <a:gd name="T59" fmla="*/ 5035 h 7175"/>
                <a:gd name="T60" fmla="*/ 298 w 10700"/>
                <a:gd name="T61" fmla="*/ 5440 h 7175"/>
                <a:gd name="T62" fmla="*/ 394 w 10700"/>
                <a:gd name="T63" fmla="*/ 5855 h 7175"/>
                <a:gd name="T64" fmla="*/ 479 w 10700"/>
                <a:gd name="T65" fmla="*/ 6206 h 7175"/>
                <a:gd name="T66" fmla="*/ 511 w 10700"/>
                <a:gd name="T67" fmla="*/ 6611 h 7175"/>
                <a:gd name="T68" fmla="*/ 554 w 10700"/>
                <a:gd name="T69" fmla="*/ 6962 h 7175"/>
                <a:gd name="T70" fmla="*/ 607 w 10700"/>
                <a:gd name="T71" fmla="*/ 7164 h 717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0700"/>
                <a:gd name="T109" fmla="*/ 0 h 7175"/>
                <a:gd name="T110" fmla="*/ 10700 w 10700"/>
                <a:gd name="T111" fmla="*/ 7175 h 7175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0700" h="7175">
                  <a:moveTo>
                    <a:pt x="607" y="7164"/>
                  </a:moveTo>
                  <a:cubicBezTo>
                    <a:pt x="596" y="7143"/>
                    <a:pt x="43" y="4939"/>
                    <a:pt x="43" y="2874"/>
                  </a:cubicBezTo>
                  <a:cubicBezTo>
                    <a:pt x="43" y="2246"/>
                    <a:pt x="64" y="1948"/>
                    <a:pt x="596" y="1511"/>
                  </a:cubicBezTo>
                  <a:cubicBezTo>
                    <a:pt x="2247" y="170"/>
                    <a:pt x="7208" y="426"/>
                    <a:pt x="8007" y="1128"/>
                  </a:cubicBezTo>
                  <a:cubicBezTo>
                    <a:pt x="8283" y="1362"/>
                    <a:pt x="8688" y="3949"/>
                    <a:pt x="8709" y="4375"/>
                  </a:cubicBezTo>
                  <a:cubicBezTo>
                    <a:pt x="8741" y="4684"/>
                    <a:pt x="8741" y="4684"/>
                    <a:pt x="8294" y="5056"/>
                  </a:cubicBezTo>
                  <a:cubicBezTo>
                    <a:pt x="8230" y="5110"/>
                    <a:pt x="8113" y="5205"/>
                    <a:pt x="8166" y="5365"/>
                  </a:cubicBezTo>
                  <a:cubicBezTo>
                    <a:pt x="8390" y="6153"/>
                    <a:pt x="9742" y="6121"/>
                    <a:pt x="9550" y="7175"/>
                  </a:cubicBezTo>
                  <a:cubicBezTo>
                    <a:pt x="10434" y="6621"/>
                    <a:pt x="10136" y="6014"/>
                    <a:pt x="10296" y="5344"/>
                  </a:cubicBezTo>
                  <a:cubicBezTo>
                    <a:pt x="10658" y="3896"/>
                    <a:pt x="10700" y="2757"/>
                    <a:pt x="10700" y="1799"/>
                  </a:cubicBezTo>
                  <a:cubicBezTo>
                    <a:pt x="10700" y="1448"/>
                    <a:pt x="10540" y="1128"/>
                    <a:pt x="10147" y="905"/>
                  </a:cubicBezTo>
                  <a:cubicBezTo>
                    <a:pt x="10147" y="905"/>
                    <a:pt x="10147" y="905"/>
                    <a:pt x="10147" y="905"/>
                  </a:cubicBezTo>
                  <a:cubicBezTo>
                    <a:pt x="9848" y="745"/>
                    <a:pt x="9806" y="724"/>
                    <a:pt x="9529" y="617"/>
                  </a:cubicBezTo>
                  <a:cubicBezTo>
                    <a:pt x="9252" y="511"/>
                    <a:pt x="9252" y="511"/>
                    <a:pt x="9252" y="511"/>
                  </a:cubicBezTo>
                  <a:cubicBezTo>
                    <a:pt x="9146" y="479"/>
                    <a:pt x="9007" y="436"/>
                    <a:pt x="8901" y="404"/>
                  </a:cubicBezTo>
                  <a:cubicBezTo>
                    <a:pt x="8603" y="330"/>
                    <a:pt x="8603" y="330"/>
                    <a:pt x="8603" y="330"/>
                  </a:cubicBezTo>
                  <a:cubicBezTo>
                    <a:pt x="8507" y="298"/>
                    <a:pt x="8368" y="266"/>
                    <a:pt x="8273" y="245"/>
                  </a:cubicBezTo>
                  <a:cubicBezTo>
                    <a:pt x="7964" y="191"/>
                    <a:pt x="7964" y="191"/>
                    <a:pt x="7964" y="191"/>
                  </a:cubicBezTo>
                  <a:cubicBezTo>
                    <a:pt x="7868" y="170"/>
                    <a:pt x="7730" y="149"/>
                    <a:pt x="7634" y="138"/>
                  </a:cubicBezTo>
                  <a:cubicBezTo>
                    <a:pt x="7325" y="96"/>
                    <a:pt x="7325" y="96"/>
                    <a:pt x="7325" y="96"/>
                  </a:cubicBezTo>
                  <a:cubicBezTo>
                    <a:pt x="7229" y="85"/>
                    <a:pt x="7102" y="74"/>
                    <a:pt x="7006" y="64"/>
                  </a:cubicBezTo>
                  <a:cubicBezTo>
                    <a:pt x="6686" y="32"/>
                    <a:pt x="6686" y="32"/>
                    <a:pt x="6686" y="32"/>
                  </a:cubicBezTo>
                  <a:cubicBezTo>
                    <a:pt x="6590" y="32"/>
                    <a:pt x="6463" y="21"/>
                    <a:pt x="6367" y="10"/>
                  </a:cubicBezTo>
                  <a:cubicBezTo>
                    <a:pt x="6047" y="0"/>
                    <a:pt x="6047" y="0"/>
                    <a:pt x="6047" y="0"/>
                  </a:cubicBezTo>
                  <a:cubicBezTo>
                    <a:pt x="5952" y="0"/>
                    <a:pt x="5824" y="0"/>
                    <a:pt x="5728" y="0"/>
                  </a:cubicBezTo>
                  <a:cubicBezTo>
                    <a:pt x="5409" y="0"/>
                    <a:pt x="5409" y="0"/>
                    <a:pt x="5409" y="0"/>
                  </a:cubicBezTo>
                  <a:cubicBezTo>
                    <a:pt x="5313" y="0"/>
                    <a:pt x="5185" y="0"/>
                    <a:pt x="5089" y="0"/>
                  </a:cubicBezTo>
                  <a:cubicBezTo>
                    <a:pt x="4759" y="21"/>
                    <a:pt x="4759" y="21"/>
                    <a:pt x="4759" y="21"/>
                  </a:cubicBezTo>
                  <a:cubicBezTo>
                    <a:pt x="4663" y="32"/>
                    <a:pt x="4525" y="32"/>
                    <a:pt x="4429" y="42"/>
                  </a:cubicBezTo>
                  <a:cubicBezTo>
                    <a:pt x="4099" y="74"/>
                    <a:pt x="4099" y="74"/>
                    <a:pt x="4099" y="74"/>
                  </a:cubicBezTo>
                  <a:cubicBezTo>
                    <a:pt x="4003" y="85"/>
                    <a:pt x="3865" y="106"/>
                    <a:pt x="3758" y="117"/>
                  </a:cubicBezTo>
                  <a:cubicBezTo>
                    <a:pt x="3428" y="159"/>
                    <a:pt x="3428" y="159"/>
                    <a:pt x="3428" y="159"/>
                  </a:cubicBezTo>
                  <a:cubicBezTo>
                    <a:pt x="3333" y="181"/>
                    <a:pt x="3194" y="202"/>
                    <a:pt x="3098" y="223"/>
                  </a:cubicBezTo>
                  <a:cubicBezTo>
                    <a:pt x="2779" y="287"/>
                    <a:pt x="2779" y="287"/>
                    <a:pt x="2779" y="287"/>
                  </a:cubicBezTo>
                  <a:cubicBezTo>
                    <a:pt x="2683" y="319"/>
                    <a:pt x="2545" y="351"/>
                    <a:pt x="2449" y="372"/>
                  </a:cubicBezTo>
                  <a:cubicBezTo>
                    <a:pt x="2161" y="458"/>
                    <a:pt x="2161" y="458"/>
                    <a:pt x="2161" y="458"/>
                  </a:cubicBezTo>
                  <a:cubicBezTo>
                    <a:pt x="2055" y="489"/>
                    <a:pt x="1927" y="532"/>
                    <a:pt x="1831" y="575"/>
                  </a:cubicBezTo>
                  <a:cubicBezTo>
                    <a:pt x="1565" y="681"/>
                    <a:pt x="1565" y="681"/>
                    <a:pt x="1565" y="681"/>
                  </a:cubicBezTo>
                  <a:cubicBezTo>
                    <a:pt x="1469" y="724"/>
                    <a:pt x="1331" y="788"/>
                    <a:pt x="1235" y="841"/>
                  </a:cubicBezTo>
                  <a:cubicBezTo>
                    <a:pt x="1012" y="969"/>
                    <a:pt x="1012" y="969"/>
                    <a:pt x="1012" y="969"/>
                  </a:cubicBezTo>
                  <a:cubicBezTo>
                    <a:pt x="916" y="1032"/>
                    <a:pt x="777" y="1118"/>
                    <a:pt x="682" y="1192"/>
                  </a:cubicBezTo>
                  <a:cubicBezTo>
                    <a:pt x="522" y="1341"/>
                    <a:pt x="522" y="1341"/>
                    <a:pt x="522" y="1341"/>
                  </a:cubicBezTo>
                  <a:cubicBezTo>
                    <a:pt x="330" y="1533"/>
                    <a:pt x="320" y="1543"/>
                    <a:pt x="234" y="1682"/>
                  </a:cubicBezTo>
                  <a:cubicBezTo>
                    <a:pt x="149" y="1841"/>
                    <a:pt x="149" y="1841"/>
                    <a:pt x="149" y="1841"/>
                  </a:cubicBezTo>
                  <a:cubicBezTo>
                    <a:pt x="43" y="2086"/>
                    <a:pt x="11" y="2171"/>
                    <a:pt x="0" y="2470"/>
                  </a:cubicBezTo>
                  <a:cubicBezTo>
                    <a:pt x="0" y="2619"/>
                    <a:pt x="0" y="2619"/>
                    <a:pt x="0" y="2619"/>
                  </a:cubicBezTo>
                  <a:cubicBezTo>
                    <a:pt x="0" y="2661"/>
                    <a:pt x="0" y="2714"/>
                    <a:pt x="0" y="2768"/>
                  </a:cubicBezTo>
                  <a:cubicBezTo>
                    <a:pt x="0" y="2917"/>
                    <a:pt x="0" y="2917"/>
                    <a:pt x="0" y="2917"/>
                  </a:cubicBezTo>
                  <a:cubicBezTo>
                    <a:pt x="0" y="2970"/>
                    <a:pt x="0" y="3034"/>
                    <a:pt x="11" y="3076"/>
                  </a:cubicBezTo>
                  <a:cubicBezTo>
                    <a:pt x="11" y="3236"/>
                    <a:pt x="11" y="3236"/>
                    <a:pt x="11" y="3236"/>
                  </a:cubicBezTo>
                  <a:cubicBezTo>
                    <a:pt x="11" y="3289"/>
                    <a:pt x="21" y="3353"/>
                    <a:pt x="21" y="3406"/>
                  </a:cubicBezTo>
                  <a:cubicBezTo>
                    <a:pt x="32" y="3566"/>
                    <a:pt x="32" y="3566"/>
                    <a:pt x="32" y="3566"/>
                  </a:cubicBezTo>
                  <a:cubicBezTo>
                    <a:pt x="32" y="3619"/>
                    <a:pt x="43" y="3694"/>
                    <a:pt x="43" y="3747"/>
                  </a:cubicBezTo>
                  <a:cubicBezTo>
                    <a:pt x="53" y="3917"/>
                    <a:pt x="53" y="3917"/>
                    <a:pt x="53" y="3917"/>
                  </a:cubicBezTo>
                  <a:cubicBezTo>
                    <a:pt x="64" y="3971"/>
                    <a:pt x="64" y="4045"/>
                    <a:pt x="75" y="4098"/>
                  </a:cubicBezTo>
                  <a:cubicBezTo>
                    <a:pt x="96" y="4279"/>
                    <a:pt x="96" y="4279"/>
                    <a:pt x="96" y="4279"/>
                  </a:cubicBezTo>
                  <a:cubicBezTo>
                    <a:pt x="96" y="4332"/>
                    <a:pt x="107" y="4407"/>
                    <a:pt x="117" y="4460"/>
                  </a:cubicBezTo>
                  <a:cubicBezTo>
                    <a:pt x="149" y="4652"/>
                    <a:pt x="149" y="4652"/>
                    <a:pt x="149" y="4652"/>
                  </a:cubicBezTo>
                  <a:cubicBezTo>
                    <a:pt x="149" y="4705"/>
                    <a:pt x="170" y="4790"/>
                    <a:pt x="181" y="4843"/>
                  </a:cubicBezTo>
                  <a:cubicBezTo>
                    <a:pt x="213" y="5035"/>
                    <a:pt x="213" y="5035"/>
                    <a:pt x="213" y="5035"/>
                  </a:cubicBezTo>
                  <a:cubicBezTo>
                    <a:pt x="224" y="5099"/>
                    <a:pt x="234" y="5173"/>
                    <a:pt x="245" y="5237"/>
                  </a:cubicBezTo>
                  <a:cubicBezTo>
                    <a:pt x="298" y="5440"/>
                    <a:pt x="298" y="5440"/>
                    <a:pt x="298" y="5440"/>
                  </a:cubicBezTo>
                  <a:cubicBezTo>
                    <a:pt x="309" y="5503"/>
                    <a:pt x="330" y="5589"/>
                    <a:pt x="341" y="5653"/>
                  </a:cubicBezTo>
                  <a:cubicBezTo>
                    <a:pt x="394" y="5855"/>
                    <a:pt x="394" y="5855"/>
                    <a:pt x="394" y="5855"/>
                  </a:cubicBezTo>
                  <a:cubicBezTo>
                    <a:pt x="415" y="5919"/>
                    <a:pt x="437" y="6014"/>
                    <a:pt x="447" y="6078"/>
                  </a:cubicBezTo>
                  <a:cubicBezTo>
                    <a:pt x="479" y="6206"/>
                    <a:pt x="479" y="6206"/>
                    <a:pt x="479" y="6206"/>
                  </a:cubicBezTo>
                  <a:cubicBezTo>
                    <a:pt x="490" y="6270"/>
                    <a:pt x="501" y="6376"/>
                    <a:pt x="501" y="6451"/>
                  </a:cubicBezTo>
                  <a:cubicBezTo>
                    <a:pt x="511" y="6611"/>
                    <a:pt x="511" y="6611"/>
                    <a:pt x="511" y="6611"/>
                  </a:cubicBezTo>
                  <a:cubicBezTo>
                    <a:pt x="522" y="6664"/>
                    <a:pt x="522" y="6728"/>
                    <a:pt x="522" y="6781"/>
                  </a:cubicBezTo>
                  <a:cubicBezTo>
                    <a:pt x="554" y="6962"/>
                    <a:pt x="554" y="6962"/>
                    <a:pt x="554" y="6962"/>
                  </a:cubicBezTo>
                  <a:cubicBezTo>
                    <a:pt x="564" y="7026"/>
                    <a:pt x="586" y="7111"/>
                    <a:pt x="607" y="7164"/>
                  </a:cubicBezTo>
                  <a:cubicBezTo>
                    <a:pt x="607" y="7164"/>
                    <a:pt x="607" y="7164"/>
                    <a:pt x="607" y="7164"/>
                  </a:cubicBezTo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01" name="Freeform 10"/>
            <p:cNvSpPr>
              <a:spLocks noChangeAspect="1"/>
            </p:cNvSpPr>
            <p:nvPr/>
          </p:nvSpPr>
          <p:spPr bwMode="auto">
            <a:xfrm>
              <a:off x="2331" y="1736"/>
              <a:ext cx="1210" cy="998"/>
            </a:xfrm>
            <a:custGeom>
              <a:avLst/>
              <a:gdLst>
                <a:gd name="T0" fmla="*/ 9093 w 10083"/>
                <a:gd name="T1" fmla="*/ 4440 h 8316"/>
                <a:gd name="T2" fmla="*/ 8316 w 10083"/>
                <a:gd name="T3" fmla="*/ 6432 h 8316"/>
                <a:gd name="T4" fmla="*/ 202 w 10083"/>
                <a:gd name="T5" fmla="*/ 7188 h 8316"/>
                <a:gd name="T6" fmla="*/ 522 w 10083"/>
                <a:gd name="T7" fmla="*/ 7358 h 8316"/>
                <a:gd name="T8" fmla="*/ 1086 w 10083"/>
                <a:gd name="T9" fmla="*/ 7582 h 8316"/>
                <a:gd name="T10" fmla="*/ 1661 w 10083"/>
                <a:gd name="T11" fmla="*/ 7741 h 8316"/>
                <a:gd name="T12" fmla="*/ 2257 w 10083"/>
                <a:gd name="T13" fmla="*/ 7869 h 8316"/>
                <a:gd name="T14" fmla="*/ 2843 w 10083"/>
                <a:gd name="T15" fmla="*/ 7954 h 8316"/>
                <a:gd name="T16" fmla="*/ 3439 w 10083"/>
                <a:gd name="T17" fmla="*/ 8018 h 8316"/>
                <a:gd name="T18" fmla="*/ 4046 w 10083"/>
                <a:gd name="T19" fmla="*/ 8050 h 8316"/>
                <a:gd name="T20" fmla="*/ 4643 w 10083"/>
                <a:gd name="T21" fmla="*/ 8050 h 8316"/>
                <a:gd name="T22" fmla="*/ 5260 w 10083"/>
                <a:gd name="T23" fmla="*/ 8029 h 8316"/>
                <a:gd name="T24" fmla="*/ 5878 w 10083"/>
                <a:gd name="T25" fmla="*/ 7976 h 8316"/>
                <a:gd name="T26" fmla="*/ 6506 w 10083"/>
                <a:gd name="T27" fmla="*/ 7891 h 8316"/>
                <a:gd name="T28" fmla="*/ 7113 w 10083"/>
                <a:gd name="T29" fmla="*/ 7773 h 8316"/>
                <a:gd name="T30" fmla="*/ 7688 w 10083"/>
                <a:gd name="T31" fmla="*/ 7624 h 8316"/>
                <a:gd name="T32" fmla="*/ 8220 w 10083"/>
                <a:gd name="T33" fmla="*/ 7422 h 8316"/>
                <a:gd name="T34" fmla="*/ 8699 w 10083"/>
                <a:gd name="T35" fmla="*/ 7166 h 8316"/>
                <a:gd name="T36" fmla="*/ 9104 w 10083"/>
                <a:gd name="T37" fmla="*/ 6847 h 8316"/>
                <a:gd name="T38" fmla="*/ 9381 w 10083"/>
                <a:gd name="T39" fmla="*/ 6442 h 8316"/>
                <a:gd name="T40" fmla="*/ 9668 w 10083"/>
                <a:gd name="T41" fmla="*/ 4973 h 8316"/>
                <a:gd name="T42" fmla="*/ 9775 w 10083"/>
                <a:gd name="T43" fmla="*/ 4557 h 8316"/>
                <a:gd name="T44" fmla="*/ 9860 w 10083"/>
                <a:gd name="T45" fmla="*/ 4153 h 8316"/>
                <a:gd name="T46" fmla="*/ 9924 w 10083"/>
                <a:gd name="T47" fmla="*/ 3769 h 8316"/>
                <a:gd name="T48" fmla="*/ 9977 w 10083"/>
                <a:gd name="T49" fmla="*/ 3397 h 8316"/>
                <a:gd name="T50" fmla="*/ 10020 w 10083"/>
                <a:gd name="T51" fmla="*/ 3035 h 8316"/>
                <a:gd name="T52" fmla="*/ 10041 w 10083"/>
                <a:gd name="T53" fmla="*/ 2683 h 8316"/>
                <a:gd name="T54" fmla="*/ 10062 w 10083"/>
                <a:gd name="T55" fmla="*/ 2353 h 8316"/>
                <a:gd name="T56" fmla="*/ 10073 w 10083"/>
                <a:gd name="T57" fmla="*/ 2034 h 8316"/>
                <a:gd name="T58" fmla="*/ 10083 w 10083"/>
                <a:gd name="T59" fmla="*/ 1725 h 8316"/>
                <a:gd name="T60" fmla="*/ 10073 w 10083"/>
                <a:gd name="T61" fmla="*/ 1416 h 8316"/>
                <a:gd name="T62" fmla="*/ 9977 w 10083"/>
                <a:gd name="T63" fmla="*/ 1043 h 8316"/>
                <a:gd name="T64" fmla="*/ 9753 w 10083"/>
                <a:gd name="T65" fmla="*/ 660 h 8316"/>
                <a:gd name="T66" fmla="*/ 9381 w 10083"/>
                <a:gd name="T67" fmla="*/ 287 h 8316"/>
                <a:gd name="T68" fmla="*/ 9498 w 10083"/>
                <a:gd name="T69" fmla="*/ 894 h 831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0083"/>
                <a:gd name="T106" fmla="*/ 0 h 8316"/>
                <a:gd name="T107" fmla="*/ 10083 w 10083"/>
                <a:gd name="T108" fmla="*/ 8316 h 831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0083" h="8316">
                  <a:moveTo>
                    <a:pt x="9498" y="894"/>
                  </a:moveTo>
                  <a:cubicBezTo>
                    <a:pt x="9498" y="1853"/>
                    <a:pt x="9455" y="2992"/>
                    <a:pt x="9093" y="4440"/>
                  </a:cubicBezTo>
                  <a:cubicBezTo>
                    <a:pt x="8934" y="5111"/>
                    <a:pt x="9232" y="5718"/>
                    <a:pt x="8348" y="6272"/>
                  </a:cubicBezTo>
                  <a:cubicBezTo>
                    <a:pt x="8337" y="6325"/>
                    <a:pt x="8327" y="6389"/>
                    <a:pt x="8316" y="6432"/>
                  </a:cubicBezTo>
                  <a:cubicBezTo>
                    <a:pt x="7145" y="8157"/>
                    <a:pt x="1714" y="8316"/>
                    <a:pt x="0" y="7039"/>
                  </a:cubicBezTo>
                  <a:cubicBezTo>
                    <a:pt x="202" y="7188"/>
                    <a:pt x="202" y="7188"/>
                    <a:pt x="202" y="7188"/>
                  </a:cubicBezTo>
                  <a:cubicBezTo>
                    <a:pt x="298" y="7230"/>
                    <a:pt x="298" y="7230"/>
                    <a:pt x="298" y="7230"/>
                  </a:cubicBezTo>
                  <a:cubicBezTo>
                    <a:pt x="522" y="7358"/>
                    <a:pt x="522" y="7358"/>
                    <a:pt x="522" y="7358"/>
                  </a:cubicBezTo>
                  <a:cubicBezTo>
                    <a:pt x="618" y="7390"/>
                    <a:pt x="735" y="7454"/>
                    <a:pt x="831" y="7486"/>
                  </a:cubicBezTo>
                  <a:cubicBezTo>
                    <a:pt x="1086" y="7582"/>
                    <a:pt x="1086" y="7582"/>
                    <a:pt x="1086" y="7582"/>
                  </a:cubicBezTo>
                  <a:cubicBezTo>
                    <a:pt x="1182" y="7614"/>
                    <a:pt x="1299" y="7646"/>
                    <a:pt x="1384" y="7678"/>
                  </a:cubicBezTo>
                  <a:cubicBezTo>
                    <a:pt x="1661" y="7741"/>
                    <a:pt x="1661" y="7741"/>
                    <a:pt x="1661" y="7741"/>
                  </a:cubicBezTo>
                  <a:cubicBezTo>
                    <a:pt x="1757" y="7763"/>
                    <a:pt x="1874" y="7795"/>
                    <a:pt x="1970" y="7816"/>
                  </a:cubicBezTo>
                  <a:cubicBezTo>
                    <a:pt x="2257" y="7869"/>
                    <a:pt x="2257" y="7869"/>
                    <a:pt x="2257" y="7869"/>
                  </a:cubicBezTo>
                  <a:cubicBezTo>
                    <a:pt x="2343" y="7880"/>
                    <a:pt x="2460" y="7901"/>
                    <a:pt x="2556" y="7922"/>
                  </a:cubicBezTo>
                  <a:cubicBezTo>
                    <a:pt x="2843" y="7954"/>
                    <a:pt x="2843" y="7954"/>
                    <a:pt x="2843" y="7954"/>
                  </a:cubicBezTo>
                  <a:cubicBezTo>
                    <a:pt x="2939" y="7965"/>
                    <a:pt x="3056" y="7976"/>
                    <a:pt x="3141" y="7986"/>
                  </a:cubicBezTo>
                  <a:cubicBezTo>
                    <a:pt x="3439" y="8018"/>
                    <a:pt x="3439" y="8018"/>
                    <a:pt x="3439" y="8018"/>
                  </a:cubicBezTo>
                  <a:cubicBezTo>
                    <a:pt x="3535" y="8018"/>
                    <a:pt x="3652" y="8029"/>
                    <a:pt x="3737" y="8029"/>
                  </a:cubicBezTo>
                  <a:cubicBezTo>
                    <a:pt x="4046" y="8050"/>
                    <a:pt x="4046" y="8050"/>
                    <a:pt x="4046" y="8050"/>
                  </a:cubicBezTo>
                  <a:cubicBezTo>
                    <a:pt x="4131" y="8050"/>
                    <a:pt x="4249" y="8050"/>
                    <a:pt x="4344" y="8050"/>
                  </a:cubicBezTo>
                  <a:cubicBezTo>
                    <a:pt x="4643" y="8050"/>
                    <a:pt x="4643" y="8050"/>
                    <a:pt x="4643" y="8050"/>
                  </a:cubicBezTo>
                  <a:cubicBezTo>
                    <a:pt x="4738" y="8050"/>
                    <a:pt x="4855" y="8050"/>
                    <a:pt x="4951" y="8040"/>
                  </a:cubicBezTo>
                  <a:cubicBezTo>
                    <a:pt x="5260" y="8029"/>
                    <a:pt x="5260" y="8029"/>
                    <a:pt x="5260" y="8029"/>
                  </a:cubicBezTo>
                  <a:cubicBezTo>
                    <a:pt x="5356" y="8018"/>
                    <a:pt x="5473" y="8018"/>
                    <a:pt x="5569" y="8008"/>
                  </a:cubicBezTo>
                  <a:cubicBezTo>
                    <a:pt x="5878" y="7976"/>
                    <a:pt x="5878" y="7976"/>
                    <a:pt x="5878" y="7976"/>
                  </a:cubicBezTo>
                  <a:cubicBezTo>
                    <a:pt x="5973" y="7965"/>
                    <a:pt x="6101" y="7954"/>
                    <a:pt x="6197" y="7944"/>
                  </a:cubicBezTo>
                  <a:cubicBezTo>
                    <a:pt x="6506" y="7891"/>
                    <a:pt x="6506" y="7891"/>
                    <a:pt x="6506" y="7891"/>
                  </a:cubicBezTo>
                  <a:cubicBezTo>
                    <a:pt x="6602" y="7880"/>
                    <a:pt x="6729" y="7859"/>
                    <a:pt x="6815" y="7837"/>
                  </a:cubicBezTo>
                  <a:cubicBezTo>
                    <a:pt x="7113" y="7773"/>
                    <a:pt x="7113" y="7773"/>
                    <a:pt x="7113" y="7773"/>
                  </a:cubicBezTo>
                  <a:cubicBezTo>
                    <a:pt x="7198" y="7752"/>
                    <a:pt x="7326" y="7720"/>
                    <a:pt x="7411" y="7699"/>
                  </a:cubicBezTo>
                  <a:cubicBezTo>
                    <a:pt x="7688" y="7624"/>
                    <a:pt x="7688" y="7624"/>
                    <a:pt x="7688" y="7624"/>
                  </a:cubicBezTo>
                  <a:cubicBezTo>
                    <a:pt x="7773" y="7592"/>
                    <a:pt x="7879" y="7550"/>
                    <a:pt x="7965" y="7518"/>
                  </a:cubicBezTo>
                  <a:cubicBezTo>
                    <a:pt x="8220" y="7422"/>
                    <a:pt x="8220" y="7422"/>
                    <a:pt x="8220" y="7422"/>
                  </a:cubicBezTo>
                  <a:cubicBezTo>
                    <a:pt x="8295" y="7379"/>
                    <a:pt x="8401" y="7337"/>
                    <a:pt x="8476" y="7294"/>
                  </a:cubicBezTo>
                  <a:cubicBezTo>
                    <a:pt x="8699" y="7166"/>
                    <a:pt x="8699" y="7166"/>
                    <a:pt x="8699" y="7166"/>
                  </a:cubicBezTo>
                  <a:cubicBezTo>
                    <a:pt x="8763" y="7124"/>
                    <a:pt x="8870" y="7049"/>
                    <a:pt x="8934" y="6996"/>
                  </a:cubicBezTo>
                  <a:cubicBezTo>
                    <a:pt x="9104" y="6847"/>
                    <a:pt x="9104" y="6847"/>
                    <a:pt x="9104" y="6847"/>
                  </a:cubicBezTo>
                  <a:cubicBezTo>
                    <a:pt x="9168" y="6772"/>
                    <a:pt x="9253" y="6677"/>
                    <a:pt x="9306" y="6591"/>
                  </a:cubicBezTo>
                  <a:cubicBezTo>
                    <a:pt x="9381" y="6442"/>
                    <a:pt x="9381" y="6442"/>
                    <a:pt x="9381" y="6442"/>
                  </a:cubicBezTo>
                  <a:cubicBezTo>
                    <a:pt x="9530" y="6038"/>
                    <a:pt x="9508" y="5601"/>
                    <a:pt x="9615" y="5186"/>
                  </a:cubicBezTo>
                  <a:cubicBezTo>
                    <a:pt x="9668" y="4973"/>
                    <a:pt x="9668" y="4973"/>
                    <a:pt x="9668" y="4973"/>
                  </a:cubicBezTo>
                  <a:cubicBezTo>
                    <a:pt x="9690" y="4909"/>
                    <a:pt x="9711" y="4824"/>
                    <a:pt x="9721" y="4760"/>
                  </a:cubicBezTo>
                  <a:cubicBezTo>
                    <a:pt x="9775" y="4557"/>
                    <a:pt x="9775" y="4557"/>
                    <a:pt x="9775" y="4557"/>
                  </a:cubicBezTo>
                  <a:cubicBezTo>
                    <a:pt x="9785" y="4494"/>
                    <a:pt x="9807" y="4419"/>
                    <a:pt x="9817" y="4355"/>
                  </a:cubicBezTo>
                  <a:cubicBezTo>
                    <a:pt x="9860" y="4153"/>
                    <a:pt x="9860" y="4153"/>
                    <a:pt x="9860" y="4153"/>
                  </a:cubicBezTo>
                  <a:cubicBezTo>
                    <a:pt x="9871" y="4100"/>
                    <a:pt x="9881" y="4014"/>
                    <a:pt x="9892" y="3961"/>
                  </a:cubicBezTo>
                  <a:cubicBezTo>
                    <a:pt x="9924" y="3769"/>
                    <a:pt x="9924" y="3769"/>
                    <a:pt x="9924" y="3769"/>
                  </a:cubicBezTo>
                  <a:cubicBezTo>
                    <a:pt x="9934" y="3706"/>
                    <a:pt x="9945" y="3631"/>
                    <a:pt x="9956" y="3578"/>
                  </a:cubicBezTo>
                  <a:cubicBezTo>
                    <a:pt x="9977" y="3397"/>
                    <a:pt x="9977" y="3397"/>
                    <a:pt x="9977" y="3397"/>
                  </a:cubicBezTo>
                  <a:cubicBezTo>
                    <a:pt x="9988" y="3333"/>
                    <a:pt x="9998" y="3269"/>
                    <a:pt x="9998" y="3205"/>
                  </a:cubicBezTo>
                  <a:cubicBezTo>
                    <a:pt x="10020" y="3035"/>
                    <a:pt x="10020" y="3035"/>
                    <a:pt x="10020" y="3035"/>
                  </a:cubicBezTo>
                  <a:cubicBezTo>
                    <a:pt x="10020" y="2981"/>
                    <a:pt x="10030" y="2907"/>
                    <a:pt x="10030" y="2854"/>
                  </a:cubicBezTo>
                  <a:cubicBezTo>
                    <a:pt x="10041" y="2683"/>
                    <a:pt x="10041" y="2683"/>
                    <a:pt x="10041" y="2683"/>
                  </a:cubicBezTo>
                  <a:cubicBezTo>
                    <a:pt x="10052" y="2630"/>
                    <a:pt x="10052" y="2566"/>
                    <a:pt x="10052" y="2513"/>
                  </a:cubicBezTo>
                  <a:cubicBezTo>
                    <a:pt x="10062" y="2353"/>
                    <a:pt x="10062" y="2353"/>
                    <a:pt x="10062" y="2353"/>
                  </a:cubicBezTo>
                  <a:cubicBezTo>
                    <a:pt x="10062" y="2300"/>
                    <a:pt x="10073" y="2236"/>
                    <a:pt x="10073" y="2193"/>
                  </a:cubicBezTo>
                  <a:cubicBezTo>
                    <a:pt x="10073" y="2034"/>
                    <a:pt x="10073" y="2034"/>
                    <a:pt x="10073" y="2034"/>
                  </a:cubicBezTo>
                  <a:cubicBezTo>
                    <a:pt x="10073" y="1991"/>
                    <a:pt x="10073" y="1927"/>
                    <a:pt x="10073" y="1885"/>
                  </a:cubicBezTo>
                  <a:cubicBezTo>
                    <a:pt x="10083" y="1725"/>
                    <a:pt x="10083" y="1725"/>
                    <a:pt x="10083" y="1725"/>
                  </a:cubicBezTo>
                  <a:cubicBezTo>
                    <a:pt x="10083" y="1682"/>
                    <a:pt x="10083" y="1629"/>
                    <a:pt x="10083" y="1576"/>
                  </a:cubicBezTo>
                  <a:cubicBezTo>
                    <a:pt x="10073" y="1416"/>
                    <a:pt x="10073" y="1416"/>
                    <a:pt x="10073" y="1416"/>
                  </a:cubicBezTo>
                  <a:cubicBezTo>
                    <a:pt x="10062" y="1352"/>
                    <a:pt x="10041" y="1267"/>
                    <a:pt x="10030" y="1203"/>
                  </a:cubicBezTo>
                  <a:cubicBezTo>
                    <a:pt x="9977" y="1043"/>
                    <a:pt x="9977" y="1043"/>
                    <a:pt x="9977" y="1043"/>
                  </a:cubicBezTo>
                  <a:cubicBezTo>
                    <a:pt x="9945" y="979"/>
                    <a:pt x="9902" y="884"/>
                    <a:pt x="9860" y="830"/>
                  </a:cubicBezTo>
                  <a:cubicBezTo>
                    <a:pt x="9753" y="660"/>
                    <a:pt x="9753" y="660"/>
                    <a:pt x="9753" y="660"/>
                  </a:cubicBezTo>
                  <a:cubicBezTo>
                    <a:pt x="9690" y="596"/>
                    <a:pt x="9615" y="500"/>
                    <a:pt x="9551" y="436"/>
                  </a:cubicBezTo>
                  <a:cubicBezTo>
                    <a:pt x="9381" y="287"/>
                    <a:pt x="9381" y="287"/>
                    <a:pt x="9381" y="287"/>
                  </a:cubicBezTo>
                  <a:cubicBezTo>
                    <a:pt x="9115" y="96"/>
                    <a:pt x="9115" y="96"/>
                    <a:pt x="8944" y="0"/>
                  </a:cubicBezTo>
                  <a:cubicBezTo>
                    <a:pt x="9338" y="223"/>
                    <a:pt x="9498" y="543"/>
                    <a:pt x="9498" y="894"/>
                  </a:cubicBezTo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02" name="Freeform 11"/>
            <p:cNvSpPr>
              <a:spLocks noChangeAspect="1"/>
            </p:cNvSpPr>
            <p:nvPr/>
          </p:nvSpPr>
          <p:spPr bwMode="auto">
            <a:xfrm>
              <a:off x="2168" y="1620"/>
              <a:ext cx="1303" cy="851"/>
            </a:xfrm>
            <a:custGeom>
              <a:avLst/>
              <a:gdLst>
                <a:gd name="T0" fmla="*/ 277 w 10858"/>
                <a:gd name="T1" fmla="*/ 4547 h 7092"/>
                <a:gd name="T2" fmla="*/ 1362 w 10858"/>
                <a:gd name="T3" fmla="*/ 1182 h 7092"/>
                <a:gd name="T4" fmla="*/ 8516 w 10858"/>
                <a:gd name="T5" fmla="*/ 1246 h 7092"/>
                <a:gd name="T6" fmla="*/ 9134 w 10858"/>
                <a:gd name="T7" fmla="*/ 4494 h 7092"/>
                <a:gd name="T8" fmla="*/ 8708 w 10858"/>
                <a:gd name="T9" fmla="*/ 5175 h 7092"/>
                <a:gd name="T10" fmla="*/ 8591 w 10858"/>
                <a:gd name="T11" fmla="*/ 5484 h 7092"/>
                <a:gd name="T12" fmla="*/ 9006 w 10858"/>
                <a:gd name="T13" fmla="*/ 5921 h 7092"/>
                <a:gd name="T14" fmla="*/ 9921 w 10858"/>
                <a:gd name="T15" fmla="*/ 7092 h 7092"/>
                <a:gd name="T16" fmla="*/ 10454 w 10858"/>
                <a:gd name="T17" fmla="*/ 5409 h 7092"/>
                <a:gd name="T18" fmla="*/ 10858 w 10858"/>
                <a:gd name="T19" fmla="*/ 1864 h 7092"/>
                <a:gd name="T20" fmla="*/ 10305 w 10858"/>
                <a:gd name="T21" fmla="*/ 969 h 7092"/>
                <a:gd name="T22" fmla="*/ 10305 w 10858"/>
                <a:gd name="T23" fmla="*/ 969 h 7092"/>
                <a:gd name="T24" fmla="*/ 9687 w 10858"/>
                <a:gd name="T25" fmla="*/ 682 h 7092"/>
                <a:gd name="T26" fmla="*/ 9410 w 10858"/>
                <a:gd name="T27" fmla="*/ 575 h 7092"/>
                <a:gd name="T28" fmla="*/ 9059 w 10858"/>
                <a:gd name="T29" fmla="*/ 469 h 7092"/>
                <a:gd name="T30" fmla="*/ 8761 w 10858"/>
                <a:gd name="T31" fmla="*/ 394 h 7092"/>
                <a:gd name="T32" fmla="*/ 8431 w 10858"/>
                <a:gd name="T33" fmla="*/ 309 h 7092"/>
                <a:gd name="T34" fmla="*/ 8122 w 10858"/>
                <a:gd name="T35" fmla="*/ 256 h 7092"/>
                <a:gd name="T36" fmla="*/ 7792 w 10858"/>
                <a:gd name="T37" fmla="*/ 202 h 7092"/>
                <a:gd name="T38" fmla="*/ 7484 w 10858"/>
                <a:gd name="T39" fmla="*/ 160 h 7092"/>
                <a:gd name="T40" fmla="*/ 7164 w 10858"/>
                <a:gd name="T41" fmla="*/ 128 h 7092"/>
                <a:gd name="T42" fmla="*/ 6845 w 10858"/>
                <a:gd name="T43" fmla="*/ 96 h 7092"/>
                <a:gd name="T44" fmla="*/ 6525 w 10858"/>
                <a:gd name="T45" fmla="*/ 75 h 7092"/>
                <a:gd name="T46" fmla="*/ 6206 w 10858"/>
                <a:gd name="T47" fmla="*/ 64 h 7092"/>
                <a:gd name="T48" fmla="*/ 5887 w 10858"/>
                <a:gd name="T49" fmla="*/ 64 h 7092"/>
                <a:gd name="T50" fmla="*/ 5567 w 10858"/>
                <a:gd name="T51" fmla="*/ 64 h 7092"/>
                <a:gd name="T52" fmla="*/ 5248 w 10858"/>
                <a:gd name="T53" fmla="*/ 64 h 7092"/>
                <a:gd name="T54" fmla="*/ 4918 w 10858"/>
                <a:gd name="T55" fmla="*/ 85 h 7092"/>
                <a:gd name="T56" fmla="*/ 4588 w 10858"/>
                <a:gd name="T57" fmla="*/ 107 h 7092"/>
                <a:gd name="T58" fmla="*/ 4258 w 10858"/>
                <a:gd name="T59" fmla="*/ 139 h 7092"/>
                <a:gd name="T60" fmla="*/ 3917 w 10858"/>
                <a:gd name="T61" fmla="*/ 181 h 7092"/>
                <a:gd name="T62" fmla="*/ 3587 w 10858"/>
                <a:gd name="T63" fmla="*/ 224 h 7092"/>
                <a:gd name="T64" fmla="*/ 3257 w 10858"/>
                <a:gd name="T65" fmla="*/ 288 h 7092"/>
                <a:gd name="T66" fmla="*/ 2938 w 10858"/>
                <a:gd name="T67" fmla="*/ 352 h 7092"/>
                <a:gd name="T68" fmla="*/ 2608 w 10858"/>
                <a:gd name="T69" fmla="*/ 437 h 7092"/>
                <a:gd name="T70" fmla="*/ 2321 w 10858"/>
                <a:gd name="T71" fmla="*/ 522 h 7092"/>
                <a:gd name="T72" fmla="*/ 1990 w 10858"/>
                <a:gd name="T73" fmla="*/ 639 h 7092"/>
                <a:gd name="T74" fmla="*/ 1724 w 10858"/>
                <a:gd name="T75" fmla="*/ 746 h 7092"/>
                <a:gd name="T76" fmla="*/ 1394 w 10858"/>
                <a:gd name="T77" fmla="*/ 905 h 7092"/>
                <a:gd name="T78" fmla="*/ 1171 w 10858"/>
                <a:gd name="T79" fmla="*/ 1033 h 7092"/>
                <a:gd name="T80" fmla="*/ 841 w 10858"/>
                <a:gd name="T81" fmla="*/ 1257 h 7092"/>
                <a:gd name="T82" fmla="*/ 681 w 10858"/>
                <a:gd name="T83" fmla="*/ 1406 h 7092"/>
                <a:gd name="T84" fmla="*/ 394 w 10858"/>
                <a:gd name="T85" fmla="*/ 1746 h 7092"/>
                <a:gd name="T86" fmla="*/ 309 w 10858"/>
                <a:gd name="T87" fmla="*/ 1906 h 7092"/>
                <a:gd name="T88" fmla="*/ 159 w 10858"/>
                <a:gd name="T89" fmla="*/ 2534 h 7092"/>
                <a:gd name="T90" fmla="*/ 159 w 10858"/>
                <a:gd name="T91" fmla="*/ 2683 h 7092"/>
                <a:gd name="T92" fmla="*/ 159 w 10858"/>
                <a:gd name="T93" fmla="*/ 2833 h 7092"/>
                <a:gd name="T94" fmla="*/ 159 w 10858"/>
                <a:gd name="T95" fmla="*/ 2982 h 7092"/>
                <a:gd name="T96" fmla="*/ 170 w 10858"/>
                <a:gd name="T97" fmla="*/ 3141 h 7092"/>
                <a:gd name="T98" fmla="*/ 170 w 10858"/>
                <a:gd name="T99" fmla="*/ 3301 h 7092"/>
                <a:gd name="T100" fmla="*/ 181 w 10858"/>
                <a:gd name="T101" fmla="*/ 3471 h 7092"/>
                <a:gd name="T102" fmla="*/ 191 w 10858"/>
                <a:gd name="T103" fmla="*/ 3631 h 7092"/>
                <a:gd name="T104" fmla="*/ 202 w 10858"/>
                <a:gd name="T105" fmla="*/ 3812 h 7092"/>
                <a:gd name="T106" fmla="*/ 213 w 10858"/>
                <a:gd name="T107" fmla="*/ 3983 h 7092"/>
                <a:gd name="T108" fmla="*/ 234 w 10858"/>
                <a:gd name="T109" fmla="*/ 4164 h 7092"/>
                <a:gd name="T110" fmla="*/ 255 w 10858"/>
                <a:gd name="T111" fmla="*/ 4345 h 7092"/>
                <a:gd name="T112" fmla="*/ 277 w 10858"/>
                <a:gd name="T113" fmla="*/ 4526 h 7092"/>
                <a:gd name="T114" fmla="*/ 309 w 10858"/>
                <a:gd name="T115" fmla="*/ 4717 h 7092"/>
                <a:gd name="T116" fmla="*/ 319 w 10858"/>
                <a:gd name="T117" fmla="*/ 4834 h 7092"/>
                <a:gd name="T118" fmla="*/ 287 w 10858"/>
                <a:gd name="T119" fmla="*/ 4632 h 7092"/>
                <a:gd name="T120" fmla="*/ 277 w 10858"/>
                <a:gd name="T121" fmla="*/ 4547 h 709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0858"/>
                <a:gd name="T184" fmla="*/ 0 h 7092"/>
                <a:gd name="T185" fmla="*/ 10858 w 10858"/>
                <a:gd name="T186" fmla="*/ 7092 h 709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0858" h="7092">
                  <a:moveTo>
                    <a:pt x="277" y="4547"/>
                  </a:moveTo>
                  <a:cubicBezTo>
                    <a:pt x="0" y="2492"/>
                    <a:pt x="21" y="1714"/>
                    <a:pt x="1362" y="1182"/>
                  </a:cubicBezTo>
                  <a:cubicBezTo>
                    <a:pt x="4301" y="0"/>
                    <a:pt x="8090" y="799"/>
                    <a:pt x="8516" y="1246"/>
                  </a:cubicBezTo>
                  <a:cubicBezTo>
                    <a:pt x="8718" y="1448"/>
                    <a:pt x="9112" y="4078"/>
                    <a:pt x="9134" y="4494"/>
                  </a:cubicBezTo>
                  <a:cubicBezTo>
                    <a:pt x="9144" y="4802"/>
                    <a:pt x="9155" y="4824"/>
                    <a:pt x="8708" y="5175"/>
                  </a:cubicBezTo>
                  <a:cubicBezTo>
                    <a:pt x="8665" y="5207"/>
                    <a:pt x="8537" y="5303"/>
                    <a:pt x="8591" y="5484"/>
                  </a:cubicBezTo>
                  <a:cubicBezTo>
                    <a:pt x="8623" y="5601"/>
                    <a:pt x="8910" y="5846"/>
                    <a:pt x="9006" y="5921"/>
                  </a:cubicBezTo>
                  <a:cubicBezTo>
                    <a:pt x="9496" y="6325"/>
                    <a:pt x="9836" y="6677"/>
                    <a:pt x="9921" y="7092"/>
                  </a:cubicBezTo>
                  <a:cubicBezTo>
                    <a:pt x="10539" y="6581"/>
                    <a:pt x="10305" y="6016"/>
                    <a:pt x="10454" y="5409"/>
                  </a:cubicBezTo>
                  <a:cubicBezTo>
                    <a:pt x="10816" y="3961"/>
                    <a:pt x="10858" y="2822"/>
                    <a:pt x="10858" y="1864"/>
                  </a:cubicBezTo>
                  <a:cubicBezTo>
                    <a:pt x="10858" y="1512"/>
                    <a:pt x="10698" y="1193"/>
                    <a:pt x="10305" y="969"/>
                  </a:cubicBezTo>
                  <a:cubicBezTo>
                    <a:pt x="10305" y="969"/>
                    <a:pt x="10305" y="969"/>
                    <a:pt x="10305" y="969"/>
                  </a:cubicBezTo>
                  <a:cubicBezTo>
                    <a:pt x="10007" y="809"/>
                    <a:pt x="9964" y="788"/>
                    <a:pt x="9687" y="682"/>
                  </a:cubicBezTo>
                  <a:cubicBezTo>
                    <a:pt x="9410" y="575"/>
                    <a:pt x="9410" y="575"/>
                    <a:pt x="9410" y="575"/>
                  </a:cubicBezTo>
                  <a:cubicBezTo>
                    <a:pt x="9304" y="543"/>
                    <a:pt x="9166" y="501"/>
                    <a:pt x="9059" y="469"/>
                  </a:cubicBezTo>
                  <a:cubicBezTo>
                    <a:pt x="8761" y="394"/>
                    <a:pt x="8761" y="394"/>
                    <a:pt x="8761" y="394"/>
                  </a:cubicBezTo>
                  <a:cubicBezTo>
                    <a:pt x="8665" y="362"/>
                    <a:pt x="8527" y="330"/>
                    <a:pt x="8431" y="309"/>
                  </a:cubicBezTo>
                  <a:cubicBezTo>
                    <a:pt x="8122" y="256"/>
                    <a:pt x="8122" y="256"/>
                    <a:pt x="8122" y="256"/>
                  </a:cubicBezTo>
                  <a:cubicBezTo>
                    <a:pt x="8026" y="234"/>
                    <a:pt x="7888" y="213"/>
                    <a:pt x="7792" y="202"/>
                  </a:cubicBezTo>
                  <a:cubicBezTo>
                    <a:pt x="7484" y="160"/>
                    <a:pt x="7484" y="160"/>
                    <a:pt x="7484" y="160"/>
                  </a:cubicBezTo>
                  <a:cubicBezTo>
                    <a:pt x="7388" y="149"/>
                    <a:pt x="7260" y="139"/>
                    <a:pt x="7164" y="128"/>
                  </a:cubicBezTo>
                  <a:cubicBezTo>
                    <a:pt x="6845" y="96"/>
                    <a:pt x="6845" y="96"/>
                    <a:pt x="6845" y="96"/>
                  </a:cubicBezTo>
                  <a:cubicBezTo>
                    <a:pt x="6749" y="96"/>
                    <a:pt x="6621" y="85"/>
                    <a:pt x="6525" y="75"/>
                  </a:cubicBezTo>
                  <a:cubicBezTo>
                    <a:pt x="6206" y="64"/>
                    <a:pt x="6206" y="64"/>
                    <a:pt x="6206" y="64"/>
                  </a:cubicBezTo>
                  <a:cubicBezTo>
                    <a:pt x="6110" y="64"/>
                    <a:pt x="5983" y="64"/>
                    <a:pt x="5887" y="64"/>
                  </a:cubicBezTo>
                  <a:cubicBezTo>
                    <a:pt x="5567" y="64"/>
                    <a:pt x="5567" y="64"/>
                    <a:pt x="5567" y="64"/>
                  </a:cubicBezTo>
                  <a:cubicBezTo>
                    <a:pt x="5472" y="64"/>
                    <a:pt x="5344" y="64"/>
                    <a:pt x="5248" y="64"/>
                  </a:cubicBezTo>
                  <a:cubicBezTo>
                    <a:pt x="4918" y="85"/>
                    <a:pt x="4918" y="85"/>
                    <a:pt x="4918" y="85"/>
                  </a:cubicBezTo>
                  <a:cubicBezTo>
                    <a:pt x="4822" y="96"/>
                    <a:pt x="4684" y="96"/>
                    <a:pt x="4588" y="107"/>
                  </a:cubicBezTo>
                  <a:cubicBezTo>
                    <a:pt x="4258" y="139"/>
                    <a:pt x="4258" y="139"/>
                    <a:pt x="4258" y="139"/>
                  </a:cubicBezTo>
                  <a:cubicBezTo>
                    <a:pt x="4162" y="149"/>
                    <a:pt x="4024" y="171"/>
                    <a:pt x="3917" y="181"/>
                  </a:cubicBezTo>
                  <a:cubicBezTo>
                    <a:pt x="3587" y="224"/>
                    <a:pt x="3587" y="224"/>
                    <a:pt x="3587" y="224"/>
                  </a:cubicBezTo>
                  <a:cubicBezTo>
                    <a:pt x="3492" y="245"/>
                    <a:pt x="3353" y="266"/>
                    <a:pt x="3257" y="288"/>
                  </a:cubicBezTo>
                  <a:cubicBezTo>
                    <a:pt x="2938" y="352"/>
                    <a:pt x="2938" y="352"/>
                    <a:pt x="2938" y="352"/>
                  </a:cubicBezTo>
                  <a:cubicBezTo>
                    <a:pt x="2842" y="383"/>
                    <a:pt x="2704" y="415"/>
                    <a:pt x="2608" y="437"/>
                  </a:cubicBezTo>
                  <a:cubicBezTo>
                    <a:pt x="2321" y="522"/>
                    <a:pt x="2321" y="522"/>
                    <a:pt x="2321" y="522"/>
                  </a:cubicBezTo>
                  <a:cubicBezTo>
                    <a:pt x="2214" y="554"/>
                    <a:pt x="2086" y="596"/>
                    <a:pt x="1990" y="639"/>
                  </a:cubicBezTo>
                  <a:cubicBezTo>
                    <a:pt x="1724" y="746"/>
                    <a:pt x="1724" y="746"/>
                    <a:pt x="1724" y="746"/>
                  </a:cubicBezTo>
                  <a:cubicBezTo>
                    <a:pt x="1629" y="788"/>
                    <a:pt x="1490" y="852"/>
                    <a:pt x="1394" y="905"/>
                  </a:cubicBezTo>
                  <a:cubicBezTo>
                    <a:pt x="1171" y="1033"/>
                    <a:pt x="1171" y="1033"/>
                    <a:pt x="1171" y="1033"/>
                  </a:cubicBezTo>
                  <a:cubicBezTo>
                    <a:pt x="1075" y="1097"/>
                    <a:pt x="937" y="1182"/>
                    <a:pt x="841" y="1257"/>
                  </a:cubicBezTo>
                  <a:cubicBezTo>
                    <a:pt x="681" y="1406"/>
                    <a:pt x="681" y="1406"/>
                    <a:pt x="681" y="1406"/>
                  </a:cubicBezTo>
                  <a:cubicBezTo>
                    <a:pt x="489" y="1597"/>
                    <a:pt x="479" y="1608"/>
                    <a:pt x="394" y="1746"/>
                  </a:cubicBezTo>
                  <a:cubicBezTo>
                    <a:pt x="309" y="1906"/>
                    <a:pt x="309" y="1906"/>
                    <a:pt x="309" y="1906"/>
                  </a:cubicBezTo>
                  <a:cubicBezTo>
                    <a:pt x="202" y="2151"/>
                    <a:pt x="170" y="2236"/>
                    <a:pt x="159" y="2534"/>
                  </a:cubicBezTo>
                  <a:cubicBezTo>
                    <a:pt x="159" y="2683"/>
                    <a:pt x="159" y="2683"/>
                    <a:pt x="159" y="2683"/>
                  </a:cubicBezTo>
                  <a:cubicBezTo>
                    <a:pt x="159" y="2726"/>
                    <a:pt x="159" y="2779"/>
                    <a:pt x="159" y="2833"/>
                  </a:cubicBezTo>
                  <a:cubicBezTo>
                    <a:pt x="159" y="2982"/>
                    <a:pt x="159" y="2982"/>
                    <a:pt x="159" y="2982"/>
                  </a:cubicBezTo>
                  <a:cubicBezTo>
                    <a:pt x="159" y="3035"/>
                    <a:pt x="159" y="3099"/>
                    <a:pt x="170" y="3141"/>
                  </a:cubicBezTo>
                  <a:cubicBezTo>
                    <a:pt x="170" y="3301"/>
                    <a:pt x="170" y="3301"/>
                    <a:pt x="170" y="3301"/>
                  </a:cubicBezTo>
                  <a:cubicBezTo>
                    <a:pt x="170" y="3354"/>
                    <a:pt x="181" y="3418"/>
                    <a:pt x="181" y="3471"/>
                  </a:cubicBezTo>
                  <a:cubicBezTo>
                    <a:pt x="191" y="3631"/>
                    <a:pt x="191" y="3631"/>
                    <a:pt x="191" y="3631"/>
                  </a:cubicBezTo>
                  <a:cubicBezTo>
                    <a:pt x="191" y="3684"/>
                    <a:pt x="202" y="3759"/>
                    <a:pt x="202" y="3812"/>
                  </a:cubicBezTo>
                  <a:cubicBezTo>
                    <a:pt x="213" y="3983"/>
                    <a:pt x="213" y="3983"/>
                    <a:pt x="213" y="3983"/>
                  </a:cubicBezTo>
                  <a:cubicBezTo>
                    <a:pt x="223" y="4036"/>
                    <a:pt x="223" y="4110"/>
                    <a:pt x="234" y="4164"/>
                  </a:cubicBezTo>
                  <a:cubicBezTo>
                    <a:pt x="255" y="4345"/>
                    <a:pt x="255" y="4345"/>
                    <a:pt x="255" y="4345"/>
                  </a:cubicBezTo>
                  <a:cubicBezTo>
                    <a:pt x="255" y="4398"/>
                    <a:pt x="266" y="4472"/>
                    <a:pt x="277" y="4526"/>
                  </a:cubicBezTo>
                  <a:cubicBezTo>
                    <a:pt x="309" y="4717"/>
                    <a:pt x="309" y="4717"/>
                    <a:pt x="309" y="4717"/>
                  </a:cubicBezTo>
                  <a:cubicBezTo>
                    <a:pt x="319" y="4834"/>
                    <a:pt x="319" y="4834"/>
                    <a:pt x="319" y="4834"/>
                  </a:cubicBezTo>
                  <a:cubicBezTo>
                    <a:pt x="287" y="4632"/>
                    <a:pt x="287" y="4632"/>
                    <a:pt x="287" y="4632"/>
                  </a:cubicBezTo>
                  <a:cubicBezTo>
                    <a:pt x="287" y="4611"/>
                    <a:pt x="287" y="4568"/>
                    <a:pt x="277" y="4547"/>
                  </a:cubicBezTo>
                </a:path>
              </a:pathLst>
            </a:custGeom>
            <a:solidFill>
              <a:srgbClr val="FF9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03" name="Freeform 12"/>
            <p:cNvSpPr>
              <a:spLocks noChangeAspect="1"/>
            </p:cNvSpPr>
            <p:nvPr/>
          </p:nvSpPr>
          <p:spPr bwMode="auto">
            <a:xfrm>
              <a:off x="2243" y="2362"/>
              <a:ext cx="9" cy="90"/>
            </a:xfrm>
            <a:custGeom>
              <a:avLst/>
              <a:gdLst>
                <a:gd name="T0" fmla="*/ 32 w 75"/>
                <a:gd name="T1" fmla="*/ 333 h 750"/>
                <a:gd name="T2" fmla="*/ 53 w 75"/>
                <a:gd name="T3" fmla="*/ 665 h 750"/>
                <a:gd name="T4" fmla="*/ 75 w 75"/>
                <a:gd name="T5" fmla="*/ 750 h 750"/>
                <a:gd name="T6" fmla="*/ 53 w 75"/>
                <a:gd name="T7" fmla="*/ 654 h 750"/>
                <a:gd name="T8" fmla="*/ 0 w 75"/>
                <a:gd name="T9" fmla="*/ 0 h 750"/>
                <a:gd name="T10" fmla="*/ 21 w 75"/>
                <a:gd name="T11" fmla="*/ 129 h 750"/>
                <a:gd name="T12" fmla="*/ 32 w 75"/>
                <a:gd name="T13" fmla="*/ 333 h 75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5"/>
                <a:gd name="T22" fmla="*/ 0 h 750"/>
                <a:gd name="T23" fmla="*/ 75 w 75"/>
                <a:gd name="T24" fmla="*/ 750 h 75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5" h="750">
                  <a:moveTo>
                    <a:pt x="32" y="333"/>
                  </a:moveTo>
                  <a:cubicBezTo>
                    <a:pt x="43" y="515"/>
                    <a:pt x="53" y="579"/>
                    <a:pt x="53" y="665"/>
                  </a:cubicBezTo>
                  <a:cubicBezTo>
                    <a:pt x="64" y="686"/>
                    <a:pt x="64" y="729"/>
                    <a:pt x="75" y="750"/>
                  </a:cubicBezTo>
                  <a:cubicBezTo>
                    <a:pt x="64" y="718"/>
                    <a:pt x="64" y="686"/>
                    <a:pt x="53" y="654"/>
                  </a:cubicBezTo>
                  <a:cubicBezTo>
                    <a:pt x="21" y="150"/>
                    <a:pt x="21" y="150"/>
                    <a:pt x="0" y="0"/>
                  </a:cubicBezTo>
                  <a:cubicBezTo>
                    <a:pt x="21" y="129"/>
                    <a:pt x="21" y="129"/>
                    <a:pt x="21" y="129"/>
                  </a:cubicBezTo>
                  <a:cubicBezTo>
                    <a:pt x="21" y="193"/>
                    <a:pt x="32" y="268"/>
                    <a:pt x="32" y="333"/>
                  </a:cubicBezTo>
                </a:path>
              </a:pathLst>
            </a:custGeom>
            <a:solidFill>
              <a:srgbClr val="FF9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04" name="Freeform 13"/>
            <p:cNvSpPr>
              <a:spLocks noChangeAspect="1"/>
            </p:cNvSpPr>
            <p:nvPr/>
          </p:nvSpPr>
          <p:spPr bwMode="auto">
            <a:xfrm>
              <a:off x="2441" y="1736"/>
              <a:ext cx="1100" cy="1034"/>
            </a:xfrm>
            <a:custGeom>
              <a:avLst/>
              <a:gdLst>
                <a:gd name="T0" fmla="*/ 8176 w 9166"/>
                <a:gd name="T1" fmla="*/ 4441 h 8616"/>
                <a:gd name="T2" fmla="*/ 7644 w 9166"/>
                <a:gd name="T3" fmla="*/ 6124 h 8616"/>
                <a:gd name="T4" fmla="*/ 255 w 9166"/>
                <a:gd name="T5" fmla="*/ 7615 h 8616"/>
                <a:gd name="T6" fmla="*/ 745 w 9166"/>
                <a:gd name="T7" fmla="*/ 7743 h 8616"/>
                <a:gd name="T8" fmla="*/ 1341 w 9166"/>
                <a:gd name="T9" fmla="*/ 7871 h 8616"/>
                <a:gd name="T10" fmla="*/ 1927 w 9166"/>
                <a:gd name="T11" fmla="*/ 7956 h 8616"/>
                <a:gd name="T12" fmla="*/ 2523 w 9166"/>
                <a:gd name="T13" fmla="*/ 8020 h 8616"/>
                <a:gd name="T14" fmla="*/ 3130 w 9166"/>
                <a:gd name="T15" fmla="*/ 8052 h 8616"/>
                <a:gd name="T16" fmla="*/ 3726 w 9166"/>
                <a:gd name="T17" fmla="*/ 8052 h 8616"/>
                <a:gd name="T18" fmla="*/ 4344 w 9166"/>
                <a:gd name="T19" fmla="*/ 8031 h 8616"/>
                <a:gd name="T20" fmla="*/ 4961 w 9166"/>
                <a:gd name="T21" fmla="*/ 7977 h 8616"/>
                <a:gd name="T22" fmla="*/ 5589 w 9166"/>
                <a:gd name="T23" fmla="*/ 7892 h 8616"/>
                <a:gd name="T24" fmla="*/ 6196 w 9166"/>
                <a:gd name="T25" fmla="*/ 7775 h 8616"/>
                <a:gd name="T26" fmla="*/ 6771 w 9166"/>
                <a:gd name="T27" fmla="*/ 7626 h 8616"/>
                <a:gd name="T28" fmla="*/ 7303 w 9166"/>
                <a:gd name="T29" fmla="*/ 7424 h 8616"/>
                <a:gd name="T30" fmla="*/ 7782 w 9166"/>
                <a:gd name="T31" fmla="*/ 7168 h 8616"/>
                <a:gd name="T32" fmla="*/ 8187 w 9166"/>
                <a:gd name="T33" fmla="*/ 6848 h 8616"/>
                <a:gd name="T34" fmla="*/ 8464 w 9166"/>
                <a:gd name="T35" fmla="*/ 6444 h 8616"/>
                <a:gd name="T36" fmla="*/ 8751 w 9166"/>
                <a:gd name="T37" fmla="*/ 4974 h 8616"/>
                <a:gd name="T38" fmla="*/ 8858 w 9166"/>
                <a:gd name="T39" fmla="*/ 4558 h 8616"/>
                <a:gd name="T40" fmla="*/ 8943 w 9166"/>
                <a:gd name="T41" fmla="*/ 4154 h 8616"/>
                <a:gd name="T42" fmla="*/ 9007 w 9166"/>
                <a:gd name="T43" fmla="*/ 3770 h 8616"/>
                <a:gd name="T44" fmla="*/ 9060 w 9166"/>
                <a:gd name="T45" fmla="*/ 3397 h 8616"/>
                <a:gd name="T46" fmla="*/ 9103 w 9166"/>
                <a:gd name="T47" fmla="*/ 3035 h 8616"/>
                <a:gd name="T48" fmla="*/ 9124 w 9166"/>
                <a:gd name="T49" fmla="*/ 2684 h 8616"/>
                <a:gd name="T50" fmla="*/ 9145 w 9166"/>
                <a:gd name="T51" fmla="*/ 2354 h 8616"/>
                <a:gd name="T52" fmla="*/ 9156 w 9166"/>
                <a:gd name="T53" fmla="*/ 2034 h 8616"/>
                <a:gd name="T54" fmla="*/ 9166 w 9166"/>
                <a:gd name="T55" fmla="*/ 1725 h 8616"/>
                <a:gd name="T56" fmla="*/ 9156 w 9166"/>
                <a:gd name="T57" fmla="*/ 1416 h 8616"/>
                <a:gd name="T58" fmla="*/ 9060 w 9166"/>
                <a:gd name="T59" fmla="*/ 1044 h 8616"/>
                <a:gd name="T60" fmla="*/ 8836 w 9166"/>
                <a:gd name="T61" fmla="*/ 660 h 8616"/>
                <a:gd name="T62" fmla="*/ 8464 w 9166"/>
                <a:gd name="T63" fmla="*/ 287 h 8616"/>
                <a:gd name="T64" fmla="*/ 8581 w 9166"/>
                <a:gd name="T65" fmla="*/ 894 h 861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9166"/>
                <a:gd name="T100" fmla="*/ 0 h 8616"/>
                <a:gd name="T101" fmla="*/ 9166 w 9166"/>
                <a:gd name="T102" fmla="*/ 8616 h 861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9166" h="8616">
                  <a:moveTo>
                    <a:pt x="8581" y="894"/>
                  </a:moveTo>
                  <a:cubicBezTo>
                    <a:pt x="8581" y="1853"/>
                    <a:pt x="8538" y="2993"/>
                    <a:pt x="8176" y="4441"/>
                  </a:cubicBezTo>
                  <a:cubicBezTo>
                    <a:pt x="8027" y="5048"/>
                    <a:pt x="8262" y="5613"/>
                    <a:pt x="7644" y="6124"/>
                  </a:cubicBezTo>
                  <a:cubicBezTo>
                    <a:pt x="7644" y="6124"/>
                    <a:pt x="7644" y="6124"/>
                    <a:pt x="7644" y="6124"/>
                  </a:cubicBezTo>
                  <a:cubicBezTo>
                    <a:pt x="8049" y="7690"/>
                    <a:pt x="2970" y="8616"/>
                    <a:pt x="0" y="7519"/>
                  </a:cubicBezTo>
                  <a:cubicBezTo>
                    <a:pt x="255" y="7615"/>
                    <a:pt x="255" y="7615"/>
                    <a:pt x="255" y="7615"/>
                  </a:cubicBezTo>
                  <a:cubicBezTo>
                    <a:pt x="468" y="7679"/>
                    <a:pt x="468" y="7679"/>
                    <a:pt x="468" y="7679"/>
                  </a:cubicBezTo>
                  <a:cubicBezTo>
                    <a:pt x="745" y="7743"/>
                    <a:pt x="745" y="7743"/>
                    <a:pt x="745" y="7743"/>
                  </a:cubicBezTo>
                  <a:cubicBezTo>
                    <a:pt x="841" y="7764"/>
                    <a:pt x="958" y="7796"/>
                    <a:pt x="1054" y="7818"/>
                  </a:cubicBezTo>
                  <a:cubicBezTo>
                    <a:pt x="1341" y="7871"/>
                    <a:pt x="1341" y="7871"/>
                    <a:pt x="1341" y="7871"/>
                  </a:cubicBezTo>
                  <a:cubicBezTo>
                    <a:pt x="1426" y="7882"/>
                    <a:pt x="1544" y="7903"/>
                    <a:pt x="1639" y="7924"/>
                  </a:cubicBezTo>
                  <a:cubicBezTo>
                    <a:pt x="1927" y="7956"/>
                    <a:pt x="1927" y="7956"/>
                    <a:pt x="1927" y="7956"/>
                  </a:cubicBezTo>
                  <a:cubicBezTo>
                    <a:pt x="2023" y="7967"/>
                    <a:pt x="2140" y="7977"/>
                    <a:pt x="2225" y="7988"/>
                  </a:cubicBezTo>
                  <a:cubicBezTo>
                    <a:pt x="2523" y="8020"/>
                    <a:pt x="2523" y="8020"/>
                    <a:pt x="2523" y="8020"/>
                  </a:cubicBezTo>
                  <a:cubicBezTo>
                    <a:pt x="2619" y="8020"/>
                    <a:pt x="2736" y="8031"/>
                    <a:pt x="2821" y="8031"/>
                  </a:cubicBezTo>
                  <a:cubicBezTo>
                    <a:pt x="3130" y="8052"/>
                    <a:pt x="3130" y="8052"/>
                    <a:pt x="3130" y="8052"/>
                  </a:cubicBezTo>
                  <a:cubicBezTo>
                    <a:pt x="3215" y="8052"/>
                    <a:pt x="3332" y="8052"/>
                    <a:pt x="3428" y="8052"/>
                  </a:cubicBezTo>
                  <a:cubicBezTo>
                    <a:pt x="3726" y="8052"/>
                    <a:pt x="3726" y="8052"/>
                    <a:pt x="3726" y="8052"/>
                  </a:cubicBezTo>
                  <a:cubicBezTo>
                    <a:pt x="3822" y="8052"/>
                    <a:pt x="3939" y="8052"/>
                    <a:pt x="4035" y="8041"/>
                  </a:cubicBezTo>
                  <a:cubicBezTo>
                    <a:pt x="4344" y="8031"/>
                    <a:pt x="4344" y="8031"/>
                    <a:pt x="4344" y="8031"/>
                  </a:cubicBezTo>
                  <a:cubicBezTo>
                    <a:pt x="4439" y="8020"/>
                    <a:pt x="4557" y="8020"/>
                    <a:pt x="4652" y="8009"/>
                  </a:cubicBezTo>
                  <a:cubicBezTo>
                    <a:pt x="4961" y="7977"/>
                    <a:pt x="4961" y="7977"/>
                    <a:pt x="4961" y="7977"/>
                  </a:cubicBezTo>
                  <a:cubicBezTo>
                    <a:pt x="5057" y="7967"/>
                    <a:pt x="5185" y="7956"/>
                    <a:pt x="5280" y="7945"/>
                  </a:cubicBezTo>
                  <a:cubicBezTo>
                    <a:pt x="5589" y="7892"/>
                    <a:pt x="5589" y="7892"/>
                    <a:pt x="5589" y="7892"/>
                  </a:cubicBezTo>
                  <a:cubicBezTo>
                    <a:pt x="5685" y="7882"/>
                    <a:pt x="5813" y="7860"/>
                    <a:pt x="5898" y="7839"/>
                  </a:cubicBezTo>
                  <a:cubicBezTo>
                    <a:pt x="6196" y="7775"/>
                    <a:pt x="6196" y="7775"/>
                    <a:pt x="6196" y="7775"/>
                  </a:cubicBezTo>
                  <a:cubicBezTo>
                    <a:pt x="6281" y="7754"/>
                    <a:pt x="6409" y="7722"/>
                    <a:pt x="6494" y="7700"/>
                  </a:cubicBezTo>
                  <a:cubicBezTo>
                    <a:pt x="6771" y="7626"/>
                    <a:pt x="6771" y="7626"/>
                    <a:pt x="6771" y="7626"/>
                  </a:cubicBezTo>
                  <a:cubicBezTo>
                    <a:pt x="6856" y="7594"/>
                    <a:pt x="6963" y="7551"/>
                    <a:pt x="7048" y="7519"/>
                  </a:cubicBezTo>
                  <a:cubicBezTo>
                    <a:pt x="7303" y="7424"/>
                    <a:pt x="7303" y="7424"/>
                    <a:pt x="7303" y="7424"/>
                  </a:cubicBezTo>
                  <a:cubicBezTo>
                    <a:pt x="7378" y="7381"/>
                    <a:pt x="7484" y="7338"/>
                    <a:pt x="7559" y="7296"/>
                  </a:cubicBezTo>
                  <a:cubicBezTo>
                    <a:pt x="7782" y="7168"/>
                    <a:pt x="7782" y="7168"/>
                    <a:pt x="7782" y="7168"/>
                  </a:cubicBezTo>
                  <a:cubicBezTo>
                    <a:pt x="7846" y="7125"/>
                    <a:pt x="7953" y="7051"/>
                    <a:pt x="8017" y="6998"/>
                  </a:cubicBezTo>
                  <a:cubicBezTo>
                    <a:pt x="8187" y="6848"/>
                    <a:pt x="8187" y="6848"/>
                    <a:pt x="8187" y="6848"/>
                  </a:cubicBezTo>
                  <a:cubicBezTo>
                    <a:pt x="8251" y="6774"/>
                    <a:pt x="8336" y="6678"/>
                    <a:pt x="8389" y="6593"/>
                  </a:cubicBezTo>
                  <a:cubicBezTo>
                    <a:pt x="8464" y="6444"/>
                    <a:pt x="8464" y="6444"/>
                    <a:pt x="8464" y="6444"/>
                  </a:cubicBezTo>
                  <a:cubicBezTo>
                    <a:pt x="8613" y="6039"/>
                    <a:pt x="8592" y="5602"/>
                    <a:pt x="8698" y="5187"/>
                  </a:cubicBezTo>
                  <a:cubicBezTo>
                    <a:pt x="8751" y="4974"/>
                    <a:pt x="8751" y="4974"/>
                    <a:pt x="8751" y="4974"/>
                  </a:cubicBezTo>
                  <a:cubicBezTo>
                    <a:pt x="8773" y="4910"/>
                    <a:pt x="8794" y="4825"/>
                    <a:pt x="8804" y="4761"/>
                  </a:cubicBezTo>
                  <a:cubicBezTo>
                    <a:pt x="8858" y="4558"/>
                    <a:pt x="8858" y="4558"/>
                    <a:pt x="8858" y="4558"/>
                  </a:cubicBezTo>
                  <a:cubicBezTo>
                    <a:pt x="8868" y="4495"/>
                    <a:pt x="8890" y="4420"/>
                    <a:pt x="8900" y="4356"/>
                  </a:cubicBezTo>
                  <a:cubicBezTo>
                    <a:pt x="8943" y="4154"/>
                    <a:pt x="8943" y="4154"/>
                    <a:pt x="8943" y="4154"/>
                  </a:cubicBezTo>
                  <a:cubicBezTo>
                    <a:pt x="8954" y="4100"/>
                    <a:pt x="8964" y="4015"/>
                    <a:pt x="8975" y="3962"/>
                  </a:cubicBezTo>
                  <a:cubicBezTo>
                    <a:pt x="9007" y="3770"/>
                    <a:pt x="9007" y="3770"/>
                    <a:pt x="9007" y="3770"/>
                  </a:cubicBezTo>
                  <a:cubicBezTo>
                    <a:pt x="9017" y="3706"/>
                    <a:pt x="9028" y="3632"/>
                    <a:pt x="9039" y="3579"/>
                  </a:cubicBezTo>
                  <a:cubicBezTo>
                    <a:pt x="9060" y="3397"/>
                    <a:pt x="9060" y="3397"/>
                    <a:pt x="9060" y="3397"/>
                  </a:cubicBezTo>
                  <a:cubicBezTo>
                    <a:pt x="9071" y="3334"/>
                    <a:pt x="9081" y="3270"/>
                    <a:pt x="9081" y="3206"/>
                  </a:cubicBezTo>
                  <a:cubicBezTo>
                    <a:pt x="9103" y="3035"/>
                    <a:pt x="9103" y="3035"/>
                    <a:pt x="9103" y="3035"/>
                  </a:cubicBezTo>
                  <a:cubicBezTo>
                    <a:pt x="9103" y="2982"/>
                    <a:pt x="9113" y="2908"/>
                    <a:pt x="9113" y="2854"/>
                  </a:cubicBezTo>
                  <a:cubicBezTo>
                    <a:pt x="9124" y="2684"/>
                    <a:pt x="9124" y="2684"/>
                    <a:pt x="9124" y="2684"/>
                  </a:cubicBezTo>
                  <a:cubicBezTo>
                    <a:pt x="9135" y="2631"/>
                    <a:pt x="9135" y="2567"/>
                    <a:pt x="9135" y="2513"/>
                  </a:cubicBezTo>
                  <a:cubicBezTo>
                    <a:pt x="9145" y="2354"/>
                    <a:pt x="9145" y="2354"/>
                    <a:pt x="9145" y="2354"/>
                  </a:cubicBezTo>
                  <a:cubicBezTo>
                    <a:pt x="9145" y="2300"/>
                    <a:pt x="9156" y="2237"/>
                    <a:pt x="9156" y="2194"/>
                  </a:cubicBezTo>
                  <a:cubicBezTo>
                    <a:pt x="9156" y="2034"/>
                    <a:pt x="9156" y="2034"/>
                    <a:pt x="9156" y="2034"/>
                  </a:cubicBezTo>
                  <a:cubicBezTo>
                    <a:pt x="9156" y="1992"/>
                    <a:pt x="9156" y="1928"/>
                    <a:pt x="9156" y="1885"/>
                  </a:cubicBezTo>
                  <a:cubicBezTo>
                    <a:pt x="9166" y="1725"/>
                    <a:pt x="9166" y="1725"/>
                    <a:pt x="9166" y="1725"/>
                  </a:cubicBezTo>
                  <a:cubicBezTo>
                    <a:pt x="9166" y="1683"/>
                    <a:pt x="9166" y="1629"/>
                    <a:pt x="9166" y="1576"/>
                  </a:cubicBezTo>
                  <a:cubicBezTo>
                    <a:pt x="9156" y="1416"/>
                    <a:pt x="9156" y="1416"/>
                    <a:pt x="9156" y="1416"/>
                  </a:cubicBezTo>
                  <a:cubicBezTo>
                    <a:pt x="9145" y="1352"/>
                    <a:pt x="9124" y="1267"/>
                    <a:pt x="9113" y="1203"/>
                  </a:cubicBezTo>
                  <a:cubicBezTo>
                    <a:pt x="9060" y="1044"/>
                    <a:pt x="9060" y="1044"/>
                    <a:pt x="9060" y="1044"/>
                  </a:cubicBezTo>
                  <a:cubicBezTo>
                    <a:pt x="9028" y="980"/>
                    <a:pt x="8985" y="884"/>
                    <a:pt x="8943" y="831"/>
                  </a:cubicBezTo>
                  <a:cubicBezTo>
                    <a:pt x="8836" y="660"/>
                    <a:pt x="8836" y="660"/>
                    <a:pt x="8836" y="660"/>
                  </a:cubicBezTo>
                  <a:cubicBezTo>
                    <a:pt x="8773" y="596"/>
                    <a:pt x="8698" y="500"/>
                    <a:pt x="8634" y="436"/>
                  </a:cubicBezTo>
                  <a:cubicBezTo>
                    <a:pt x="8464" y="287"/>
                    <a:pt x="8464" y="287"/>
                    <a:pt x="8464" y="287"/>
                  </a:cubicBezTo>
                  <a:cubicBezTo>
                    <a:pt x="8198" y="96"/>
                    <a:pt x="8198" y="96"/>
                    <a:pt x="8027" y="0"/>
                  </a:cubicBezTo>
                  <a:cubicBezTo>
                    <a:pt x="8421" y="223"/>
                    <a:pt x="8581" y="543"/>
                    <a:pt x="8581" y="894"/>
                  </a:cubicBezTo>
                </a:path>
              </a:pathLst>
            </a:custGeom>
            <a:solidFill>
              <a:srgbClr val="FF9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05" name="Freeform 14"/>
            <p:cNvSpPr>
              <a:spLocks noChangeAspect="1"/>
            </p:cNvSpPr>
            <p:nvPr/>
          </p:nvSpPr>
          <p:spPr bwMode="auto">
            <a:xfrm>
              <a:off x="2187" y="1598"/>
              <a:ext cx="1284" cy="859"/>
            </a:xfrm>
            <a:custGeom>
              <a:avLst/>
              <a:gdLst>
                <a:gd name="T0" fmla="*/ 0 w 10700"/>
                <a:gd name="T1" fmla="*/ 2759 h 7158"/>
                <a:gd name="T2" fmla="*/ 8688 w 10700"/>
                <a:gd name="T3" fmla="*/ 1480 h 7158"/>
                <a:gd name="T4" fmla="*/ 9210 w 10700"/>
                <a:gd name="T5" fmla="*/ 4420 h 7158"/>
                <a:gd name="T6" fmla="*/ 8837 w 10700"/>
                <a:gd name="T7" fmla="*/ 5411 h 7158"/>
                <a:gd name="T8" fmla="*/ 8720 w 10700"/>
                <a:gd name="T9" fmla="*/ 5720 h 7158"/>
                <a:gd name="T10" fmla="*/ 9891 w 10700"/>
                <a:gd name="T11" fmla="*/ 7158 h 7158"/>
                <a:gd name="T12" fmla="*/ 10296 w 10700"/>
                <a:gd name="T13" fmla="*/ 5592 h 7158"/>
                <a:gd name="T14" fmla="*/ 10700 w 10700"/>
                <a:gd name="T15" fmla="*/ 2045 h 7158"/>
                <a:gd name="T16" fmla="*/ 10147 w 10700"/>
                <a:gd name="T17" fmla="*/ 1150 h 7158"/>
                <a:gd name="T18" fmla="*/ 10147 w 10700"/>
                <a:gd name="T19" fmla="*/ 1150 h 7158"/>
                <a:gd name="T20" fmla="*/ 9529 w 10700"/>
                <a:gd name="T21" fmla="*/ 863 h 7158"/>
                <a:gd name="T22" fmla="*/ 9252 w 10700"/>
                <a:gd name="T23" fmla="*/ 756 h 7158"/>
                <a:gd name="T24" fmla="*/ 8901 w 10700"/>
                <a:gd name="T25" fmla="*/ 650 h 7158"/>
                <a:gd name="T26" fmla="*/ 8603 w 10700"/>
                <a:gd name="T27" fmla="*/ 575 h 7158"/>
                <a:gd name="T28" fmla="*/ 8273 w 10700"/>
                <a:gd name="T29" fmla="*/ 490 h 7158"/>
                <a:gd name="T30" fmla="*/ 7964 w 10700"/>
                <a:gd name="T31" fmla="*/ 437 h 7158"/>
                <a:gd name="T32" fmla="*/ 7634 w 10700"/>
                <a:gd name="T33" fmla="*/ 383 h 7158"/>
                <a:gd name="T34" fmla="*/ 7325 w 10700"/>
                <a:gd name="T35" fmla="*/ 341 h 7158"/>
                <a:gd name="T36" fmla="*/ 7006 w 10700"/>
                <a:gd name="T37" fmla="*/ 309 h 7158"/>
                <a:gd name="T38" fmla="*/ 6686 w 10700"/>
                <a:gd name="T39" fmla="*/ 277 h 7158"/>
                <a:gd name="T40" fmla="*/ 6367 w 10700"/>
                <a:gd name="T41" fmla="*/ 255 h 7158"/>
                <a:gd name="T42" fmla="*/ 6047 w 10700"/>
                <a:gd name="T43" fmla="*/ 245 h 7158"/>
                <a:gd name="T44" fmla="*/ 5728 w 10700"/>
                <a:gd name="T45" fmla="*/ 245 h 7158"/>
                <a:gd name="T46" fmla="*/ 5409 w 10700"/>
                <a:gd name="T47" fmla="*/ 245 h 7158"/>
                <a:gd name="T48" fmla="*/ 5089 w 10700"/>
                <a:gd name="T49" fmla="*/ 245 h 7158"/>
                <a:gd name="T50" fmla="*/ 4759 w 10700"/>
                <a:gd name="T51" fmla="*/ 266 h 7158"/>
                <a:gd name="T52" fmla="*/ 4429 w 10700"/>
                <a:gd name="T53" fmla="*/ 287 h 7158"/>
                <a:gd name="T54" fmla="*/ 4099 w 10700"/>
                <a:gd name="T55" fmla="*/ 319 h 7158"/>
                <a:gd name="T56" fmla="*/ 3758 w 10700"/>
                <a:gd name="T57" fmla="*/ 362 h 7158"/>
                <a:gd name="T58" fmla="*/ 3428 w 10700"/>
                <a:gd name="T59" fmla="*/ 405 h 7158"/>
                <a:gd name="T60" fmla="*/ 3098 w 10700"/>
                <a:gd name="T61" fmla="*/ 469 h 7158"/>
                <a:gd name="T62" fmla="*/ 2779 w 10700"/>
                <a:gd name="T63" fmla="*/ 532 h 7158"/>
                <a:gd name="T64" fmla="*/ 2449 w 10700"/>
                <a:gd name="T65" fmla="*/ 618 h 7158"/>
                <a:gd name="T66" fmla="*/ 2161 w 10700"/>
                <a:gd name="T67" fmla="*/ 703 h 7158"/>
                <a:gd name="T68" fmla="*/ 1831 w 10700"/>
                <a:gd name="T69" fmla="*/ 820 h 7158"/>
                <a:gd name="T70" fmla="*/ 1565 w 10700"/>
                <a:gd name="T71" fmla="*/ 927 h 7158"/>
                <a:gd name="T72" fmla="*/ 1235 w 10700"/>
                <a:gd name="T73" fmla="*/ 1086 h 7158"/>
                <a:gd name="T74" fmla="*/ 1012 w 10700"/>
                <a:gd name="T75" fmla="*/ 1214 h 7158"/>
                <a:gd name="T76" fmla="*/ 682 w 10700"/>
                <a:gd name="T77" fmla="*/ 1438 h 7158"/>
                <a:gd name="T78" fmla="*/ 522 w 10700"/>
                <a:gd name="T79" fmla="*/ 1587 h 7158"/>
                <a:gd name="T80" fmla="*/ 234 w 10700"/>
                <a:gd name="T81" fmla="*/ 1928 h 7158"/>
                <a:gd name="T82" fmla="*/ 149 w 10700"/>
                <a:gd name="T83" fmla="*/ 2088 h 7158"/>
                <a:gd name="T84" fmla="*/ 0 w 10700"/>
                <a:gd name="T85" fmla="*/ 2716 h 7158"/>
                <a:gd name="T86" fmla="*/ 0 w 10700"/>
                <a:gd name="T87" fmla="*/ 2865 h 7158"/>
                <a:gd name="T88" fmla="*/ 0 w 10700"/>
                <a:gd name="T89" fmla="*/ 2961 h 7158"/>
                <a:gd name="T90" fmla="*/ 0 w 10700"/>
                <a:gd name="T91" fmla="*/ 2791 h 7158"/>
                <a:gd name="T92" fmla="*/ 0 w 10700"/>
                <a:gd name="T93" fmla="*/ 2759 h 7158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0700"/>
                <a:gd name="T142" fmla="*/ 0 h 7158"/>
                <a:gd name="T143" fmla="*/ 10700 w 10700"/>
                <a:gd name="T144" fmla="*/ 7158 h 7158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0700" h="7158">
                  <a:moveTo>
                    <a:pt x="0" y="2759"/>
                  </a:moveTo>
                  <a:cubicBezTo>
                    <a:pt x="96" y="0"/>
                    <a:pt x="7847" y="522"/>
                    <a:pt x="8688" y="1480"/>
                  </a:cubicBezTo>
                  <a:cubicBezTo>
                    <a:pt x="8848" y="1651"/>
                    <a:pt x="9178" y="3611"/>
                    <a:pt x="9210" y="4420"/>
                  </a:cubicBezTo>
                  <a:cubicBezTo>
                    <a:pt x="9242" y="5049"/>
                    <a:pt x="9242" y="5049"/>
                    <a:pt x="8837" y="5411"/>
                  </a:cubicBezTo>
                  <a:cubicBezTo>
                    <a:pt x="8784" y="5454"/>
                    <a:pt x="8677" y="5550"/>
                    <a:pt x="8720" y="5720"/>
                  </a:cubicBezTo>
                  <a:cubicBezTo>
                    <a:pt x="8880" y="6381"/>
                    <a:pt x="9689" y="6519"/>
                    <a:pt x="9891" y="7158"/>
                  </a:cubicBezTo>
                  <a:cubicBezTo>
                    <a:pt x="10349" y="6668"/>
                    <a:pt x="10157" y="6157"/>
                    <a:pt x="10296" y="5592"/>
                  </a:cubicBezTo>
                  <a:cubicBezTo>
                    <a:pt x="10658" y="4144"/>
                    <a:pt x="10700" y="3004"/>
                    <a:pt x="10700" y="2045"/>
                  </a:cubicBezTo>
                  <a:cubicBezTo>
                    <a:pt x="10700" y="1694"/>
                    <a:pt x="10540" y="1374"/>
                    <a:pt x="10147" y="1150"/>
                  </a:cubicBezTo>
                  <a:cubicBezTo>
                    <a:pt x="10147" y="1150"/>
                    <a:pt x="10147" y="1150"/>
                    <a:pt x="10147" y="1150"/>
                  </a:cubicBezTo>
                  <a:cubicBezTo>
                    <a:pt x="9848" y="990"/>
                    <a:pt x="9806" y="969"/>
                    <a:pt x="9529" y="863"/>
                  </a:cubicBezTo>
                  <a:cubicBezTo>
                    <a:pt x="9252" y="756"/>
                    <a:pt x="9252" y="756"/>
                    <a:pt x="9252" y="756"/>
                  </a:cubicBezTo>
                  <a:cubicBezTo>
                    <a:pt x="9146" y="724"/>
                    <a:pt x="9007" y="682"/>
                    <a:pt x="8901" y="650"/>
                  </a:cubicBezTo>
                  <a:cubicBezTo>
                    <a:pt x="8603" y="575"/>
                    <a:pt x="8603" y="575"/>
                    <a:pt x="8603" y="575"/>
                  </a:cubicBezTo>
                  <a:cubicBezTo>
                    <a:pt x="8507" y="543"/>
                    <a:pt x="8368" y="511"/>
                    <a:pt x="8273" y="490"/>
                  </a:cubicBezTo>
                  <a:cubicBezTo>
                    <a:pt x="7964" y="437"/>
                    <a:pt x="7964" y="437"/>
                    <a:pt x="7964" y="437"/>
                  </a:cubicBezTo>
                  <a:cubicBezTo>
                    <a:pt x="7868" y="415"/>
                    <a:pt x="7730" y="394"/>
                    <a:pt x="7634" y="383"/>
                  </a:cubicBezTo>
                  <a:cubicBezTo>
                    <a:pt x="7325" y="341"/>
                    <a:pt x="7325" y="341"/>
                    <a:pt x="7325" y="341"/>
                  </a:cubicBezTo>
                  <a:cubicBezTo>
                    <a:pt x="7229" y="330"/>
                    <a:pt x="7102" y="319"/>
                    <a:pt x="7006" y="309"/>
                  </a:cubicBezTo>
                  <a:cubicBezTo>
                    <a:pt x="6686" y="277"/>
                    <a:pt x="6686" y="277"/>
                    <a:pt x="6686" y="277"/>
                  </a:cubicBezTo>
                  <a:cubicBezTo>
                    <a:pt x="6590" y="277"/>
                    <a:pt x="6463" y="266"/>
                    <a:pt x="6367" y="255"/>
                  </a:cubicBezTo>
                  <a:cubicBezTo>
                    <a:pt x="6047" y="245"/>
                    <a:pt x="6047" y="245"/>
                    <a:pt x="6047" y="245"/>
                  </a:cubicBezTo>
                  <a:cubicBezTo>
                    <a:pt x="5952" y="245"/>
                    <a:pt x="5824" y="245"/>
                    <a:pt x="5728" y="245"/>
                  </a:cubicBezTo>
                  <a:cubicBezTo>
                    <a:pt x="5409" y="245"/>
                    <a:pt x="5409" y="245"/>
                    <a:pt x="5409" y="245"/>
                  </a:cubicBezTo>
                  <a:cubicBezTo>
                    <a:pt x="5313" y="245"/>
                    <a:pt x="5185" y="245"/>
                    <a:pt x="5089" y="245"/>
                  </a:cubicBezTo>
                  <a:cubicBezTo>
                    <a:pt x="4759" y="266"/>
                    <a:pt x="4759" y="266"/>
                    <a:pt x="4759" y="266"/>
                  </a:cubicBezTo>
                  <a:cubicBezTo>
                    <a:pt x="4663" y="277"/>
                    <a:pt x="4525" y="277"/>
                    <a:pt x="4429" y="287"/>
                  </a:cubicBezTo>
                  <a:cubicBezTo>
                    <a:pt x="4099" y="319"/>
                    <a:pt x="4099" y="319"/>
                    <a:pt x="4099" y="319"/>
                  </a:cubicBezTo>
                  <a:cubicBezTo>
                    <a:pt x="4003" y="330"/>
                    <a:pt x="3865" y="351"/>
                    <a:pt x="3758" y="362"/>
                  </a:cubicBezTo>
                  <a:cubicBezTo>
                    <a:pt x="3428" y="405"/>
                    <a:pt x="3428" y="405"/>
                    <a:pt x="3428" y="405"/>
                  </a:cubicBezTo>
                  <a:cubicBezTo>
                    <a:pt x="3333" y="426"/>
                    <a:pt x="3194" y="447"/>
                    <a:pt x="3098" y="469"/>
                  </a:cubicBezTo>
                  <a:cubicBezTo>
                    <a:pt x="2779" y="532"/>
                    <a:pt x="2779" y="532"/>
                    <a:pt x="2779" y="532"/>
                  </a:cubicBezTo>
                  <a:cubicBezTo>
                    <a:pt x="2683" y="564"/>
                    <a:pt x="2545" y="596"/>
                    <a:pt x="2449" y="618"/>
                  </a:cubicBezTo>
                  <a:cubicBezTo>
                    <a:pt x="2161" y="703"/>
                    <a:pt x="2161" y="703"/>
                    <a:pt x="2161" y="703"/>
                  </a:cubicBezTo>
                  <a:cubicBezTo>
                    <a:pt x="2055" y="735"/>
                    <a:pt x="1927" y="777"/>
                    <a:pt x="1831" y="820"/>
                  </a:cubicBezTo>
                  <a:cubicBezTo>
                    <a:pt x="1565" y="927"/>
                    <a:pt x="1565" y="927"/>
                    <a:pt x="1565" y="927"/>
                  </a:cubicBezTo>
                  <a:cubicBezTo>
                    <a:pt x="1469" y="969"/>
                    <a:pt x="1331" y="1033"/>
                    <a:pt x="1235" y="1086"/>
                  </a:cubicBezTo>
                  <a:cubicBezTo>
                    <a:pt x="1012" y="1214"/>
                    <a:pt x="1012" y="1214"/>
                    <a:pt x="1012" y="1214"/>
                  </a:cubicBezTo>
                  <a:cubicBezTo>
                    <a:pt x="916" y="1278"/>
                    <a:pt x="777" y="1363"/>
                    <a:pt x="682" y="1438"/>
                  </a:cubicBezTo>
                  <a:cubicBezTo>
                    <a:pt x="522" y="1587"/>
                    <a:pt x="522" y="1587"/>
                    <a:pt x="522" y="1587"/>
                  </a:cubicBezTo>
                  <a:cubicBezTo>
                    <a:pt x="330" y="1779"/>
                    <a:pt x="320" y="1789"/>
                    <a:pt x="234" y="1928"/>
                  </a:cubicBezTo>
                  <a:cubicBezTo>
                    <a:pt x="149" y="2088"/>
                    <a:pt x="149" y="2088"/>
                    <a:pt x="149" y="2088"/>
                  </a:cubicBezTo>
                  <a:cubicBezTo>
                    <a:pt x="43" y="2333"/>
                    <a:pt x="11" y="2418"/>
                    <a:pt x="0" y="2716"/>
                  </a:cubicBezTo>
                  <a:cubicBezTo>
                    <a:pt x="0" y="2865"/>
                    <a:pt x="0" y="2865"/>
                    <a:pt x="0" y="2865"/>
                  </a:cubicBezTo>
                  <a:cubicBezTo>
                    <a:pt x="0" y="2961"/>
                    <a:pt x="0" y="2961"/>
                    <a:pt x="0" y="2961"/>
                  </a:cubicBezTo>
                  <a:cubicBezTo>
                    <a:pt x="0" y="2791"/>
                    <a:pt x="0" y="2791"/>
                    <a:pt x="0" y="2791"/>
                  </a:cubicBezTo>
                  <a:cubicBezTo>
                    <a:pt x="0" y="2780"/>
                    <a:pt x="0" y="2769"/>
                    <a:pt x="0" y="2759"/>
                  </a:cubicBezTo>
                </a:path>
              </a:pathLst>
            </a:custGeom>
            <a:solidFill>
              <a:srgbClr val="FF9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06" name="Freeform 15"/>
            <p:cNvSpPr>
              <a:spLocks noChangeAspect="1"/>
            </p:cNvSpPr>
            <p:nvPr/>
          </p:nvSpPr>
          <p:spPr bwMode="auto">
            <a:xfrm>
              <a:off x="2581" y="1736"/>
              <a:ext cx="960" cy="1002"/>
            </a:xfrm>
            <a:custGeom>
              <a:avLst/>
              <a:gdLst>
                <a:gd name="T0" fmla="*/ 7415 w 8000"/>
                <a:gd name="T1" fmla="*/ 894 h 8350"/>
                <a:gd name="T2" fmla="*/ 7011 w 8000"/>
                <a:gd name="T3" fmla="*/ 4441 h 8350"/>
                <a:gd name="T4" fmla="*/ 6607 w 8000"/>
                <a:gd name="T5" fmla="*/ 6007 h 8350"/>
                <a:gd name="T6" fmla="*/ 6671 w 8000"/>
                <a:gd name="T7" fmla="*/ 6156 h 8350"/>
                <a:gd name="T8" fmla="*/ 0 w 8000"/>
                <a:gd name="T9" fmla="*/ 7839 h 8350"/>
                <a:gd name="T10" fmla="*/ 298 w 8000"/>
                <a:gd name="T11" fmla="*/ 7892 h 8350"/>
                <a:gd name="T12" fmla="*/ 479 w 8000"/>
                <a:gd name="T13" fmla="*/ 7924 h 8350"/>
                <a:gd name="T14" fmla="*/ 766 w 8000"/>
                <a:gd name="T15" fmla="*/ 7956 h 8350"/>
                <a:gd name="T16" fmla="*/ 1064 w 8000"/>
                <a:gd name="T17" fmla="*/ 7988 h 8350"/>
                <a:gd name="T18" fmla="*/ 1362 w 8000"/>
                <a:gd name="T19" fmla="*/ 8020 h 8350"/>
                <a:gd name="T20" fmla="*/ 1660 w 8000"/>
                <a:gd name="T21" fmla="*/ 8030 h 8350"/>
                <a:gd name="T22" fmla="*/ 1969 w 8000"/>
                <a:gd name="T23" fmla="*/ 8052 h 8350"/>
                <a:gd name="T24" fmla="*/ 2266 w 8000"/>
                <a:gd name="T25" fmla="*/ 8052 h 8350"/>
                <a:gd name="T26" fmla="*/ 2564 w 8000"/>
                <a:gd name="T27" fmla="*/ 8052 h 8350"/>
                <a:gd name="T28" fmla="*/ 2873 w 8000"/>
                <a:gd name="T29" fmla="*/ 8041 h 8350"/>
                <a:gd name="T30" fmla="*/ 3181 w 8000"/>
                <a:gd name="T31" fmla="*/ 8030 h 8350"/>
                <a:gd name="T32" fmla="*/ 3490 w 8000"/>
                <a:gd name="T33" fmla="*/ 8009 h 8350"/>
                <a:gd name="T34" fmla="*/ 3798 w 8000"/>
                <a:gd name="T35" fmla="*/ 7977 h 8350"/>
                <a:gd name="T36" fmla="*/ 4117 w 8000"/>
                <a:gd name="T37" fmla="*/ 7945 h 8350"/>
                <a:gd name="T38" fmla="*/ 4426 w 8000"/>
                <a:gd name="T39" fmla="*/ 7892 h 8350"/>
                <a:gd name="T40" fmla="*/ 4735 w 8000"/>
                <a:gd name="T41" fmla="*/ 7839 h 8350"/>
                <a:gd name="T42" fmla="*/ 5032 w 8000"/>
                <a:gd name="T43" fmla="*/ 7775 h 8350"/>
                <a:gd name="T44" fmla="*/ 5330 w 8000"/>
                <a:gd name="T45" fmla="*/ 7700 h 8350"/>
                <a:gd name="T46" fmla="*/ 5607 w 8000"/>
                <a:gd name="T47" fmla="*/ 7626 h 8350"/>
                <a:gd name="T48" fmla="*/ 5883 w 8000"/>
                <a:gd name="T49" fmla="*/ 7519 h 8350"/>
                <a:gd name="T50" fmla="*/ 6139 w 8000"/>
                <a:gd name="T51" fmla="*/ 7423 h 8350"/>
                <a:gd name="T52" fmla="*/ 6394 w 8000"/>
                <a:gd name="T53" fmla="*/ 7295 h 8350"/>
                <a:gd name="T54" fmla="*/ 6617 w 8000"/>
                <a:gd name="T55" fmla="*/ 7168 h 8350"/>
                <a:gd name="T56" fmla="*/ 6852 w 8000"/>
                <a:gd name="T57" fmla="*/ 6997 h 8350"/>
                <a:gd name="T58" fmla="*/ 7022 w 8000"/>
                <a:gd name="T59" fmla="*/ 6848 h 8350"/>
                <a:gd name="T60" fmla="*/ 7224 w 8000"/>
                <a:gd name="T61" fmla="*/ 6592 h 8350"/>
                <a:gd name="T62" fmla="*/ 7298 w 8000"/>
                <a:gd name="T63" fmla="*/ 6443 h 8350"/>
                <a:gd name="T64" fmla="*/ 7532 w 8000"/>
                <a:gd name="T65" fmla="*/ 5187 h 8350"/>
                <a:gd name="T66" fmla="*/ 7586 w 8000"/>
                <a:gd name="T67" fmla="*/ 4974 h 8350"/>
                <a:gd name="T68" fmla="*/ 7639 w 8000"/>
                <a:gd name="T69" fmla="*/ 4761 h 8350"/>
                <a:gd name="T70" fmla="*/ 7692 w 8000"/>
                <a:gd name="T71" fmla="*/ 4558 h 8350"/>
                <a:gd name="T72" fmla="*/ 7735 w 8000"/>
                <a:gd name="T73" fmla="*/ 4356 h 8350"/>
                <a:gd name="T74" fmla="*/ 7777 w 8000"/>
                <a:gd name="T75" fmla="*/ 4154 h 8350"/>
                <a:gd name="T76" fmla="*/ 7809 w 8000"/>
                <a:gd name="T77" fmla="*/ 3962 h 8350"/>
                <a:gd name="T78" fmla="*/ 7841 w 8000"/>
                <a:gd name="T79" fmla="*/ 3770 h 8350"/>
                <a:gd name="T80" fmla="*/ 7873 w 8000"/>
                <a:gd name="T81" fmla="*/ 3578 h 8350"/>
                <a:gd name="T82" fmla="*/ 7894 w 8000"/>
                <a:gd name="T83" fmla="*/ 3397 h 8350"/>
                <a:gd name="T84" fmla="*/ 7915 w 8000"/>
                <a:gd name="T85" fmla="*/ 3206 h 8350"/>
                <a:gd name="T86" fmla="*/ 7937 w 8000"/>
                <a:gd name="T87" fmla="*/ 3035 h 8350"/>
                <a:gd name="T88" fmla="*/ 7947 w 8000"/>
                <a:gd name="T89" fmla="*/ 2854 h 8350"/>
                <a:gd name="T90" fmla="*/ 7958 w 8000"/>
                <a:gd name="T91" fmla="*/ 2684 h 8350"/>
                <a:gd name="T92" fmla="*/ 7969 w 8000"/>
                <a:gd name="T93" fmla="*/ 2513 h 8350"/>
                <a:gd name="T94" fmla="*/ 7979 w 8000"/>
                <a:gd name="T95" fmla="*/ 2354 h 8350"/>
                <a:gd name="T96" fmla="*/ 7990 w 8000"/>
                <a:gd name="T97" fmla="*/ 2194 h 8350"/>
                <a:gd name="T98" fmla="*/ 7990 w 8000"/>
                <a:gd name="T99" fmla="*/ 2034 h 8350"/>
                <a:gd name="T100" fmla="*/ 7990 w 8000"/>
                <a:gd name="T101" fmla="*/ 1885 h 8350"/>
                <a:gd name="T102" fmla="*/ 8000 w 8000"/>
                <a:gd name="T103" fmla="*/ 1725 h 8350"/>
                <a:gd name="T104" fmla="*/ 8000 w 8000"/>
                <a:gd name="T105" fmla="*/ 1576 h 8350"/>
                <a:gd name="T106" fmla="*/ 7990 w 8000"/>
                <a:gd name="T107" fmla="*/ 1416 h 8350"/>
                <a:gd name="T108" fmla="*/ 7947 w 8000"/>
                <a:gd name="T109" fmla="*/ 1203 h 8350"/>
                <a:gd name="T110" fmla="*/ 7894 w 8000"/>
                <a:gd name="T111" fmla="*/ 1044 h 8350"/>
                <a:gd name="T112" fmla="*/ 7777 w 8000"/>
                <a:gd name="T113" fmla="*/ 831 h 8350"/>
                <a:gd name="T114" fmla="*/ 7671 w 8000"/>
                <a:gd name="T115" fmla="*/ 660 h 8350"/>
                <a:gd name="T116" fmla="*/ 7469 w 8000"/>
                <a:gd name="T117" fmla="*/ 436 h 8350"/>
                <a:gd name="T118" fmla="*/ 7298 w 8000"/>
                <a:gd name="T119" fmla="*/ 287 h 8350"/>
                <a:gd name="T120" fmla="*/ 6862 w 8000"/>
                <a:gd name="T121" fmla="*/ 0 h 8350"/>
                <a:gd name="T122" fmla="*/ 7415 w 8000"/>
                <a:gd name="T123" fmla="*/ 894 h 8350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8000"/>
                <a:gd name="T187" fmla="*/ 0 h 8350"/>
                <a:gd name="T188" fmla="*/ 8000 w 8000"/>
                <a:gd name="T189" fmla="*/ 8350 h 8350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8000" h="8350">
                  <a:moveTo>
                    <a:pt x="7415" y="894"/>
                  </a:moveTo>
                  <a:cubicBezTo>
                    <a:pt x="7415" y="1853"/>
                    <a:pt x="7373" y="2993"/>
                    <a:pt x="7011" y="4441"/>
                  </a:cubicBezTo>
                  <a:cubicBezTo>
                    <a:pt x="6873" y="5006"/>
                    <a:pt x="7064" y="5517"/>
                    <a:pt x="6607" y="6007"/>
                  </a:cubicBezTo>
                  <a:cubicBezTo>
                    <a:pt x="6628" y="6049"/>
                    <a:pt x="6649" y="6113"/>
                    <a:pt x="6671" y="6156"/>
                  </a:cubicBezTo>
                  <a:cubicBezTo>
                    <a:pt x="6873" y="7796"/>
                    <a:pt x="2724" y="8350"/>
                    <a:pt x="0" y="7839"/>
                  </a:cubicBezTo>
                  <a:cubicBezTo>
                    <a:pt x="298" y="7892"/>
                    <a:pt x="298" y="7892"/>
                    <a:pt x="298" y="7892"/>
                  </a:cubicBezTo>
                  <a:cubicBezTo>
                    <a:pt x="479" y="7924"/>
                    <a:pt x="479" y="7924"/>
                    <a:pt x="479" y="7924"/>
                  </a:cubicBezTo>
                  <a:cubicBezTo>
                    <a:pt x="766" y="7956"/>
                    <a:pt x="766" y="7956"/>
                    <a:pt x="766" y="7956"/>
                  </a:cubicBezTo>
                  <a:cubicBezTo>
                    <a:pt x="862" y="7966"/>
                    <a:pt x="979" y="7977"/>
                    <a:pt x="1064" y="7988"/>
                  </a:cubicBezTo>
                  <a:cubicBezTo>
                    <a:pt x="1362" y="8020"/>
                    <a:pt x="1362" y="8020"/>
                    <a:pt x="1362" y="8020"/>
                  </a:cubicBezTo>
                  <a:cubicBezTo>
                    <a:pt x="1458" y="8020"/>
                    <a:pt x="1575" y="8030"/>
                    <a:pt x="1660" y="8030"/>
                  </a:cubicBezTo>
                  <a:cubicBezTo>
                    <a:pt x="1969" y="8052"/>
                    <a:pt x="1969" y="8052"/>
                    <a:pt x="1969" y="8052"/>
                  </a:cubicBezTo>
                  <a:cubicBezTo>
                    <a:pt x="2054" y="8052"/>
                    <a:pt x="2171" y="8052"/>
                    <a:pt x="2266" y="8052"/>
                  </a:cubicBezTo>
                  <a:cubicBezTo>
                    <a:pt x="2564" y="8052"/>
                    <a:pt x="2564" y="8052"/>
                    <a:pt x="2564" y="8052"/>
                  </a:cubicBezTo>
                  <a:cubicBezTo>
                    <a:pt x="2660" y="8052"/>
                    <a:pt x="2777" y="8052"/>
                    <a:pt x="2873" y="8041"/>
                  </a:cubicBezTo>
                  <a:cubicBezTo>
                    <a:pt x="3181" y="8030"/>
                    <a:pt x="3181" y="8030"/>
                    <a:pt x="3181" y="8030"/>
                  </a:cubicBezTo>
                  <a:cubicBezTo>
                    <a:pt x="3277" y="8020"/>
                    <a:pt x="3394" y="8020"/>
                    <a:pt x="3490" y="8009"/>
                  </a:cubicBezTo>
                  <a:cubicBezTo>
                    <a:pt x="3798" y="7977"/>
                    <a:pt x="3798" y="7977"/>
                    <a:pt x="3798" y="7977"/>
                  </a:cubicBezTo>
                  <a:cubicBezTo>
                    <a:pt x="3894" y="7966"/>
                    <a:pt x="4022" y="7956"/>
                    <a:pt x="4117" y="7945"/>
                  </a:cubicBezTo>
                  <a:cubicBezTo>
                    <a:pt x="4426" y="7892"/>
                    <a:pt x="4426" y="7892"/>
                    <a:pt x="4426" y="7892"/>
                  </a:cubicBezTo>
                  <a:cubicBezTo>
                    <a:pt x="4522" y="7881"/>
                    <a:pt x="4649" y="7860"/>
                    <a:pt x="4735" y="7839"/>
                  </a:cubicBezTo>
                  <a:cubicBezTo>
                    <a:pt x="5032" y="7775"/>
                    <a:pt x="5032" y="7775"/>
                    <a:pt x="5032" y="7775"/>
                  </a:cubicBezTo>
                  <a:cubicBezTo>
                    <a:pt x="5117" y="7753"/>
                    <a:pt x="5245" y="7721"/>
                    <a:pt x="5330" y="7700"/>
                  </a:cubicBezTo>
                  <a:cubicBezTo>
                    <a:pt x="5607" y="7626"/>
                    <a:pt x="5607" y="7626"/>
                    <a:pt x="5607" y="7626"/>
                  </a:cubicBezTo>
                  <a:cubicBezTo>
                    <a:pt x="5692" y="7594"/>
                    <a:pt x="5798" y="7551"/>
                    <a:pt x="5883" y="7519"/>
                  </a:cubicBezTo>
                  <a:cubicBezTo>
                    <a:pt x="6139" y="7423"/>
                    <a:pt x="6139" y="7423"/>
                    <a:pt x="6139" y="7423"/>
                  </a:cubicBezTo>
                  <a:cubicBezTo>
                    <a:pt x="6213" y="7381"/>
                    <a:pt x="6320" y="7338"/>
                    <a:pt x="6394" y="7295"/>
                  </a:cubicBezTo>
                  <a:cubicBezTo>
                    <a:pt x="6617" y="7168"/>
                    <a:pt x="6617" y="7168"/>
                    <a:pt x="6617" y="7168"/>
                  </a:cubicBezTo>
                  <a:cubicBezTo>
                    <a:pt x="6681" y="7125"/>
                    <a:pt x="6788" y="7050"/>
                    <a:pt x="6852" y="6997"/>
                  </a:cubicBezTo>
                  <a:cubicBezTo>
                    <a:pt x="7022" y="6848"/>
                    <a:pt x="7022" y="6848"/>
                    <a:pt x="7022" y="6848"/>
                  </a:cubicBezTo>
                  <a:cubicBezTo>
                    <a:pt x="7086" y="6774"/>
                    <a:pt x="7171" y="6678"/>
                    <a:pt x="7224" y="6592"/>
                  </a:cubicBezTo>
                  <a:cubicBezTo>
                    <a:pt x="7298" y="6443"/>
                    <a:pt x="7298" y="6443"/>
                    <a:pt x="7298" y="6443"/>
                  </a:cubicBezTo>
                  <a:cubicBezTo>
                    <a:pt x="7447" y="6039"/>
                    <a:pt x="7426" y="5602"/>
                    <a:pt x="7532" y="5187"/>
                  </a:cubicBezTo>
                  <a:cubicBezTo>
                    <a:pt x="7586" y="4974"/>
                    <a:pt x="7586" y="4974"/>
                    <a:pt x="7586" y="4974"/>
                  </a:cubicBezTo>
                  <a:cubicBezTo>
                    <a:pt x="7607" y="4910"/>
                    <a:pt x="7628" y="4824"/>
                    <a:pt x="7639" y="4761"/>
                  </a:cubicBezTo>
                  <a:cubicBezTo>
                    <a:pt x="7692" y="4558"/>
                    <a:pt x="7692" y="4558"/>
                    <a:pt x="7692" y="4558"/>
                  </a:cubicBezTo>
                  <a:cubicBezTo>
                    <a:pt x="7703" y="4494"/>
                    <a:pt x="7724" y="4420"/>
                    <a:pt x="7735" y="4356"/>
                  </a:cubicBezTo>
                  <a:cubicBezTo>
                    <a:pt x="7777" y="4154"/>
                    <a:pt x="7777" y="4154"/>
                    <a:pt x="7777" y="4154"/>
                  </a:cubicBezTo>
                  <a:cubicBezTo>
                    <a:pt x="7788" y="4100"/>
                    <a:pt x="7798" y="4015"/>
                    <a:pt x="7809" y="3962"/>
                  </a:cubicBezTo>
                  <a:cubicBezTo>
                    <a:pt x="7841" y="3770"/>
                    <a:pt x="7841" y="3770"/>
                    <a:pt x="7841" y="3770"/>
                  </a:cubicBezTo>
                  <a:cubicBezTo>
                    <a:pt x="7852" y="3706"/>
                    <a:pt x="7862" y="3632"/>
                    <a:pt x="7873" y="3578"/>
                  </a:cubicBezTo>
                  <a:cubicBezTo>
                    <a:pt x="7894" y="3397"/>
                    <a:pt x="7894" y="3397"/>
                    <a:pt x="7894" y="3397"/>
                  </a:cubicBezTo>
                  <a:cubicBezTo>
                    <a:pt x="7905" y="3333"/>
                    <a:pt x="7915" y="3270"/>
                    <a:pt x="7915" y="3206"/>
                  </a:cubicBezTo>
                  <a:cubicBezTo>
                    <a:pt x="7937" y="3035"/>
                    <a:pt x="7937" y="3035"/>
                    <a:pt x="7937" y="3035"/>
                  </a:cubicBezTo>
                  <a:cubicBezTo>
                    <a:pt x="7937" y="2982"/>
                    <a:pt x="7947" y="2907"/>
                    <a:pt x="7947" y="2854"/>
                  </a:cubicBezTo>
                  <a:cubicBezTo>
                    <a:pt x="7958" y="2684"/>
                    <a:pt x="7958" y="2684"/>
                    <a:pt x="7958" y="2684"/>
                  </a:cubicBezTo>
                  <a:cubicBezTo>
                    <a:pt x="7969" y="2630"/>
                    <a:pt x="7969" y="2567"/>
                    <a:pt x="7969" y="2513"/>
                  </a:cubicBezTo>
                  <a:cubicBezTo>
                    <a:pt x="7979" y="2354"/>
                    <a:pt x="7979" y="2354"/>
                    <a:pt x="7979" y="2354"/>
                  </a:cubicBezTo>
                  <a:cubicBezTo>
                    <a:pt x="7979" y="2300"/>
                    <a:pt x="7990" y="2236"/>
                    <a:pt x="7990" y="2194"/>
                  </a:cubicBezTo>
                  <a:cubicBezTo>
                    <a:pt x="7990" y="2034"/>
                    <a:pt x="7990" y="2034"/>
                    <a:pt x="7990" y="2034"/>
                  </a:cubicBezTo>
                  <a:cubicBezTo>
                    <a:pt x="7990" y="1991"/>
                    <a:pt x="7990" y="1928"/>
                    <a:pt x="7990" y="1885"/>
                  </a:cubicBezTo>
                  <a:cubicBezTo>
                    <a:pt x="8000" y="1725"/>
                    <a:pt x="8000" y="1725"/>
                    <a:pt x="8000" y="1725"/>
                  </a:cubicBezTo>
                  <a:cubicBezTo>
                    <a:pt x="8000" y="1683"/>
                    <a:pt x="8000" y="1629"/>
                    <a:pt x="8000" y="1576"/>
                  </a:cubicBezTo>
                  <a:cubicBezTo>
                    <a:pt x="7990" y="1416"/>
                    <a:pt x="7990" y="1416"/>
                    <a:pt x="7990" y="1416"/>
                  </a:cubicBezTo>
                  <a:cubicBezTo>
                    <a:pt x="7979" y="1352"/>
                    <a:pt x="7958" y="1267"/>
                    <a:pt x="7947" y="1203"/>
                  </a:cubicBezTo>
                  <a:cubicBezTo>
                    <a:pt x="7894" y="1044"/>
                    <a:pt x="7894" y="1044"/>
                    <a:pt x="7894" y="1044"/>
                  </a:cubicBezTo>
                  <a:cubicBezTo>
                    <a:pt x="7862" y="980"/>
                    <a:pt x="7820" y="884"/>
                    <a:pt x="7777" y="831"/>
                  </a:cubicBezTo>
                  <a:cubicBezTo>
                    <a:pt x="7671" y="660"/>
                    <a:pt x="7671" y="660"/>
                    <a:pt x="7671" y="660"/>
                  </a:cubicBezTo>
                  <a:cubicBezTo>
                    <a:pt x="7607" y="596"/>
                    <a:pt x="7532" y="500"/>
                    <a:pt x="7469" y="436"/>
                  </a:cubicBezTo>
                  <a:cubicBezTo>
                    <a:pt x="7298" y="287"/>
                    <a:pt x="7298" y="287"/>
                    <a:pt x="7298" y="287"/>
                  </a:cubicBezTo>
                  <a:cubicBezTo>
                    <a:pt x="7032" y="96"/>
                    <a:pt x="7032" y="96"/>
                    <a:pt x="6862" y="0"/>
                  </a:cubicBezTo>
                  <a:cubicBezTo>
                    <a:pt x="7256" y="223"/>
                    <a:pt x="7415" y="543"/>
                    <a:pt x="7415" y="894"/>
                  </a:cubicBezTo>
                </a:path>
              </a:pathLst>
            </a:custGeom>
            <a:solidFill>
              <a:srgbClr val="FF9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07" name="Freeform 16"/>
            <p:cNvSpPr>
              <a:spLocks noChangeAspect="1"/>
            </p:cNvSpPr>
            <p:nvPr/>
          </p:nvSpPr>
          <p:spPr bwMode="auto">
            <a:xfrm>
              <a:off x="2190" y="1596"/>
              <a:ext cx="1281" cy="847"/>
            </a:xfrm>
            <a:custGeom>
              <a:avLst/>
              <a:gdLst>
                <a:gd name="T0" fmla="*/ 64 w 10675"/>
                <a:gd name="T1" fmla="*/ 2257 h 7058"/>
                <a:gd name="T2" fmla="*/ 9132 w 10675"/>
                <a:gd name="T3" fmla="*/ 1810 h 7058"/>
                <a:gd name="T4" fmla="*/ 9472 w 10675"/>
                <a:gd name="T5" fmla="*/ 4514 h 7058"/>
                <a:gd name="T6" fmla="*/ 9292 w 10675"/>
                <a:gd name="T7" fmla="*/ 5302 h 7058"/>
                <a:gd name="T8" fmla="*/ 8983 w 10675"/>
                <a:gd name="T9" fmla="*/ 5802 h 7058"/>
                <a:gd name="T10" fmla="*/ 9962 w 10675"/>
                <a:gd name="T11" fmla="*/ 7058 h 7058"/>
                <a:gd name="T12" fmla="*/ 10271 w 10675"/>
                <a:gd name="T13" fmla="*/ 5611 h 7058"/>
                <a:gd name="T14" fmla="*/ 10675 w 10675"/>
                <a:gd name="T15" fmla="*/ 2065 h 7058"/>
                <a:gd name="T16" fmla="*/ 10122 w 10675"/>
                <a:gd name="T17" fmla="*/ 1171 h 7058"/>
                <a:gd name="T18" fmla="*/ 10122 w 10675"/>
                <a:gd name="T19" fmla="*/ 1171 h 7058"/>
                <a:gd name="T20" fmla="*/ 9504 w 10675"/>
                <a:gd name="T21" fmla="*/ 884 h 7058"/>
                <a:gd name="T22" fmla="*/ 9228 w 10675"/>
                <a:gd name="T23" fmla="*/ 777 h 7058"/>
                <a:gd name="T24" fmla="*/ 8876 w 10675"/>
                <a:gd name="T25" fmla="*/ 671 h 7058"/>
                <a:gd name="T26" fmla="*/ 8578 w 10675"/>
                <a:gd name="T27" fmla="*/ 596 h 7058"/>
                <a:gd name="T28" fmla="*/ 8249 w 10675"/>
                <a:gd name="T29" fmla="*/ 511 h 7058"/>
                <a:gd name="T30" fmla="*/ 7940 w 10675"/>
                <a:gd name="T31" fmla="*/ 458 h 7058"/>
                <a:gd name="T32" fmla="*/ 7610 w 10675"/>
                <a:gd name="T33" fmla="*/ 405 h 7058"/>
                <a:gd name="T34" fmla="*/ 7301 w 10675"/>
                <a:gd name="T35" fmla="*/ 362 h 7058"/>
                <a:gd name="T36" fmla="*/ 6982 w 10675"/>
                <a:gd name="T37" fmla="*/ 330 h 7058"/>
                <a:gd name="T38" fmla="*/ 6663 w 10675"/>
                <a:gd name="T39" fmla="*/ 298 h 7058"/>
                <a:gd name="T40" fmla="*/ 6343 w 10675"/>
                <a:gd name="T41" fmla="*/ 277 h 7058"/>
                <a:gd name="T42" fmla="*/ 6024 w 10675"/>
                <a:gd name="T43" fmla="*/ 266 h 7058"/>
                <a:gd name="T44" fmla="*/ 5705 w 10675"/>
                <a:gd name="T45" fmla="*/ 266 h 7058"/>
                <a:gd name="T46" fmla="*/ 5386 w 10675"/>
                <a:gd name="T47" fmla="*/ 266 h 7058"/>
                <a:gd name="T48" fmla="*/ 5066 w 10675"/>
                <a:gd name="T49" fmla="*/ 266 h 7058"/>
                <a:gd name="T50" fmla="*/ 4736 w 10675"/>
                <a:gd name="T51" fmla="*/ 288 h 7058"/>
                <a:gd name="T52" fmla="*/ 4406 w 10675"/>
                <a:gd name="T53" fmla="*/ 309 h 7058"/>
                <a:gd name="T54" fmla="*/ 4076 w 10675"/>
                <a:gd name="T55" fmla="*/ 341 h 7058"/>
                <a:gd name="T56" fmla="*/ 3736 w 10675"/>
                <a:gd name="T57" fmla="*/ 383 h 7058"/>
                <a:gd name="T58" fmla="*/ 3406 w 10675"/>
                <a:gd name="T59" fmla="*/ 426 h 7058"/>
                <a:gd name="T60" fmla="*/ 3076 w 10675"/>
                <a:gd name="T61" fmla="*/ 490 h 7058"/>
                <a:gd name="T62" fmla="*/ 2757 w 10675"/>
                <a:gd name="T63" fmla="*/ 554 h 7058"/>
                <a:gd name="T64" fmla="*/ 2427 w 10675"/>
                <a:gd name="T65" fmla="*/ 639 h 7058"/>
                <a:gd name="T66" fmla="*/ 2139 w 10675"/>
                <a:gd name="T67" fmla="*/ 724 h 7058"/>
                <a:gd name="T68" fmla="*/ 1809 w 10675"/>
                <a:gd name="T69" fmla="*/ 841 h 7058"/>
                <a:gd name="T70" fmla="*/ 1543 w 10675"/>
                <a:gd name="T71" fmla="*/ 948 h 7058"/>
                <a:gd name="T72" fmla="*/ 1213 w 10675"/>
                <a:gd name="T73" fmla="*/ 1107 h 7058"/>
                <a:gd name="T74" fmla="*/ 990 w 10675"/>
                <a:gd name="T75" fmla="*/ 1235 h 7058"/>
                <a:gd name="T76" fmla="*/ 660 w 10675"/>
                <a:gd name="T77" fmla="*/ 1459 h 7058"/>
                <a:gd name="T78" fmla="*/ 500 w 10675"/>
                <a:gd name="T79" fmla="*/ 1608 h 7058"/>
                <a:gd name="T80" fmla="*/ 213 w 10675"/>
                <a:gd name="T81" fmla="*/ 1948 h 7058"/>
                <a:gd name="T82" fmla="*/ 128 w 10675"/>
                <a:gd name="T83" fmla="*/ 2108 h 7058"/>
                <a:gd name="T84" fmla="*/ 0 w 10675"/>
                <a:gd name="T85" fmla="*/ 2513 h 7058"/>
                <a:gd name="T86" fmla="*/ 43 w 10675"/>
                <a:gd name="T87" fmla="*/ 2342 h 7058"/>
                <a:gd name="T88" fmla="*/ 64 w 10675"/>
                <a:gd name="T89" fmla="*/ 2257 h 7058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0675"/>
                <a:gd name="T136" fmla="*/ 0 h 7058"/>
                <a:gd name="T137" fmla="*/ 10675 w 10675"/>
                <a:gd name="T138" fmla="*/ 7058 h 7058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0675" h="7058">
                  <a:moveTo>
                    <a:pt x="64" y="2257"/>
                  </a:moveTo>
                  <a:cubicBezTo>
                    <a:pt x="1075" y="0"/>
                    <a:pt x="8727" y="426"/>
                    <a:pt x="9132" y="1810"/>
                  </a:cubicBezTo>
                  <a:cubicBezTo>
                    <a:pt x="9164" y="1938"/>
                    <a:pt x="9409" y="3428"/>
                    <a:pt x="9472" y="4514"/>
                  </a:cubicBezTo>
                  <a:cubicBezTo>
                    <a:pt x="9504" y="5110"/>
                    <a:pt x="9451" y="5153"/>
                    <a:pt x="9292" y="5302"/>
                  </a:cubicBezTo>
                  <a:cubicBezTo>
                    <a:pt x="8972" y="5589"/>
                    <a:pt x="8951" y="5611"/>
                    <a:pt x="8983" y="5802"/>
                  </a:cubicBezTo>
                  <a:cubicBezTo>
                    <a:pt x="9100" y="6388"/>
                    <a:pt x="9717" y="6579"/>
                    <a:pt x="9962" y="7058"/>
                  </a:cubicBezTo>
                  <a:cubicBezTo>
                    <a:pt x="10292" y="6611"/>
                    <a:pt x="10143" y="6132"/>
                    <a:pt x="10271" y="5611"/>
                  </a:cubicBezTo>
                  <a:cubicBezTo>
                    <a:pt x="10633" y="4163"/>
                    <a:pt x="10675" y="3024"/>
                    <a:pt x="10675" y="2065"/>
                  </a:cubicBezTo>
                  <a:cubicBezTo>
                    <a:pt x="10675" y="1714"/>
                    <a:pt x="10515" y="1395"/>
                    <a:pt x="10122" y="1171"/>
                  </a:cubicBezTo>
                  <a:cubicBezTo>
                    <a:pt x="10122" y="1171"/>
                    <a:pt x="10122" y="1171"/>
                    <a:pt x="10122" y="1171"/>
                  </a:cubicBezTo>
                  <a:cubicBezTo>
                    <a:pt x="9824" y="1012"/>
                    <a:pt x="9781" y="990"/>
                    <a:pt x="9504" y="884"/>
                  </a:cubicBezTo>
                  <a:cubicBezTo>
                    <a:pt x="9228" y="777"/>
                    <a:pt x="9228" y="777"/>
                    <a:pt x="9228" y="777"/>
                  </a:cubicBezTo>
                  <a:cubicBezTo>
                    <a:pt x="9121" y="745"/>
                    <a:pt x="8983" y="703"/>
                    <a:pt x="8876" y="671"/>
                  </a:cubicBezTo>
                  <a:cubicBezTo>
                    <a:pt x="8578" y="596"/>
                    <a:pt x="8578" y="596"/>
                    <a:pt x="8578" y="596"/>
                  </a:cubicBezTo>
                  <a:cubicBezTo>
                    <a:pt x="8483" y="564"/>
                    <a:pt x="8344" y="532"/>
                    <a:pt x="8249" y="511"/>
                  </a:cubicBezTo>
                  <a:cubicBezTo>
                    <a:pt x="7940" y="458"/>
                    <a:pt x="7940" y="458"/>
                    <a:pt x="7940" y="458"/>
                  </a:cubicBezTo>
                  <a:cubicBezTo>
                    <a:pt x="7844" y="437"/>
                    <a:pt x="7706" y="415"/>
                    <a:pt x="7610" y="405"/>
                  </a:cubicBezTo>
                  <a:cubicBezTo>
                    <a:pt x="7301" y="362"/>
                    <a:pt x="7301" y="362"/>
                    <a:pt x="7301" y="362"/>
                  </a:cubicBezTo>
                  <a:cubicBezTo>
                    <a:pt x="7205" y="351"/>
                    <a:pt x="7078" y="341"/>
                    <a:pt x="6982" y="330"/>
                  </a:cubicBezTo>
                  <a:cubicBezTo>
                    <a:pt x="6663" y="298"/>
                    <a:pt x="6663" y="298"/>
                    <a:pt x="6663" y="298"/>
                  </a:cubicBezTo>
                  <a:cubicBezTo>
                    <a:pt x="6567" y="298"/>
                    <a:pt x="6439" y="288"/>
                    <a:pt x="6343" y="277"/>
                  </a:cubicBezTo>
                  <a:cubicBezTo>
                    <a:pt x="6024" y="266"/>
                    <a:pt x="6024" y="266"/>
                    <a:pt x="6024" y="266"/>
                  </a:cubicBezTo>
                  <a:cubicBezTo>
                    <a:pt x="5928" y="266"/>
                    <a:pt x="5801" y="266"/>
                    <a:pt x="5705" y="266"/>
                  </a:cubicBezTo>
                  <a:cubicBezTo>
                    <a:pt x="5386" y="266"/>
                    <a:pt x="5386" y="266"/>
                    <a:pt x="5386" y="266"/>
                  </a:cubicBezTo>
                  <a:cubicBezTo>
                    <a:pt x="5290" y="266"/>
                    <a:pt x="5162" y="266"/>
                    <a:pt x="5066" y="266"/>
                  </a:cubicBezTo>
                  <a:cubicBezTo>
                    <a:pt x="4736" y="288"/>
                    <a:pt x="4736" y="288"/>
                    <a:pt x="4736" y="288"/>
                  </a:cubicBezTo>
                  <a:cubicBezTo>
                    <a:pt x="4641" y="298"/>
                    <a:pt x="4502" y="298"/>
                    <a:pt x="4406" y="309"/>
                  </a:cubicBezTo>
                  <a:cubicBezTo>
                    <a:pt x="4076" y="341"/>
                    <a:pt x="4076" y="341"/>
                    <a:pt x="4076" y="341"/>
                  </a:cubicBezTo>
                  <a:cubicBezTo>
                    <a:pt x="3981" y="351"/>
                    <a:pt x="3842" y="373"/>
                    <a:pt x="3736" y="383"/>
                  </a:cubicBezTo>
                  <a:cubicBezTo>
                    <a:pt x="3406" y="426"/>
                    <a:pt x="3406" y="426"/>
                    <a:pt x="3406" y="426"/>
                  </a:cubicBezTo>
                  <a:cubicBezTo>
                    <a:pt x="3310" y="447"/>
                    <a:pt x="3172" y="469"/>
                    <a:pt x="3076" y="490"/>
                  </a:cubicBezTo>
                  <a:cubicBezTo>
                    <a:pt x="2757" y="554"/>
                    <a:pt x="2757" y="554"/>
                    <a:pt x="2757" y="554"/>
                  </a:cubicBezTo>
                  <a:cubicBezTo>
                    <a:pt x="2661" y="586"/>
                    <a:pt x="2523" y="618"/>
                    <a:pt x="2427" y="639"/>
                  </a:cubicBezTo>
                  <a:cubicBezTo>
                    <a:pt x="2139" y="724"/>
                    <a:pt x="2139" y="724"/>
                    <a:pt x="2139" y="724"/>
                  </a:cubicBezTo>
                  <a:cubicBezTo>
                    <a:pt x="2033" y="756"/>
                    <a:pt x="1905" y="799"/>
                    <a:pt x="1809" y="841"/>
                  </a:cubicBezTo>
                  <a:cubicBezTo>
                    <a:pt x="1543" y="948"/>
                    <a:pt x="1543" y="948"/>
                    <a:pt x="1543" y="948"/>
                  </a:cubicBezTo>
                  <a:cubicBezTo>
                    <a:pt x="1448" y="990"/>
                    <a:pt x="1309" y="1054"/>
                    <a:pt x="1213" y="1107"/>
                  </a:cubicBezTo>
                  <a:cubicBezTo>
                    <a:pt x="990" y="1235"/>
                    <a:pt x="990" y="1235"/>
                    <a:pt x="990" y="1235"/>
                  </a:cubicBezTo>
                  <a:cubicBezTo>
                    <a:pt x="894" y="1299"/>
                    <a:pt x="756" y="1384"/>
                    <a:pt x="660" y="1459"/>
                  </a:cubicBezTo>
                  <a:cubicBezTo>
                    <a:pt x="500" y="1608"/>
                    <a:pt x="500" y="1608"/>
                    <a:pt x="500" y="1608"/>
                  </a:cubicBezTo>
                  <a:cubicBezTo>
                    <a:pt x="309" y="1799"/>
                    <a:pt x="298" y="1810"/>
                    <a:pt x="213" y="1948"/>
                  </a:cubicBezTo>
                  <a:cubicBezTo>
                    <a:pt x="128" y="2108"/>
                    <a:pt x="128" y="2108"/>
                    <a:pt x="128" y="2108"/>
                  </a:cubicBezTo>
                  <a:cubicBezTo>
                    <a:pt x="43" y="2310"/>
                    <a:pt x="32" y="2332"/>
                    <a:pt x="0" y="2513"/>
                  </a:cubicBezTo>
                  <a:cubicBezTo>
                    <a:pt x="43" y="2342"/>
                    <a:pt x="43" y="2342"/>
                    <a:pt x="43" y="2342"/>
                  </a:cubicBezTo>
                  <a:cubicBezTo>
                    <a:pt x="43" y="2310"/>
                    <a:pt x="53" y="2278"/>
                    <a:pt x="64" y="2257"/>
                  </a:cubicBezTo>
                </a:path>
              </a:pathLst>
            </a:custGeom>
            <a:solidFill>
              <a:srgbClr val="FF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08" name="Freeform 17"/>
            <p:cNvSpPr>
              <a:spLocks noChangeAspect="1"/>
            </p:cNvSpPr>
            <p:nvPr/>
          </p:nvSpPr>
          <p:spPr bwMode="auto">
            <a:xfrm>
              <a:off x="2800" y="1736"/>
              <a:ext cx="741" cy="979"/>
            </a:xfrm>
            <a:custGeom>
              <a:avLst/>
              <a:gdLst>
                <a:gd name="T0" fmla="*/ 5590 w 6175"/>
                <a:gd name="T1" fmla="*/ 894 h 8158"/>
                <a:gd name="T2" fmla="*/ 5185 w 6175"/>
                <a:gd name="T3" fmla="*/ 4441 h 8158"/>
                <a:gd name="T4" fmla="*/ 4877 w 6175"/>
                <a:gd name="T5" fmla="*/ 5890 h 8158"/>
                <a:gd name="T6" fmla="*/ 4877 w 6175"/>
                <a:gd name="T7" fmla="*/ 5890 h 8158"/>
                <a:gd name="T8" fmla="*/ 0 w 6175"/>
                <a:gd name="T9" fmla="*/ 8041 h 8158"/>
                <a:gd name="T10" fmla="*/ 299 w 6175"/>
                <a:gd name="T11" fmla="*/ 8052 h 8158"/>
                <a:gd name="T12" fmla="*/ 437 w 6175"/>
                <a:gd name="T13" fmla="*/ 8052 h 8158"/>
                <a:gd name="T14" fmla="*/ 735 w 6175"/>
                <a:gd name="T15" fmla="*/ 8052 h 8158"/>
                <a:gd name="T16" fmla="*/ 1044 w 6175"/>
                <a:gd name="T17" fmla="*/ 8041 h 8158"/>
                <a:gd name="T18" fmla="*/ 1353 w 6175"/>
                <a:gd name="T19" fmla="*/ 8030 h 8158"/>
                <a:gd name="T20" fmla="*/ 1661 w 6175"/>
                <a:gd name="T21" fmla="*/ 8009 h 8158"/>
                <a:gd name="T22" fmla="*/ 1970 w 6175"/>
                <a:gd name="T23" fmla="*/ 7977 h 8158"/>
                <a:gd name="T24" fmla="*/ 2289 w 6175"/>
                <a:gd name="T25" fmla="*/ 7945 h 8158"/>
                <a:gd name="T26" fmla="*/ 2598 w 6175"/>
                <a:gd name="T27" fmla="*/ 7892 h 8158"/>
                <a:gd name="T28" fmla="*/ 2907 w 6175"/>
                <a:gd name="T29" fmla="*/ 7839 h 8158"/>
                <a:gd name="T30" fmla="*/ 3205 w 6175"/>
                <a:gd name="T31" fmla="*/ 7775 h 8158"/>
                <a:gd name="T32" fmla="*/ 3503 w 6175"/>
                <a:gd name="T33" fmla="*/ 7700 h 8158"/>
                <a:gd name="T34" fmla="*/ 3780 w 6175"/>
                <a:gd name="T35" fmla="*/ 7626 h 8158"/>
                <a:gd name="T36" fmla="*/ 4057 w 6175"/>
                <a:gd name="T37" fmla="*/ 7519 h 8158"/>
                <a:gd name="T38" fmla="*/ 4312 w 6175"/>
                <a:gd name="T39" fmla="*/ 7423 h 8158"/>
                <a:gd name="T40" fmla="*/ 4568 w 6175"/>
                <a:gd name="T41" fmla="*/ 7295 h 8158"/>
                <a:gd name="T42" fmla="*/ 4791 w 6175"/>
                <a:gd name="T43" fmla="*/ 7168 h 8158"/>
                <a:gd name="T44" fmla="*/ 5026 w 6175"/>
                <a:gd name="T45" fmla="*/ 6997 h 8158"/>
                <a:gd name="T46" fmla="*/ 5196 w 6175"/>
                <a:gd name="T47" fmla="*/ 6848 h 8158"/>
                <a:gd name="T48" fmla="*/ 5398 w 6175"/>
                <a:gd name="T49" fmla="*/ 6593 h 8158"/>
                <a:gd name="T50" fmla="*/ 5473 w 6175"/>
                <a:gd name="T51" fmla="*/ 6443 h 8158"/>
                <a:gd name="T52" fmla="*/ 5707 w 6175"/>
                <a:gd name="T53" fmla="*/ 5187 h 8158"/>
                <a:gd name="T54" fmla="*/ 5760 w 6175"/>
                <a:gd name="T55" fmla="*/ 4974 h 8158"/>
                <a:gd name="T56" fmla="*/ 5813 w 6175"/>
                <a:gd name="T57" fmla="*/ 4761 h 8158"/>
                <a:gd name="T58" fmla="*/ 5867 w 6175"/>
                <a:gd name="T59" fmla="*/ 4558 h 8158"/>
                <a:gd name="T60" fmla="*/ 5909 w 6175"/>
                <a:gd name="T61" fmla="*/ 4356 h 8158"/>
                <a:gd name="T62" fmla="*/ 5952 w 6175"/>
                <a:gd name="T63" fmla="*/ 4154 h 8158"/>
                <a:gd name="T64" fmla="*/ 5984 w 6175"/>
                <a:gd name="T65" fmla="*/ 3962 h 8158"/>
                <a:gd name="T66" fmla="*/ 6016 w 6175"/>
                <a:gd name="T67" fmla="*/ 3770 h 8158"/>
                <a:gd name="T68" fmla="*/ 6048 w 6175"/>
                <a:gd name="T69" fmla="*/ 3578 h 8158"/>
                <a:gd name="T70" fmla="*/ 6069 w 6175"/>
                <a:gd name="T71" fmla="*/ 3397 h 8158"/>
                <a:gd name="T72" fmla="*/ 6090 w 6175"/>
                <a:gd name="T73" fmla="*/ 3206 h 8158"/>
                <a:gd name="T74" fmla="*/ 6112 w 6175"/>
                <a:gd name="T75" fmla="*/ 3035 h 8158"/>
                <a:gd name="T76" fmla="*/ 6122 w 6175"/>
                <a:gd name="T77" fmla="*/ 2854 h 8158"/>
                <a:gd name="T78" fmla="*/ 6133 w 6175"/>
                <a:gd name="T79" fmla="*/ 2684 h 8158"/>
                <a:gd name="T80" fmla="*/ 6144 w 6175"/>
                <a:gd name="T81" fmla="*/ 2513 h 8158"/>
                <a:gd name="T82" fmla="*/ 6154 w 6175"/>
                <a:gd name="T83" fmla="*/ 2354 h 8158"/>
                <a:gd name="T84" fmla="*/ 6165 w 6175"/>
                <a:gd name="T85" fmla="*/ 2194 h 8158"/>
                <a:gd name="T86" fmla="*/ 6165 w 6175"/>
                <a:gd name="T87" fmla="*/ 2034 h 8158"/>
                <a:gd name="T88" fmla="*/ 6165 w 6175"/>
                <a:gd name="T89" fmla="*/ 1885 h 8158"/>
                <a:gd name="T90" fmla="*/ 6175 w 6175"/>
                <a:gd name="T91" fmla="*/ 1725 h 8158"/>
                <a:gd name="T92" fmla="*/ 6175 w 6175"/>
                <a:gd name="T93" fmla="*/ 1576 h 8158"/>
                <a:gd name="T94" fmla="*/ 6165 w 6175"/>
                <a:gd name="T95" fmla="*/ 1416 h 8158"/>
                <a:gd name="T96" fmla="*/ 6122 w 6175"/>
                <a:gd name="T97" fmla="*/ 1203 h 8158"/>
                <a:gd name="T98" fmla="*/ 6069 w 6175"/>
                <a:gd name="T99" fmla="*/ 1044 h 8158"/>
                <a:gd name="T100" fmla="*/ 5952 w 6175"/>
                <a:gd name="T101" fmla="*/ 831 h 8158"/>
                <a:gd name="T102" fmla="*/ 5845 w 6175"/>
                <a:gd name="T103" fmla="*/ 660 h 8158"/>
                <a:gd name="T104" fmla="*/ 5643 w 6175"/>
                <a:gd name="T105" fmla="*/ 436 h 8158"/>
                <a:gd name="T106" fmla="*/ 5473 w 6175"/>
                <a:gd name="T107" fmla="*/ 287 h 8158"/>
                <a:gd name="T108" fmla="*/ 5036 w 6175"/>
                <a:gd name="T109" fmla="*/ 0 h 8158"/>
                <a:gd name="T110" fmla="*/ 5590 w 6175"/>
                <a:gd name="T111" fmla="*/ 894 h 81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6175"/>
                <a:gd name="T169" fmla="*/ 0 h 8158"/>
                <a:gd name="T170" fmla="*/ 6175 w 6175"/>
                <a:gd name="T171" fmla="*/ 8158 h 81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6175" h="8158">
                  <a:moveTo>
                    <a:pt x="5590" y="894"/>
                  </a:moveTo>
                  <a:cubicBezTo>
                    <a:pt x="5590" y="1853"/>
                    <a:pt x="5547" y="2993"/>
                    <a:pt x="5185" y="4441"/>
                  </a:cubicBezTo>
                  <a:cubicBezTo>
                    <a:pt x="5058" y="4963"/>
                    <a:pt x="5207" y="5442"/>
                    <a:pt x="4877" y="5890"/>
                  </a:cubicBezTo>
                  <a:cubicBezTo>
                    <a:pt x="4877" y="5890"/>
                    <a:pt x="4877" y="5890"/>
                    <a:pt x="4877" y="5890"/>
                  </a:cubicBezTo>
                  <a:cubicBezTo>
                    <a:pt x="5590" y="7146"/>
                    <a:pt x="3312" y="8158"/>
                    <a:pt x="0" y="8041"/>
                  </a:cubicBezTo>
                  <a:cubicBezTo>
                    <a:pt x="299" y="8052"/>
                    <a:pt x="299" y="8052"/>
                    <a:pt x="299" y="8052"/>
                  </a:cubicBezTo>
                  <a:cubicBezTo>
                    <a:pt x="437" y="8052"/>
                    <a:pt x="437" y="8052"/>
                    <a:pt x="437" y="8052"/>
                  </a:cubicBezTo>
                  <a:cubicBezTo>
                    <a:pt x="735" y="8052"/>
                    <a:pt x="735" y="8052"/>
                    <a:pt x="735" y="8052"/>
                  </a:cubicBezTo>
                  <a:cubicBezTo>
                    <a:pt x="831" y="8052"/>
                    <a:pt x="948" y="8052"/>
                    <a:pt x="1044" y="8041"/>
                  </a:cubicBezTo>
                  <a:cubicBezTo>
                    <a:pt x="1353" y="8030"/>
                    <a:pt x="1353" y="8030"/>
                    <a:pt x="1353" y="8030"/>
                  </a:cubicBezTo>
                  <a:cubicBezTo>
                    <a:pt x="1448" y="8020"/>
                    <a:pt x="1566" y="8020"/>
                    <a:pt x="1661" y="8009"/>
                  </a:cubicBezTo>
                  <a:cubicBezTo>
                    <a:pt x="1970" y="7977"/>
                    <a:pt x="1970" y="7977"/>
                    <a:pt x="1970" y="7977"/>
                  </a:cubicBezTo>
                  <a:cubicBezTo>
                    <a:pt x="2066" y="7966"/>
                    <a:pt x="2194" y="7956"/>
                    <a:pt x="2289" y="7945"/>
                  </a:cubicBezTo>
                  <a:cubicBezTo>
                    <a:pt x="2598" y="7892"/>
                    <a:pt x="2598" y="7892"/>
                    <a:pt x="2598" y="7892"/>
                  </a:cubicBezTo>
                  <a:cubicBezTo>
                    <a:pt x="2694" y="7881"/>
                    <a:pt x="2822" y="7860"/>
                    <a:pt x="2907" y="7839"/>
                  </a:cubicBezTo>
                  <a:cubicBezTo>
                    <a:pt x="3205" y="7775"/>
                    <a:pt x="3205" y="7775"/>
                    <a:pt x="3205" y="7775"/>
                  </a:cubicBezTo>
                  <a:cubicBezTo>
                    <a:pt x="3290" y="7753"/>
                    <a:pt x="3418" y="7721"/>
                    <a:pt x="3503" y="7700"/>
                  </a:cubicBezTo>
                  <a:cubicBezTo>
                    <a:pt x="3780" y="7626"/>
                    <a:pt x="3780" y="7626"/>
                    <a:pt x="3780" y="7626"/>
                  </a:cubicBezTo>
                  <a:cubicBezTo>
                    <a:pt x="3865" y="7594"/>
                    <a:pt x="3972" y="7551"/>
                    <a:pt x="4057" y="7519"/>
                  </a:cubicBezTo>
                  <a:cubicBezTo>
                    <a:pt x="4312" y="7423"/>
                    <a:pt x="4312" y="7423"/>
                    <a:pt x="4312" y="7423"/>
                  </a:cubicBezTo>
                  <a:cubicBezTo>
                    <a:pt x="4387" y="7381"/>
                    <a:pt x="4493" y="7338"/>
                    <a:pt x="4568" y="7295"/>
                  </a:cubicBezTo>
                  <a:cubicBezTo>
                    <a:pt x="4791" y="7168"/>
                    <a:pt x="4791" y="7168"/>
                    <a:pt x="4791" y="7168"/>
                  </a:cubicBezTo>
                  <a:cubicBezTo>
                    <a:pt x="4855" y="7125"/>
                    <a:pt x="4962" y="7050"/>
                    <a:pt x="5026" y="6997"/>
                  </a:cubicBezTo>
                  <a:cubicBezTo>
                    <a:pt x="5196" y="6848"/>
                    <a:pt x="5196" y="6848"/>
                    <a:pt x="5196" y="6848"/>
                  </a:cubicBezTo>
                  <a:cubicBezTo>
                    <a:pt x="5260" y="6774"/>
                    <a:pt x="5345" y="6678"/>
                    <a:pt x="5398" y="6593"/>
                  </a:cubicBezTo>
                  <a:cubicBezTo>
                    <a:pt x="5473" y="6443"/>
                    <a:pt x="5473" y="6443"/>
                    <a:pt x="5473" y="6443"/>
                  </a:cubicBezTo>
                  <a:cubicBezTo>
                    <a:pt x="5622" y="6039"/>
                    <a:pt x="5601" y="5602"/>
                    <a:pt x="5707" y="5187"/>
                  </a:cubicBezTo>
                  <a:cubicBezTo>
                    <a:pt x="5760" y="4974"/>
                    <a:pt x="5760" y="4974"/>
                    <a:pt x="5760" y="4974"/>
                  </a:cubicBezTo>
                  <a:cubicBezTo>
                    <a:pt x="5782" y="4910"/>
                    <a:pt x="5803" y="4825"/>
                    <a:pt x="5813" y="4761"/>
                  </a:cubicBezTo>
                  <a:cubicBezTo>
                    <a:pt x="5867" y="4558"/>
                    <a:pt x="5867" y="4558"/>
                    <a:pt x="5867" y="4558"/>
                  </a:cubicBezTo>
                  <a:cubicBezTo>
                    <a:pt x="5877" y="4494"/>
                    <a:pt x="5899" y="4420"/>
                    <a:pt x="5909" y="4356"/>
                  </a:cubicBezTo>
                  <a:cubicBezTo>
                    <a:pt x="5952" y="4154"/>
                    <a:pt x="5952" y="4154"/>
                    <a:pt x="5952" y="4154"/>
                  </a:cubicBezTo>
                  <a:cubicBezTo>
                    <a:pt x="5963" y="4100"/>
                    <a:pt x="5973" y="4015"/>
                    <a:pt x="5984" y="3962"/>
                  </a:cubicBezTo>
                  <a:cubicBezTo>
                    <a:pt x="6016" y="3770"/>
                    <a:pt x="6016" y="3770"/>
                    <a:pt x="6016" y="3770"/>
                  </a:cubicBezTo>
                  <a:cubicBezTo>
                    <a:pt x="6026" y="3706"/>
                    <a:pt x="6037" y="3632"/>
                    <a:pt x="6048" y="3578"/>
                  </a:cubicBezTo>
                  <a:cubicBezTo>
                    <a:pt x="6069" y="3397"/>
                    <a:pt x="6069" y="3397"/>
                    <a:pt x="6069" y="3397"/>
                  </a:cubicBezTo>
                  <a:cubicBezTo>
                    <a:pt x="6080" y="3333"/>
                    <a:pt x="6090" y="3270"/>
                    <a:pt x="6090" y="3206"/>
                  </a:cubicBezTo>
                  <a:cubicBezTo>
                    <a:pt x="6112" y="3035"/>
                    <a:pt x="6112" y="3035"/>
                    <a:pt x="6112" y="3035"/>
                  </a:cubicBezTo>
                  <a:cubicBezTo>
                    <a:pt x="6112" y="2982"/>
                    <a:pt x="6122" y="2907"/>
                    <a:pt x="6122" y="2854"/>
                  </a:cubicBezTo>
                  <a:cubicBezTo>
                    <a:pt x="6133" y="2684"/>
                    <a:pt x="6133" y="2684"/>
                    <a:pt x="6133" y="2684"/>
                  </a:cubicBezTo>
                  <a:cubicBezTo>
                    <a:pt x="6144" y="2630"/>
                    <a:pt x="6144" y="2567"/>
                    <a:pt x="6144" y="2513"/>
                  </a:cubicBezTo>
                  <a:cubicBezTo>
                    <a:pt x="6154" y="2354"/>
                    <a:pt x="6154" y="2354"/>
                    <a:pt x="6154" y="2354"/>
                  </a:cubicBezTo>
                  <a:cubicBezTo>
                    <a:pt x="6154" y="2300"/>
                    <a:pt x="6165" y="2236"/>
                    <a:pt x="6165" y="2194"/>
                  </a:cubicBezTo>
                  <a:cubicBezTo>
                    <a:pt x="6165" y="2034"/>
                    <a:pt x="6165" y="2034"/>
                    <a:pt x="6165" y="2034"/>
                  </a:cubicBezTo>
                  <a:cubicBezTo>
                    <a:pt x="6165" y="1991"/>
                    <a:pt x="6165" y="1928"/>
                    <a:pt x="6165" y="1885"/>
                  </a:cubicBezTo>
                  <a:cubicBezTo>
                    <a:pt x="6175" y="1725"/>
                    <a:pt x="6175" y="1725"/>
                    <a:pt x="6175" y="1725"/>
                  </a:cubicBezTo>
                  <a:cubicBezTo>
                    <a:pt x="6175" y="1683"/>
                    <a:pt x="6175" y="1629"/>
                    <a:pt x="6175" y="1576"/>
                  </a:cubicBezTo>
                  <a:cubicBezTo>
                    <a:pt x="6165" y="1416"/>
                    <a:pt x="6165" y="1416"/>
                    <a:pt x="6165" y="1416"/>
                  </a:cubicBezTo>
                  <a:cubicBezTo>
                    <a:pt x="6154" y="1352"/>
                    <a:pt x="6133" y="1267"/>
                    <a:pt x="6122" y="1203"/>
                  </a:cubicBezTo>
                  <a:cubicBezTo>
                    <a:pt x="6069" y="1044"/>
                    <a:pt x="6069" y="1044"/>
                    <a:pt x="6069" y="1044"/>
                  </a:cubicBezTo>
                  <a:cubicBezTo>
                    <a:pt x="6037" y="980"/>
                    <a:pt x="5994" y="884"/>
                    <a:pt x="5952" y="831"/>
                  </a:cubicBezTo>
                  <a:cubicBezTo>
                    <a:pt x="5845" y="660"/>
                    <a:pt x="5845" y="660"/>
                    <a:pt x="5845" y="660"/>
                  </a:cubicBezTo>
                  <a:cubicBezTo>
                    <a:pt x="5782" y="596"/>
                    <a:pt x="5707" y="500"/>
                    <a:pt x="5643" y="436"/>
                  </a:cubicBezTo>
                  <a:cubicBezTo>
                    <a:pt x="5473" y="287"/>
                    <a:pt x="5473" y="287"/>
                    <a:pt x="5473" y="287"/>
                  </a:cubicBezTo>
                  <a:cubicBezTo>
                    <a:pt x="5207" y="96"/>
                    <a:pt x="5207" y="96"/>
                    <a:pt x="5036" y="0"/>
                  </a:cubicBezTo>
                  <a:cubicBezTo>
                    <a:pt x="5430" y="223"/>
                    <a:pt x="5590" y="543"/>
                    <a:pt x="5590" y="894"/>
                  </a:cubicBezTo>
                </a:path>
              </a:pathLst>
            </a:custGeom>
            <a:solidFill>
              <a:srgbClr val="FF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09" name="Freeform 18"/>
            <p:cNvSpPr>
              <a:spLocks noChangeAspect="1"/>
            </p:cNvSpPr>
            <p:nvPr/>
          </p:nvSpPr>
          <p:spPr bwMode="auto">
            <a:xfrm>
              <a:off x="2197" y="1593"/>
              <a:ext cx="1274" cy="837"/>
            </a:xfrm>
            <a:custGeom>
              <a:avLst/>
              <a:gdLst>
                <a:gd name="T0" fmla="*/ 43 w 10617"/>
                <a:gd name="T1" fmla="*/ 2183 h 6975"/>
                <a:gd name="T2" fmla="*/ 9424 w 10617"/>
                <a:gd name="T3" fmla="*/ 1917 h 6975"/>
                <a:gd name="T4" fmla="*/ 9723 w 10617"/>
                <a:gd name="T5" fmla="*/ 4537 h 6975"/>
                <a:gd name="T6" fmla="*/ 9350 w 10617"/>
                <a:gd name="T7" fmla="*/ 5612 h 6975"/>
                <a:gd name="T8" fmla="*/ 9243 w 10617"/>
                <a:gd name="T9" fmla="*/ 5910 h 6975"/>
                <a:gd name="T10" fmla="*/ 9978 w 10617"/>
                <a:gd name="T11" fmla="*/ 6975 h 6975"/>
                <a:gd name="T12" fmla="*/ 10212 w 10617"/>
                <a:gd name="T13" fmla="*/ 5633 h 6975"/>
                <a:gd name="T14" fmla="*/ 10617 w 10617"/>
                <a:gd name="T15" fmla="*/ 2087 h 6975"/>
                <a:gd name="T16" fmla="*/ 10063 w 10617"/>
                <a:gd name="T17" fmla="*/ 1193 h 6975"/>
                <a:gd name="T18" fmla="*/ 10063 w 10617"/>
                <a:gd name="T19" fmla="*/ 1193 h 6975"/>
                <a:gd name="T20" fmla="*/ 9446 w 10617"/>
                <a:gd name="T21" fmla="*/ 905 h 6975"/>
                <a:gd name="T22" fmla="*/ 9169 w 10617"/>
                <a:gd name="T23" fmla="*/ 799 h 6975"/>
                <a:gd name="T24" fmla="*/ 8818 w 10617"/>
                <a:gd name="T25" fmla="*/ 692 h 6975"/>
                <a:gd name="T26" fmla="*/ 8519 w 10617"/>
                <a:gd name="T27" fmla="*/ 618 h 6975"/>
                <a:gd name="T28" fmla="*/ 8189 w 10617"/>
                <a:gd name="T29" fmla="*/ 533 h 6975"/>
                <a:gd name="T30" fmla="*/ 7880 w 10617"/>
                <a:gd name="T31" fmla="*/ 479 h 6975"/>
                <a:gd name="T32" fmla="*/ 7550 w 10617"/>
                <a:gd name="T33" fmla="*/ 426 h 6975"/>
                <a:gd name="T34" fmla="*/ 7242 w 10617"/>
                <a:gd name="T35" fmla="*/ 383 h 6975"/>
                <a:gd name="T36" fmla="*/ 6922 w 10617"/>
                <a:gd name="T37" fmla="*/ 352 h 6975"/>
                <a:gd name="T38" fmla="*/ 6603 w 10617"/>
                <a:gd name="T39" fmla="*/ 320 h 6975"/>
                <a:gd name="T40" fmla="*/ 6283 w 10617"/>
                <a:gd name="T41" fmla="*/ 298 h 6975"/>
                <a:gd name="T42" fmla="*/ 5964 w 10617"/>
                <a:gd name="T43" fmla="*/ 288 h 6975"/>
                <a:gd name="T44" fmla="*/ 5644 w 10617"/>
                <a:gd name="T45" fmla="*/ 288 h 6975"/>
                <a:gd name="T46" fmla="*/ 5325 w 10617"/>
                <a:gd name="T47" fmla="*/ 288 h 6975"/>
                <a:gd name="T48" fmla="*/ 5005 w 10617"/>
                <a:gd name="T49" fmla="*/ 288 h 6975"/>
                <a:gd name="T50" fmla="*/ 4675 w 10617"/>
                <a:gd name="T51" fmla="*/ 309 h 6975"/>
                <a:gd name="T52" fmla="*/ 4345 w 10617"/>
                <a:gd name="T53" fmla="*/ 330 h 6975"/>
                <a:gd name="T54" fmla="*/ 4015 w 10617"/>
                <a:gd name="T55" fmla="*/ 362 h 6975"/>
                <a:gd name="T56" fmla="*/ 3674 w 10617"/>
                <a:gd name="T57" fmla="*/ 405 h 6975"/>
                <a:gd name="T58" fmla="*/ 3344 w 10617"/>
                <a:gd name="T59" fmla="*/ 447 h 6975"/>
                <a:gd name="T60" fmla="*/ 3014 w 10617"/>
                <a:gd name="T61" fmla="*/ 511 h 6975"/>
                <a:gd name="T62" fmla="*/ 2695 w 10617"/>
                <a:gd name="T63" fmla="*/ 575 h 6975"/>
                <a:gd name="T64" fmla="*/ 2364 w 10617"/>
                <a:gd name="T65" fmla="*/ 660 h 6975"/>
                <a:gd name="T66" fmla="*/ 2077 w 10617"/>
                <a:gd name="T67" fmla="*/ 746 h 6975"/>
                <a:gd name="T68" fmla="*/ 1747 w 10617"/>
                <a:gd name="T69" fmla="*/ 863 h 6975"/>
                <a:gd name="T70" fmla="*/ 1481 w 10617"/>
                <a:gd name="T71" fmla="*/ 969 h 6975"/>
                <a:gd name="T72" fmla="*/ 1151 w 10617"/>
                <a:gd name="T73" fmla="*/ 1129 h 6975"/>
                <a:gd name="T74" fmla="*/ 927 w 10617"/>
                <a:gd name="T75" fmla="*/ 1257 h 6975"/>
                <a:gd name="T76" fmla="*/ 597 w 10617"/>
                <a:gd name="T77" fmla="*/ 1480 h 6975"/>
                <a:gd name="T78" fmla="*/ 437 w 10617"/>
                <a:gd name="T79" fmla="*/ 1629 h 6975"/>
                <a:gd name="T80" fmla="*/ 150 w 10617"/>
                <a:gd name="T81" fmla="*/ 1970 h 6975"/>
                <a:gd name="T82" fmla="*/ 64 w 10617"/>
                <a:gd name="T83" fmla="*/ 2130 h 6975"/>
                <a:gd name="T84" fmla="*/ 0 w 10617"/>
                <a:gd name="T85" fmla="*/ 2268 h 6975"/>
                <a:gd name="T86" fmla="*/ 43 w 10617"/>
                <a:gd name="T87" fmla="*/ 2183 h 697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0617"/>
                <a:gd name="T133" fmla="*/ 0 h 6975"/>
                <a:gd name="T134" fmla="*/ 10617 w 10617"/>
                <a:gd name="T135" fmla="*/ 6975 h 697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0617" h="6975">
                  <a:moveTo>
                    <a:pt x="43" y="2183"/>
                  </a:moveTo>
                  <a:cubicBezTo>
                    <a:pt x="1310" y="0"/>
                    <a:pt x="9094" y="394"/>
                    <a:pt x="9424" y="1917"/>
                  </a:cubicBezTo>
                  <a:cubicBezTo>
                    <a:pt x="9424" y="1928"/>
                    <a:pt x="9712" y="3312"/>
                    <a:pt x="9723" y="4537"/>
                  </a:cubicBezTo>
                  <a:cubicBezTo>
                    <a:pt x="9733" y="5261"/>
                    <a:pt x="9723" y="5271"/>
                    <a:pt x="9350" y="5612"/>
                  </a:cubicBezTo>
                  <a:cubicBezTo>
                    <a:pt x="9286" y="5676"/>
                    <a:pt x="9233" y="5729"/>
                    <a:pt x="9243" y="5910"/>
                  </a:cubicBezTo>
                  <a:cubicBezTo>
                    <a:pt x="9297" y="6400"/>
                    <a:pt x="9776" y="6592"/>
                    <a:pt x="9978" y="6975"/>
                  </a:cubicBezTo>
                  <a:cubicBezTo>
                    <a:pt x="10212" y="6549"/>
                    <a:pt x="10095" y="6113"/>
                    <a:pt x="10212" y="5633"/>
                  </a:cubicBezTo>
                  <a:cubicBezTo>
                    <a:pt x="10575" y="4185"/>
                    <a:pt x="10617" y="3046"/>
                    <a:pt x="10617" y="2087"/>
                  </a:cubicBezTo>
                  <a:cubicBezTo>
                    <a:pt x="10617" y="1736"/>
                    <a:pt x="10457" y="1416"/>
                    <a:pt x="10063" y="1193"/>
                  </a:cubicBezTo>
                  <a:cubicBezTo>
                    <a:pt x="10063" y="1193"/>
                    <a:pt x="10063" y="1193"/>
                    <a:pt x="10063" y="1193"/>
                  </a:cubicBezTo>
                  <a:cubicBezTo>
                    <a:pt x="9765" y="1033"/>
                    <a:pt x="9723" y="1012"/>
                    <a:pt x="9446" y="905"/>
                  </a:cubicBezTo>
                  <a:cubicBezTo>
                    <a:pt x="9169" y="799"/>
                    <a:pt x="9169" y="799"/>
                    <a:pt x="9169" y="799"/>
                  </a:cubicBezTo>
                  <a:cubicBezTo>
                    <a:pt x="9062" y="767"/>
                    <a:pt x="8924" y="724"/>
                    <a:pt x="8818" y="692"/>
                  </a:cubicBezTo>
                  <a:cubicBezTo>
                    <a:pt x="8519" y="618"/>
                    <a:pt x="8519" y="618"/>
                    <a:pt x="8519" y="618"/>
                  </a:cubicBezTo>
                  <a:cubicBezTo>
                    <a:pt x="8424" y="586"/>
                    <a:pt x="8285" y="554"/>
                    <a:pt x="8189" y="533"/>
                  </a:cubicBezTo>
                  <a:cubicBezTo>
                    <a:pt x="7880" y="479"/>
                    <a:pt x="7880" y="479"/>
                    <a:pt x="7880" y="479"/>
                  </a:cubicBezTo>
                  <a:cubicBezTo>
                    <a:pt x="7785" y="458"/>
                    <a:pt x="7646" y="437"/>
                    <a:pt x="7550" y="426"/>
                  </a:cubicBezTo>
                  <a:cubicBezTo>
                    <a:pt x="7242" y="383"/>
                    <a:pt x="7242" y="383"/>
                    <a:pt x="7242" y="383"/>
                  </a:cubicBezTo>
                  <a:cubicBezTo>
                    <a:pt x="7146" y="373"/>
                    <a:pt x="7018" y="362"/>
                    <a:pt x="6922" y="352"/>
                  </a:cubicBezTo>
                  <a:cubicBezTo>
                    <a:pt x="6603" y="320"/>
                    <a:pt x="6603" y="320"/>
                    <a:pt x="6603" y="320"/>
                  </a:cubicBezTo>
                  <a:cubicBezTo>
                    <a:pt x="6507" y="320"/>
                    <a:pt x="6379" y="309"/>
                    <a:pt x="6283" y="298"/>
                  </a:cubicBezTo>
                  <a:cubicBezTo>
                    <a:pt x="5964" y="288"/>
                    <a:pt x="5964" y="288"/>
                    <a:pt x="5964" y="288"/>
                  </a:cubicBezTo>
                  <a:cubicBezTo>
                    <a:pt x="5868" y="288"/>
                    <a:pt x="5740" y="288"/>
                    <a:pt x="5644" y="288"/>
                  </a:cubicBezTo>
                  <a:cubicBezTo>
                    <a:pt x="5325" y="288"/>
                    <a:pt x="5325" y="288"/>
                    <a:pt x="5325" y="288"/>
                  </a:cubicBezTo>
                  <a:cubicBezTo>
                    <a:pt x="5229" y="288"/>
                    <a:pt x="5101" y="288"/>
                    <a:pt x="5005" y="288"/>
                  </a:cubicBezTo>
                  <a:cubicBezTo>
                    <a:pt x="4675" y="309"/>
                    <a:pt x="4675" y="309"/>
                    <a:pt x="4675" y="309"/>
                  </a:cubicBezTo>
                  <a:cubicBezTo>
                    <a:pt x="4579" y="320"/>
                    <a:pt x="4441" y="320"/>
                    <a:pt x="4345" y="330"/>
                  </a:cubicBezTo>
                  <a:cubicBezTo>
                    <a:pt x="4015" y="362"/>
                    <a:pt x="4015" y="362"/>
                    <a:pt x="4015" y="362"/>
                  </a:cubicBezTo>
                  <a:cubicBezTo>
                    <a:pt x="3919" y="373"/>
                    <a:pt x="3781" y="394"/>
                    <a:pt x="3674" y="405"/>
                  </a:cubicBezTo>
                  <a:cubicBezTo>
                    <a:pt x="3344" y="447"/>
                    <a:pt x="3344" y="447"/>
                    <a:pt x="3344" y="447"/>
                  </a:cubicBezTo>
                  <a:cubicBezTo>
                    <a:pt x="3248" y="469"/>
                    <a:pt x="3110" y="490"/>
                    <a:pt x="3014" y="511"/>
                  </a:cubicBezTo>
                  <a:cubicBezTo>
                    <a:pt x="2695" y="575"/>
                    <a:pt x="2695" y="575"/>
                    <a:pt x="2695" y="575"/>
                  </a:cubicBezTo>
                  <a:cubicBezTo>
                    <a:pt x="2599" y="607"/>
                    <a:pt x="2460" y="639"/>
                    <a:pt x="2364" y="660"/>
                  </a:cubicBezTo>
                  <a:cubicBezTo>
                    <a:pt x="2077" y="746"/>
                    <a:pt x="2077" y="746"/>
                    <a:pt x="2077" y="746"/>
                  </a:cubicBezTo>
                  <a:cubicBezTo>
                    <a:pt x="1970" y="778"/>
                    <a:pt x="1843" y="820"/>
                    <a:pt x="1747" y="863"/>
                  </a:cubicBezTo>
                  <a:cubicBezTo>
                    <a:pt x="1481" y="969"/>
                    <a:pt x="1481" y="969"/>
                    <a:pt x="1481" y="969"/>
                  </a:cubicBezTo>
                  <a:cubicBezTo>
                    <a:pt x="1385" y="1012"/>
                    <a:pt x="1246" y="1076"/>
                    <a:pt x="1151" y="1129"/>
                  </a:cubicBezTo>
                  <a:cubicBezTo>
                    <a:pt x="927" y="1257"/>
                    <a:pt x="927" y="1257"/>
                    <a:pt x="927" y="1257"/>
                  </a:cubicBezTo>
                  <a:cubicBezTo>
                    <a:pt x="831" y="1321"/>
                    <a:pt x="693" y="1406"/>
                    <a:pt x="597" y="1480"/>
                  </a:cubicBezTo>
                  <a:cubicBezTo>
                    <a:pt x="437" y="1629"/>
                    <a:pt x="437" y="1629"/>
                    <a:pt x="437" y="1629"/>
                  </a:cubicBezTo>
                  <a:cubicBezTo>
                    <a:pt x="245" y="1821"/>
                    <a:pt x="235" y="1832"/>
                    <a:pt x="150" y="1970"/>
                  </a:cubicBezTo>
                  <a:cubicBezTo>
                    <a:pt x="64" y="2130"/>
                    <a:pt x="64" y="2130"/>
                    <a:pt x="64" y="2130"/>
                  </a:cubicBezTo>
                  <a:cubicBezTo>
                    <a:pt x="0" y="2268"/>
                    <a:pt x="0" y="2268"/>
                    <a:pt x="0" y="2268"/>
                  </a:cubicBezTo>
                  <a:cubicBezTo>
                    <a:pt x="43" y="2183"/>
                    <a:pt x="43" y="2183"/>
                    <a:pt x="43" y="2183"/>
                  </a:cubicBezTo>
                </a:path>
              </a:pathLst>
            </a:custGeom>
            <a:solidFill>
              <a:srgbClr val="FF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10" name="Freeform 19"/>
            <p:cNvSpPr>
              <a:spLocks noChangeAspect="1"/>
            </p:cNvSpPr>
            <p:nvPr/>
          </p:nvSpPr>
          <p:spPr bwMode="auto">
            <a:xfrm>
              <a:off x="3073" y="1736"/>
              <a:ext cx="468" cy="953"/>
            </a:xfrm>
            <a:custGeom>
              <a:avLst/>
              <a:gdLst>
                <a:gd name="T0" fmla="*/ 3316 w 3900"/>
                <a:gd name="T1" fmla="*/ 894 h 7941"/>
                <a:gd name="T2" fmla="*/ 2912 w 3900"/>
                <a:gd name="T3" fmla="*/ 4439 h 7941"/>
                <a:gd name="T4" fmla="*/ 2678 w 3900"/>
                <a:gd name="T5" fmla="*/ 5780 h 7941"/>
                <a:gd name="T6" fmla="*/ 2678 w 3900"/>
                <a:gd name="T7" fmla="*/ 5780 h 7941"/>
                <a:gd name="T8" fmla="*/ 0 w 3900"/>
                <a:gd name="T9" fmla="*/ 7941 h 7941"/>
                <a:gd name="T10" fmla="*/ 330 w 3900"/>
                <a:gd name="T11" fmla="*/ 7888 h 7941"/>
                <a:gd name="T12" fmla="*/ 638 w 3900"/>
                <a:gd name="T13" fmla="*/ 7835 h 7941"/>
                <a:gd name="T14" fmla="*/ 936 w 3900"/>
                <a:gd name="T15" fmla="*/ 7771 h 7941"/>
                <a:gd name="T16" fmla="*/ 1233 w 3900"/>
                <a:gd name="T17" fmla="*/ 7697 h 7941"/>
                <a:gd name="T18" fmla="*/ 1509 w 3900"/>
                <a:gd name="T19" fmla="*/ 7622 h 7941"/>
                <a:gd name="T20" fmla="*/ 1786 w 3900"/>
                <a:gd name="T21" fmla="*/ 7516 h 7941"/>
                <a:gd name="T22" fmla="*/ 2041 w 3900"/>
                <a:gd name="T23" fmla="*/ 7420 h 7941"/>
                <a:gd name="T24" fmla="*/ 2296 w 3900"/>
                <a:gd name="T25" fmla="*/ 7292 h 7941"/>
                <a:gd name="T26" fmla="*/ 2519 w 3900"/>
                <a:gd name="T27" fmla="*/ 7164 h 7941"/>
                <a:gd name="T28" fmla="*/ 2753 w 3900"/>
                <a:gd name="T29" fmla="*/ 6994 h 7941"/>
                <a:gd name="T30" fmla="*/ 2923 w 3900"/>
                <a:gd name="T31" fmla="*/ 6845 h 7941"/>
                <a:gd name="T32" fmla="*/ 3125 w 3900"/>
                <a:gd name="T33" fmla="*/ 6589 h 7941"/>
                <a:gd name="T34" fmla="*/ 3199 w 3900"/>
                <a:gd name="T35" fmla="*/ 6440 h 7941"/>
                <a:gd name="T36" fmla="*/ 3433 w 3900"/>
                <a:gd name="T37" fmla="*/ 5184 h 7941"/>
                <a:gd name="T38" fmla="*/ 3486 w 3900"/>
                <a:gd name="T39" fmla="*/ 4971 h 7941"/>
                <a:gd name="T40" fmla="*/ 3539 w 3900"/>
                <a:gd name="T41" fmla="*/ 4758 h 7941"/>
                <a:gd name="T42" fmla="*/ 3592 w 3900"/>
                <a:gd name="T43" fmla="*/ 4556 h 7941"/>
                <a:gd name="T44" fmla="*/ 3635 w 3900"/>
                <a:gd name="T45" fmla="*/ 4354 h 7941"/>
                <a:gd name="T46" fmla="*/ 3677 w 3900"/>
                <a:gd name="T47" fmla="*/ 4152 h 7941"/>
                <a:gd name="T48" fmla="*/ 3709 w 3900"/>
                <a:gd name="T49" fmla="*/ 3960 h 7941"/>
                <a:gd name="T50" fmla="*/ 3741 w 3900"/>
                <a:gd name="T51" fmla="*/ 3768 h 7941"/>
                <a:gd name="T52" fmla="*/ 3773 w 3900"/>
                <a:gd name="T53" fmla="*/ 3577 h 7941"/>
                <a:gd name="T54" fmla="*/ 3794 w 3900"/>
                <a:gd name="T55" fmla="*/ 3396 h 7941"/>
                <a:gd name="T56" fmla="*/ 3815 w 3900"/>
                <a:gd name="T57" fmla="*/ 3204 h 7941"/>
                <a:gd name="T58" fmla="*/ 3837 w 3900"/>
                <a:gd name="T59" fmla="*/ 3034 h 7941"/>
                <a:gd name="T60" fmla="*/ 3847 w 3900"/>
                <a:gd name="T61" fmla="*/ 2853 h 7941"/>
                <a:gd name="T62" fmla="*/ 3858 w 3900"/>
                <a:gd name="T63" fmla="*/ 2683 h 7941"/>
                <a:gd name="T64" fmla="*/ 3869 w 3900"/>
                <a:gd name="T65" fmla="*/ 2512 h 7941"/>
                <a:gd name="T66" fmla="*/ 3879 w 3900"/>
                <a:gd name="T67" fmla="*/ 2352 h 7941"/>
                <a:gd name="T68" fmla="*/ 3890 w 3900"/>
                <a:gd name="T69" fmla="*/ 2193 h 7941"/>
                <a:gd name="T70" fmla="*/ 3890 w 3900"/>
                <a:gd name="T71" fmla="*/ 2033 h 7941"/>
                <a:gd name="T72" fmla="*/ 3890 w 3900"/>
                <a:gd name="T73" fmla="*/ 1884 h 7941"/>
                <a:gd name="T74" fmla="*/ 3900 w 3900"/>
                <a:gd name="T75" fmla="*/ 1724 h 7941"/>
                <a:gd name="T76" fmla="*/ 3900 w 3900"/>
                <a:gd name="T77" fmla="*/ 1575 h 7941"/>
                <a:gd name="T78" fmla="*/ 3890 w 3900"/>
                <a:gd name="T79" fmla="*/ 1416 h 7941"/>
                <a:gd name="T80" fmla="*/ 3847 w 3900"/>
                <a:gd name="T81" fmla="*/ 1203 h 7941"/>
                <a:gd name="T82" fmla="*/ 3794 w 3900"/>
                <a:gd name="T83" fmla="*/ 1043 h 7941"/>
                <a:gd name="T84" fmla="*/ 3677 w 3900"/>
                <a:gd name="T85" fmla="*/ 830 h 7941"/>
                <a:gd name="T86" fmla="*/ 3571 w 3900"/>
                <a:gd name="T87" fmla="*/ 660 h 7941"/>
                <a:gd name="T88" fmla="*/ 3369 w 3900"/>
                <a:gd name="T89" fmla="*/ 436 h 7941"/>
                <a:gd name="T90" fmla="*/ 3199 w 3900"/>
                <a:gd name="T91" fmla="*/ 287 h 7941"/>
                <a:gd name="T92" fmla="*/ 2763 w 3900"/>
                <a:gd name="T93" fmla="*/ 0 h 7941"/>
                <a:gd name="T94" fmla="*/ 3316 w 3900"/>
                <a:gd name="T95" fmla="*/ 894 h 7941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3900"/>
                <a:gd name="T145" fmla="*/ 0 h 7941"/>
                <a:gd name="T146" fmla="*/ 3900 w 3900"/>
                <a:gd name="T147" fmla="*/ 7941 h 7941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3900" h="7941">
                  <a:moveTo>
                    <a:pt x="3316" y="894"/>
                  </a:moveTo>
                  <a:cubicBezTo>
                    <a:pt x="3316" y="1852"/>
                    <a:pt x="3273" y="2991"/>
                    <a:pt x="2912" y="4439"/>
                  </a:cubicBezTo>
                  <a:cubicBezTo>
                    <a:pt x="2795" y="4918"/>
                    <a:pt x="2912" y="5355"/>
                    <a:pt x="2678" y="5780"/>
                  </a:cubicBezTo>
                  <a:cubicBezTo>
                    <a:pt x="2678" y="5780"/>
                    <a:pt x="2678" y="5780"/>
                    <a:pt x="2678" y="5780"/>
                  </a:cubicBezTo>
                  <a:cubicBezTo>
                    <a:pt x="3359" y="6781"/>
                    <a:pt x="2338" y="7611"/>
                    <a:pt x="0" y="7941"/>
                  </a:cubicBezTo>
                  <a:cubicBezTo>
                    <a:pt x="330" y="7888"/>
                    <a:pt x="330" y="7888"/>
                    <a:pt x="330" y="7888"/>
                  </a:cubicBezTo>
                  <a:cubicBezTo>
                    <a:pt x="426" y="7878"/>
                    <a:pt x="553" y="7856"/>
                    <a:pt x="638" y="7835"/>
                  </a:cubicBezTo>
                  <a:cubicBezTo>
                    <a:pt x="936" y="7771"/>
                    <a:pt x="936" y="7771"/>
                    <a:pt x="936" y="7771"/>
                  </a:cubicBezTo>
                  <a:cubicBezTo>
                    <a:pt x="1021" y="7750"/>
                    <a:pt x="1148" y="7718"/>
                    <a:pt x="1233" y="7697"/>
                  </a:cubicBezTo>
                  <a:cubicBezTo>
                    <a:pt x="1509" y="7622"/>
                    <a:pt x="1509" y="7622"/>
                    <a:pt x="1509" y="7622"/>
                  </a:cubicBezTo>
                  <a:cubicBezTo>
                    <a:pt x="1594" y="7590"/>
                    <a:pt x="1701" y="7548"/>
                    <a:pt x="1786" y="7516"/>
                  </a:cubicBezTo>
                  <a:cubicBezTo>
                    <a:pt x="2041" y="7420"/>
                    <a:pt x="2041" y="7420"/>
                    <a:pt x="2041" y="7420"/>
                  </a:cubicBezTo>
                  <a:cubicBezTo>
                    <a:pt x="2115" y="7377"/>
                    <a:pt x="2221" y="7335"/>
                    <a:pt x="2296" y="7292"/>
                  </a:cubicBezTo>
                  <a:cubicBezTo>
                    <a:pt x="2519" y="7164"/>
                    <a:pt x="2519" y="7164"/>
                    <a:pt x="2519" y="7164"/>
                  </a:cubicBezTo>
                  <a:cubicBezTo>
                    <a:pt x="2583" y="7122"/>
                    <a:pt x="2689" y="7047"/>
                    <a:pt x="2753" y="6994"/>
                  </a:cubicBezTo>
                  <a:cubicBezTo>
                    <a:pt x="2923" y="6845"/>
                    <a:pt x="2923" y="6845"/>
                    <a:pt x="2923" y="6845"/>
                  </a:cubicBezTo>
                  <a:cubicBezTo>
                    <a:pt x="2987" y="6770"/>
                    <a:pt x="3072" y="6675"/>
                    <a:pt x="3125" y="6589"/>
                  </a:cubicBezTo>
                  <a:cubicBezTo>
                    <a:pt x="3199" y="6440"/>
                    <a:pt x="3199" y="6440"/>
                    <a:pt x="3199" y="6440"/>
                  </a:cubicBezTo>
                  <a:cubicBezTo>
                    <a:pt x="3348" y="6036"/>
                    <a:pt x="3327" y="5599"/>
                    <a:pt x="3433" y="5184"/>
                  </a:cubicBezTo>
                  <a:cubicBezTo>
                    <a:pt x="3486" y="4971"/>
                    <a:pt x="3486" y="4971"/>
                    <a:pt x="3486" y="4971"/>
                  </a:cubicBezTo>
                  <a:cubicBezTo>
                    <a:pt x="3507" y="4907"/>
                    <a:pt x="3529" y="4822"/>
                    <a:pt x="3539" y="4758"/>
                  </a:cubicBezTo>
                  <a:cubicBezTo>
                    <a:pt x="3592" y="4556"/>
                    <a:pt x="3592" y="4556"/>
                    <a:pt x="3592" y="4556"/>
                  </a:cubicBezTo>
                  <a:cubicBezTo>
                    <a:pt x="3603" y="4492"/>
                    <a:pt x="3624" y="4418"/>
                    <a:pt x="3635" y="4354"/>
                  </a:cubicBezTo>
                  <a:cubicBezTo>
                    <a:pt x="3677" y="4152"/>
                    <a:pt x="3677" y="4152"/>
                    <a:pt x="3677" y="4152"/>
                  </a:cubicBezTo>
                  <a:cubicBezTo>
                    <a:pt x="3688" y="4098"/>
                    <a:pt x="3699" y="4013"/>
                    <a:pt x="3709" y="3960"/>
                  </a:cubicBezTo>
                  <a:cubicBezTo>
                    <a:pt x="3741" y="3768"/>
                    <a:pt x="3741" y="3768"/>
                    <a:pt x="3741" y="3768"/>
                  </a:cubicBezTo>
                  <a:cubicBezTo>
                    <a:pt x="3752" y="3704"/>
                    <a:pt x="3762" y="3630"/>
                    <a:pt x="3773" y="3577"/>
                  </a:cubicBezTo>
                  <a:cubicBezTo>
                    <a:pt x="3794" y="3396"/>
                    <a:pt x="3794" y="3396"/>
                    <a:pt x="3794" y="3396"/>
                  </a:cubicBezTo>
                  <a:cubicBezTo>
                    <a:pt x="3805" y="3332"/>
                    <a:pt x="3815" y="3268"/>
                    <a:pt x="3815" y="3204"/>
                  </a:cubicBezTo>
                  <a:cubicBezTo>
                    <a:pt x="3837" y="3034"/>
                    <a:pt x="3837" y="3034"/>
                    <a:pt x="3837" y="3034"/>
                  </a:cubicBezTo>
                  <a:cubicBezTo>
                    <a:pt x="3837" y="2981"/>
                    <a:pt x="3847" y="2906"/>
                    <a:pt x="3847" y="2853"/>
                  </a:cubicBezTo>
                  <a:cubicBezTo>
                    <a:pt x="3858" y="2683"/>
                    <a:pt x="3858" y="2683"/>
                    <a:pt x="3858" y="2683"/>
                  </a:cubicBezTo>
                  <a:cubicBezTo>
                    <a:pt x="3869" y="2629"/>
                    <a:pt x="3869" y="2565"/>
                    <a:pt x="3869" y="2512"/>
                  </a:cubicBezTo>
                  <a:cubicBezTo>
                    <a:pt x="3879" y="2352"/>
                    <a:pt x="3879" y="2352"/>
                    <a:pt x="3879" y="2352"/>
                  </a:cubicBezTo>
                  <a:cubicBezTo>
                    <a:pt x="3879" y="2299"/>
                    <a:pt x="3890" y="2235"/>
                    <a:pt x="3890" y="2193"/>
                  </a:cubicBezTo>
                  <a:cubicBezTo>
                    <a:pt x="3890" y="2033"/>
                    <a:pt x="3890" y="2033"/>
                    <a:pt x="3890" y="2033"/>
                  </a:cubicBezTo>
                  <a:cubicBezTo>
                    <a:pt x="3890" y="1991"/>
                    <a:pt x="3890" y="1927"/>
                    <a:pt x="3890" y="1884"/>
                  </a:cubicBezTo>
                  <a:cubicBezTo>
                    <a:pt x="3900" y="1724"/>
                    <a:pt x="3900" y="1724"/>
                    <a:pt x="3900" y="1724"/>
                  </a:cubicBezTo>
                  <a:cubicBezTo>
                    <a:pt x="3900" y="1682"/>
                    <a:pt x="3900" y="1629"/>
                    <a:pt x="3900" y="1575"/>
                  </a:cubicBezTo>
                  <a:cubicBezTo>
                    <a:pt x="3890" y="1416"/>
                    <a:pt x="3890" y="1416"/>
                    <a:pt x="3890" y="1416"/>
                  </a:cubicBezTo>
                  <a:cubicBezTo>
                    <a:pt x="3879" y="1352"/>
                    <a:pt x="3858" y="1267"/>
                    <a:pt x="3847" y="1203"/>
                  </a:cubicBezTo>
                  <a:cubicBezTo>
                    <a:pt x="3794" y="1043"/>
                    <a:pt x="3794" y="1043"/>
                    <a:pt x="3794" y="1043"/>
                  </a:cubicBezTo>
                  <a:cubicBezTo>
                    <a:pt x="3762" y="979"/>
                    <a:pt x="3720" y="883"/>
                    <a:pt x="3677" y="830"/>
                  </a:cubicBezTo>
                  <a:cubicBezTo>
                    <a:pt x="3571" y="660"/>
                    <a:pt x="3571" y="660"/>
                    <a:pt x="3571" y="660"/>
                  </a:cubicBezTo>
                  <a:cubicBezTo>
                    <a:pt x="3507" y="596"/>
                    <a:pt x="3433" y="500"/>
                    <a:pt x="3369" y="436"/>
                  </a:cubicBezTo>
                  <a:cubicBezTo>
                    <a:pt x="3199" y="287"/>
                    <a:pt x="3199" y="287"/>
                    <a:pt x="3199" y="287"/>
                  </a:cubicBezTo>
                  <a:cubicBezTo>
                    <a:pt x="2933" y="96"/>
                    <a:pt x="2933" y="96"/>
                    <a:pt x="2763" y="0"/>
                  </a:cubicBezTo>
                  <a:cubicBezTo>
                    <a:pt x="3157" y="223"/>
                    <a:pt x="3316" y="543"/>
                    <a:pt x="3316" y="894"/>
                  </a:cubicBezTo>
                </a:path>
              </a:pathLst>
            </a:custGeom>
            <a:solidFill>
              <a:srgbClr val="FF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11" name="Freeform 20"/>
            <p:cNvSpPr>
              <a:spLocks noChangeAspect="1"/>
            </p:cNvSpPr>
            <p:nvPr/>
          </p:nvSpPr>
          <p:spPr bwMode="auto">
            <a:xfrm>
              <a:off x="2211" y="1566"/>
              <a:ext cx="1260" cy="845"/>
            </a:xfrm>
            <a:custGeom>
              <a:avLst/>
              <a:gdLst>
                <a:gd name="T0" fmla="*/ 11 w 10500"/>
                <a:gd name="T1" fmla="*/ 2237 h 7042"/>
                <a:gd name="T2" fmla="*/ 9787 w 10500"/>
                <a:gd name="T3" fmla="*/ 2280 h 7042"/>
                <a:gd name="T4" fmla="*/ 9701 w 10500"/>
                <a:gd name="T5" fmla="*/ 5849 h 7042"/>
                <a:gd name="T6" fmla="*/ 9936 w 10500"/>
                <a:gd name="T7" fmla="*/ 7042 h 7042"/>
                <a:gd name="T8" fmla="*/ 10095 w 10500"/>
                <a:gd name="T9" fmla="*/ 5859 h 7042"/>
                <a:gd name="T10" fmla="*/ 10500 w 10500"/>
                <a:gd name="T11" fmla="*/ 2312 h 7042"/>
                <a:gd name="T12" fmla="*/ 9946 w 10500"/>
                <a:gd name="T13" fmla="*/ 1417 h 7042"/>
                <a:gd name="T14" fmla="*/ 9946 w 10500"/>
                <a:gd name="T15" fmla="*/ 1417 h 7042"/>
                <a:gd name="T16" fmla="*/ 9329 w 10500"/>
                <a:gd name="T17" fmla="*/ 1129 h 7042"/>
                <a:gd name="T18" fmla="*/ 9052 w 10500"/>
                <a:gd name="T19" fmla="*/ 1023 h 7042"/>
                <a:gd name="T20" fmla="*/ 8700 w 10500"/>
                <a:gd name="T21" fmla="*/ 916 h 7042"/>
                <a:gd name="T22" fmla="*/ 8402 w 10500"/>
                <a:gd name="T23" fmla="*/ 842 h 7042"/>
                <a:gd name="T24" fmla="*/ 8072 w 10500"/>
                <a:gd name="T25" fmla="*/ 757 h 7042"/>
                <a:gd name="T26" fmla="*/ 7763 w 10500"/>
                <a:gd name="T27" fmla="*/ 703 h 7042"/>
                <a:gd name="T28" fmla="*/ 7433 w 10500"/>
                <a:gd name="T29" fmla="*/ 650 h 7042"/>
                <a:gd name="T30" fmla="*/ 7124 w 10500"/>
                <a:gd name="T31" fmla="*/ 607 h 7042"/>
                <a:gd name="T32" fmla="*/ 6805 w 10500"/>
                <a:gd name="T33" fmla="*/ 575 h 7042"/>
                <a:gd name="T34" fmla="*/ 6485 w 10500"/>
                <a:gd name="T35" fmla="*/ 543 h 7042"/>
                <a:gd name="T36" fmla="*/ 6166 w 10500"/>
                <a:gd name="T37" fmla="*/ 522 h 7042"/>
                <a:gd name="T38" fmla="*/ 5846 w 10500"/>
                <a:gd name="T39" fmla="*/ 511 h 7042"/>
                <a:gd name="T40" fmla="*/ 5527 w 10500"/>
                <a:gd name="T41" fmla="*/ 511 h 7042"/>
                <a:gd name="T42" fmla="*/ 5208 w 10500"/>
                <a:gd name="T43" fmla="*/ 511 h 7042"/>
                <a:gd name="T44" fmla="*/ 4888 w 10500"/>
                <a:gd name="T45" fmla="*/ 511 h 7042"/>
                <a:gd name="T46" fmla="*/ 4558 w 10500"/>
                <a:gd name="T47" fmla="*/ 533 h 7042"/>
                <a:gd name="T48" fmla="*/ 4228 w 10500"/>
                <a:gd name="T49" fmla="*/ 554 h 7042"/>
                <a:gd name="T50" fmla="*/ 3898 w 10500"/>
                <a:gd name="T51" fmla="*/ 586 h 7042"/>
                <a:gd name="T52" fmla="*/ 3557 w 10500"/>
                <a:gd name="T53" fmla="*/ 629 h 7042"/>
                <a:gd name="T54" fmla="*/ 3227 w 10500"/>
                <a:gd name="T55" fmla="*/ 671 h 7042"/>
                <a:gd name="T56" fmla="*/ 2897 w 10500"/>
                <a:gd name="T57" fmla="*/ 735 h 7042"/>
                <a:gd name="T58" fmla="*/ 2577 w 10500"/>
                <a:gd name="T59" fmla="*/ 799 h 7042"/>
                <a:gd name="T60" fmla="*/ 2247 w 10500"/>
                <a:gd name="T61" fmla="*/ 884 h 7042"/>
                <a:gd name="T62" fmla="*/ 1960 w 10500"/>
                <a:gd name="T63" fmla="*/ 970 h 7042"/>
                <a:gd name="T64" fmla="*/ 1629 w 10500"/>
                <a:gd name="T65" fmla="*/ 1087 h 7042"/>
                <a:gd name="T66" fmla="*/ 1363 w 10500"/>
                <a:gd name="T67" fmla="*/ 1193 h 7042"/>
                <a:gd name="T68" fmla="*/ 1033 w 10500"/>
                <a:gd name="T69" fmla="*/ 1353 h 7042"/>
                <a:gd name="T70" fmla="*/ 809 w 10500"/>
                <a:gd name="T71" fmla="*/ 1481 h 7042"/>
                <a:gd name="T72" fmla="*/ 479 w 10500"/>
                <a:gd name="T73" fmla="*/ 1705 h 7042"/>
                <a:gd name="T74" fmla="*/ 320 w 10500"/>
                <a:gd name="T75" fmla="*/ 1854 h 7042"/>
                <a:gd name="T76" fmla="*/ 32 w 10500"/>
                <a:gd name="T77" fmla="*/ 2195 h 7042"/>
                <a:gd name="T78" fmla="*/ 0 w 10500"/>
                <a:gd name="T79" fmla="*/ 2248 h 7042"/>
                <a:gd name="T80" fmla="*/ 11 w 10500"/>
                <a:gd name="T81" fmla="*/ 2237 h 704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0500"/>
                <a:gd name="T124" fmla="*/ 0 h 7042"/>
                <a:gd name="T125" fmla="*/ 10500 w 10500"/>
                <a:gd name="T126" fmla="*/ 7042 h 7042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0500" h="7042">
                  <a:moveTo>
                    <a:pt x="11" y="2237"/>
                  </a:moveTo>
                  <a:cubicBezTo>
                    <a:pt x="1597" y="0"/>
                    <a:pt x="9478" y="693"/>
                    <a:pt x="9787" y="2280"/>
                  </a:cubicBezTo>
                  <a:cubicBezTo>
                    <a:pt x="9787" y="2312"/>
                    <a:pt x="10234" y="5369"/>
                    <a:pt x="9701" y="5849"/>
                  </a:cubicBezTo>
                  <a:cubicBezTo>
                    <a:pt x="9382" y="6126"/>
                    <a:pt x="9382" y="6126"/>
                    <a:pt x="9936" y="7042"/>
                  </a:cubicBezTo>
                  <a:cubicBezTo>
                    <a:pt x="10074" y="6669"/>
                    <a:pt x="10000" y="6275"/>
                    <a:pt x="10095" y="5859"/>
                  </a:cubicBezTo>
                  <a:cubicBezTo>
                    <a:pt x="10458" y="4410"/>
                    <a:pt x="10500" y="3271"/>
                    <a:pt x="10500" y="2312"/>
                  </a:cubicBezTo>
                  <a:cubicBezTo>
                    <a:pt x="10500" y="1960"/>
                    <a:pt x="10340" y="1641"/>
                    <a:pt x="9946" y="1417"/>
                  </a:cubicBezTo>
                  <a:cubicBezTo>
                    <a:pt x="9946" y="1417"/>
                    <a:pt x="9946" y="1417"/>
                    <a:pt x="9946" y="1417"/>
                  </a:cubicBezTo>
                  <a:cubicBezTo>
                    <a:pt x="9648" y="1257"/>
                    <a:pt x="9606" y="1236"/>
                    <a:pt x="9329" y="1129"/>
                  </a:cubicBezTo>
                  <a:cubicBezTo>
                    <a:pt x="9052" y="1023"/>
                    <a:pt x="9052" y="1023"/>
                    <a:pt x="9052" y="1023"/>
                  </a:cubicBezTo>
                  <a:cubicBezTo>
                    <a:pt x="8945" y="991"/>
                    <a:pt x="8807" y="948"/>
                    <a:pt x="8700" y="916"/>
                  </a:cubicBezTo>
                  <a:cubicBezTo>
                    <a:pt x="8402" y="842"/>
                    <a:pt x="8402" y="842"/>
                    <a:pt x="8402" y="842"/>
                  </a:cubicBezTo>
                  <a:cubicBezTo>
                    <a:pt x="8306" y="810"/>
                    <a:pt x="8168" y="778"/>
                    <a:pt x="8072" y="757"/>
                  </a:cubicBezTo>
                  <a:cubicBezTo>
                    <a:pt x="7763" y="703"/>
                    <a:pt x="7763" y="703"/>
                    <a:pt x="7763" y="703"/>
                  </a:cubicBezTo>
                  <a:cubicBezTo>
                    <a:pt x="7667" y="682"/>
                    <a:pt x="7529" y="661"/>
                    <a:pt x="7433" y="650"/>
                  </a:cubicBezTo>
                  <a:cubicBezTo>
                    <a:pt x="7124" y="607"/>
                    <a:pt x="7124" y="607"/>
                    <a:pt x="7124" y="607"/>
                  </a:cubicBezTo>
                  <a:cubicBezTo>
                    <a:pt x="7029" y="597"/>
                    <a:pt x="6901" y="586"/>
                    <a:pt x="6805" y="575"/>
                  </a:cubicBezTo>
                  <a:cubicBezTo>
                    <a:pt x="6485" y="543"/>
                    <a:pt x="6485" y="543"/>
                    <a:pt x="6485" y="543"/>
                  </a:cubicBezTo>
                  <a:cubicBezTo>
                    <a:pt x="6390" y="543"/>
                    <a:pt x="6262" y="533"/>
                    <a:pt x="6166" y="522"/>
                  </a:cubicBezTo>
                  <a:cubicBezTo>
                    <a:pt x="5846" y="511"/>
                    <a:pt x="5846" y="511"/>
                    <a:pt x="5846" y="511"/>
                  </a:cubicBezTo>
                  <a:cubicBezTo>
                    <a:pt x="5751" y="511"/>
                    <a:pt x="5623" y="511"/>
                    <a:pt x="5527" y="511"/>
                  </a:cubicBezTo>
                  <a:cubicBezTo>
                    <a:pt x="5208" y="511"/>
                    <a:pt x="5208" y="511"/>
                    <a:pt x="5208" y="511"/>
                  </a:cubicBezTo>
                  <a:cubicBezTo>
                    <a:pt x="5112" y="511"/>
                    <a:pt x="4984" y="511"/>
                    <a:pt x="4888" y="511"/>
                  </a:cubicBezTo>
                  <a:cubicBezTo>
                    <a:pt x="4558" y="533"/>
                    <a:pt x="4558" y="533"/>
                    <a:pt x="4558" y="533"/>
                  </a:cubicBezTo>
                  <a:cubicBezTo>
                    <a:pt x="4462" y="543"/>
                    <a:pt x="4324" y="543"/>
                    <a:pt x="4228" y="554"/>
                  </a:cubicBezTo>
                  <a:cubicBezTo>
                    <a:pt x="3898" y="586"/>
                    <a:pt x="3898" y="586"/>
                    <a:pt x="3898" y="586"/>
                  </a:cubicBezTo>
                  <a:cubicBezTo>
                    <a:pt x="3802" y="597"/>
                    <a:pt x="3663" y="618"/>
                    <a:pt x="3557" y="629"/>
                  </a:cubicBezTo>
                  <a:cubicBezTo>
                    <a:pt x="3227" y="671"/>
                    <a:pt x="3227" y="671"/>
                    <a:pt x="3227" y="671"/>
                  </a:cubicBezTo>
                  <a:cubicBezTo>
                    <a:pt x="3131" y="693"/>
                    <a:pt x="2993" y="714"/>
                    <a:pt x="2897" y="735"/>
                  </a:cubicBezTo>
                  <a:cubicBezTo>
                    <a:pt x="2577" y="799"/>
                    <a:pt x="2577" y="799"/>
                    <a:pt x="2577" y="799"/>
                  </a:cubicBezTo>
                  <a:cubicBezTo>
                    <a:pt x="2481" y="831"/>
                    <a:pt x="2343" y="863"/>
                    <a:pt x="2247" y="884"/>
                  </a:cubicBezTo>
                  <a:cubicBezTo>
                    <a:pt x="1960" y="970"/>
                    <a:pt x="1960" y="970"/>
                    <a:pt x="1960" y="970"/>
                  </a:cubicBezTo>
                  <a:cubicBezTo>
                    <a:pt x="1853" y="1002"/>
                    <a:pt x="1725" y="1044"/>
                    <a:pt x="1629" y="1087"/>
                  </a:cubicBezTo>
                  <a:cubicBezTo>
                    <a:pt x="1363" y="1193"/>
                    <a:pt x="1363" y="1193"/>
                    <a:pt x="1363" y="1193"/>
                  </a:cubicBezTo>
                  <a:cubicBezTo>
                    <a:pt x="1267" y="1236"/>
                    <a:pt x="1129" y="1300"/>
                    <a:pt x="1033" y="1353"/>
                  </a:cubicBezTo>
                  <a:cubicBezTo>
                    <a:pt x="809" y="1481"/>
                    <a:pt x="809" y="1481"/>
                    <a:pt x="809" y="1481"/>
                  </a:cubicBezTo>
                  <a:cubicBezTo>
                    <a:pt x="714" y="1545"/>
                    <a:pt x="575" y="1630"/>
                    <a:pt x="479" y="1705"/>
                  </a:cubicBezTo>
                  <a:cubicBezTo>
                    <a:pt x="320" y="1854"/>
                    <a:pt x="320" y="1854"/>
                    <a:pt x="320" y="1854"/>
                  </a:cubicBezTo>
                  <a:cubicBezTo>
                    <a:pt x="128" y="2046"/>
                    <a:pt x="117" y="2056"/>
                    <a:pt x="32" y="2195"/>
                  </a:cubicBezTo>
                  <a:cubicBezTo>
                    <a:pt x="21" y="2205"/>
                    <a:pt x="11" y="2227"/>
                    <a:pt x="0" y="2248"/>
                  </a:cubicBezTo>
                  <a:cubicBezTo>
                    <a:pt x="0" y="2237"/>
                    <a:pt x="11" y="2237"/>
                    <a:pt x="11" y="2237"/>
                  </a:cubicBezTo>
                </a:path>
              </a:pathLst>
            </a:custGeom>
            <a:solidFill>
              <a:srgbClr val="FF9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12" name="Freeform 21"/>
            <p:cNvSpPr>
              <a:spLocks noChangeAspect="1"/>
            </p:cNvSpPr>
            <p:nvPr/>
          </p:nvSpPr>
          <p:spPr bwMode="auto">
            <a:xfrm>
              <a:off x="3288" y="1736"/>
              <a:ext cx="253" cy="903"/>
            </a:xfrm>
            <a:custGeom>
              <a:avLst/>
              <a:gdLst>
                <a:gd name="T0" fmla="*/ 1523 w 2108"/>
                <a:gd name="T1" fmla="*/ 895 h 7525"/>
                <a:gd name="T2" fmla="*/ 1118 w 2108"/>
                <a:gd name="T3" fmla="*/ 4444 h 7525"/>
                <a:gd name="T4" fmla="*/ 958 w 2108"/>
                <a:gd name="T5" fmla="*/ 5628 h 7525"/>
                <a:gd name="T6" fmla="*/ 958 w 2108"/>
                <a:gd name="T7" fmla="*/ 5628 h 7525"/>
                <a:gd name="T8" fmla="*/ 0 w 2108"/>
                <a:gd name="T9" fmla="*/ 7525 h 7525"/>
                <a:gd name="T10" fmla="*/ 256 w 2108"/>
                <a:gd name="T11" fmla="*/ 7418 h 7525"/>
                <a:gd name="T12" fmla="*/ 501 w 2108"/>
                <a:gd name="T13" fmla="*/ 7301 h 7525"/>
                <a:gd name="T14" fmla="*/ 724 w 2108"/>
                <a:gd name="T15" fmla="*/ 7173 h 7525"/>
                <a:gd name="T16" fmla="*/ 958 w 2108"/>
                <a:gd name="T17" fmla="*/ 7003 h 7525"/>
                <a:gd name="T18" fmla="*/ 1129 w 2108"/>
                <a:gd name="T19" fmla="*/ 6853 h 7525"/>
                <a:gd name="T20" fmla="*/ 1331 w 2108"/>
                <a:gd name="T21" fmla="*/ 6598 h 7525"/>
                <a:gd name="T22" fmla="*/ 1406 w 2108"/>
                <a:gd name="T23" fmla="*/ 6448 h 7525"/>
                <a:gd name="T24" fmla="*/ 1640 w 2108"/>
                <a:gd name="T25" fmla="*/ 5191 h 7525"/>
                <a:gd name="T26" fmla="*/ 1693 w 2108"/>
                <a:gd name="T27" fmla="*/ 4977 h 7525"/>
                <a:gd name="T28" fmla="*/ 1746 w 2108"/>
                <a:gd name="T29" fmla="*/ 4764 h 7525"/>
                <a:gd name="T30" fmla="*/ 1800 w 2108"/>
                <a:gd name="T31" fmla="*/ 4562 h 7525"/>
                <a:gd name="T32" fmla="*/ 1842 w 2108"/>
                <a:gd name="T33" fmla="*/ 4359 h 7525"/>
                <a:gd name="T34" fmla="*/ 1885 w 2108"/>
                <a:gd name="T35" fmla="*/ 4157 h 7525"/>
                <a:gd name="T36" fmla="*/ 1917 w 2108"/>
                <a:gd name="T37" fmla="*/ 3965 h 7525"/>
                <a:gd name="T38" fmla="*/ 1949 w 2108"/>
                <a:gd name="T39" fmla="*/ 3773 h 7525"/>
                <a:gd name="T40" fmla="*/ 1981 w 2108"/>
                <a:gd name="T41" fmla="*/ 3581 h 7525"/>
                <a:gd name="T42" fmla="*/ 2002 w 2108"/>
                <a:gd name="T43" fmla="*/ 3400 h 7525"/>
                <a:gd name="T44" fmla="*/ 2023 w 2108"/>
                <a:gd name="T45" fmla="*/ 3208 h 7525"/>
                <a:gd name="T46" fmla="*/ 2045 w 2108"/>
                <a:gd name="T47" fmla="*/ 3038 h 7525"/>
                <a:gd name="T48" fmla="*/ 2055 w 2108"/>
                <a:gd name="T49" fmla="*/ 2856 h 7525"/>
                <a:gd name="T50" fmla="*/ 2066 w 2108"/>
                <a:gd name="T51" fmla="*/ 2686 h 7525"/>
                <a:gd name="T52" fmla="*/ 2077 w 2108"/>
                <a:gd name="T53" fmla="*/ 2515 h 7525"/>
                <a:gd name="T54" fmla="*/ 2087 w 2108"/>
                <a:gd name="T55" fmla="*/ 2355 h 7525"/>
                <a:gd name="T56" fmla="*/ 2098 w 2108"/>
                <a:gd name="T57" fmla="*/ 2195 h 7525"/>
                <a:gd name="T58" fmla="*/ 2098 w 2108"/>
                <a:gd name="T59" fmla="*/ 2036 h 7525"/>
                <a:gd name="T60" fmla="*/ 2098 w 2108"/>
                <a:gd name="T61" fmla="*/ 1886 h 7525"/>
                <a:gd name="T62" fmla="*/ 2108 w 2108"/>
                <a:gd name="T63" fmla="*/ 1727 h 7525"/>
                <a:gd name="T64" fmla="*/ 2108 w 2108"/>
                <a:gd name="T65" fmla="*/ 1577 h 7525"/>
                <a:gd name="T66" fmla="*/ 2098 w 2108"/>
                <a:gd name="T67" fmla="*/ 1417 h 7525"/>
                <a:gd name="T68" fmla="*/ 2055 w 2108"/>
                <a:gd name="T69" fmla="*/ 1204 h 7525"/>
                <a:gd name="T70" fmla="*/ 2002 w 2108"/>
                <a:gd name="T71" fmla="*/ 1044 h 7525"/>
                <a:gd name="T72" fmla="*/ 1885 w 2108"/>
                <a:gd name="T73" fmla="*/ 831 h 7525"/>
                <a:gd name="T74" fmla="*/ 1778 w 2108"/>
                <a:gd name="T75" fmla="*/ 661 h 7525"/>
                <a:gd name="T76" fmla="*/ 1576 w 2108"/>
                <a:gd name="T77" fmla="*/ 437 h 7525"/>
                <a:gd name="T78" fmla="*/ 1406 w 2108"/>
                <a:gd name="T79" fmla="*/ 288 h 7525"/>
                <a:gd name="T80" fmla="*/ 969 w 2108"/>
                <a:gd name="T81" fmla="*/ 0 h 7525"/>
                <a:gd name="T82" fmla="*/ 1523 w 2108"/>
                <a:gd name="T83" fmla="*/ 895 h 7525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108"/>
                <a:gd name="T127" fmla="*/ 0 h 7525"/>
                <a:gd name="T128" fmla="*/ 2108 w 2108"/>
                <a:gd name="T129" fmla="*/ 7525 h 7525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108" h="7525">
                  <a:moveTo>
                    <a:pt x="1523" y="895"/>
                  </a:moveTo>
                  <a:cubicBezTo>
                    <a:pt x="1523" y="1854"/>
                    <a:pt x="1480" y="2995"/>
                    <a:pt x="1118" y="4444"/>
                  </a:cubicBezTo>
                  <a:cubicBezTo>
                    <a:pt x="1022" y="4860"/>
                    <a:pt x="1097" y="5255"/>
                    <a:pt x="958" y="5628"/>
                  </a:cubicBezTo>
                  <a:cubicBezTo>
                    <a:pt x="958" y="5628"/>
                    <a:pt x="958" y="5628"/>
                    <a:pt x="958" y="5628"/>
                  </a:cubicBezTo>
                  <a:cubicBezTo>
                    <a:pt x="1544" y="6406"/>
                    <a:pt x="1235" y="7024"/>
                    <a:pt x="0" y="7525"/>
                  </a:cubicBezTo>
                  <a:cubicBezTo>
                    <a:pt x="256" y="7418"/>
                    <a:pt x="256" y="7418"/>
                    <a:pt x="256" y="7418"/>
                  </a:cubicBezTo>
                  <a:cubicBezTo>
                    <a:pt x="330" y="7386"/>
                    <a:pt x="426" y="7344"/>
                    <a:pt x="501" y="7301"/>
                  </a:cubicBezTo>
                  <a:cubicBezTo>
                    <a:pt x="724" y="7173"/>
                    <a:pt x="724" y="7173"/>
                    <a:pt x="724" y="7173"/>
                  </a:cubicBezTo>
                  <a:cubicBezTo>
                    <a:pt x="788" y="7130"/>
                    <a:pt x="895" y="7056"/>
                    <a:pt x="958" y="7003"/>
                  </a:cubicBezTo>
                  <a:cubicBezTo>
                    <a:pt x="1129" y="6853"/>
                    <a:pt x="1129" y="6853"/>
                    <a:pt x="1129" y="6853"/>
                  </a:cubicBezTo>
                  <a:cubicBezTo>
                    <a:pt x="1193" y="6779"/>
                    <a:pt x="1278" y="6683"/>
                    <a:pt x="1331" y="6598"/>
                  </a:cubicBezTo>
                  <a:cubicBezTo>
                    <a:pt x="1406" y="6448"/>
                    <a:pt x="1406" y="6448"/>
                    <a:pt x="1406" y="6448"/>
                  </a:cubicBezTo>
                  <a:cubicBezTo>
                    <a:pt x="1555" y="6043"/>
                    <a:pt x="1533" y="5606"/>
                    <a:pt x="1640" y="5191"/>
                  </a:cubicBezTo>
                  <a:cubicBezTo>
                    <a:pt x="1693" y="4977"/>
                    <a:pt x="1693" y="4977"/>
                    <a:pt x="1693" y="4977"/>
                  </a:cubicBezTo>
                  <a:cubicBezTo>
                    <a:pt x="1714" y="4913"/>
                    <a:pt x="1736" y="4828"/>
                    <a:pt x="1746" y="4764"/>
                  </a:cubicBezTo>
                  <a:cubicBezTo>
                    <a:pt x="1800" y="4562"/>
                    <a:pt x="1800" y="4562"/>
                    <a:pt x="1800" y="4562"/>
                  </a:cubicBezTo>
                  <a:cubicBezTo>
                    <a:pt x="1810" y="4498"/>
                    <a:pt x="1832" y="4423"/>
                    <a:pt x="1842" y="4359"/>
                  </a:cubicBezTo>
                  <a:cubicBezTo>
                    <a:pt x="1885" y="4157"/>
                    <a:pt x="1885" y="4157"/>
                    <a:pt x="1885" y="4157"/>
                  </a:cubicBezTo>
                  <a:cubicBezTo>
                    <a:pt x="1896" y="4103"/>
                    <a:pt x="1906" y="4018"/>
                    <a:pt x="1917" y="3965"/>
                  </a:cubicBezTo>
                  <a:cubicBezTo>
                    <a:pt x="1949" y="3773"/>
                    <a:pt x="1949" y="3773"/>
                    <a:pt x="1949" y="3773"/>
                  </a:cubicBezTo>
                  <a:cubicBezTo>
                    <a:pt x="1959" y="3709"/>
                    <a:pt x="1970" y="3634"/>
                    <a:pt x="1981" y="3581"/>
                  </a:cubicBezTo>
                  <a:cubicBezTo>
                    <a:pt x="2002" y="3400"/>
                    <a:pt x="2002" y="3400"/>
                    <a:pt x="2002" y="3400"/>
                  </a:cubicBezTo>
                  <a:cubicBezTo>
                    <a:pt x="2013" y="3336"/>
                    <a:pt x="2023" y="3272"/>
                    <a:pt x="2023" y="3208"/>
                  </a:cubicBezTo>
                  <a:cubicBezTo>
                    <a:pt x="2045" y="3038"/>
                    <a:pt x="2045" y="3038"/>
                    <a:pt x="2045" y="3038"/>
                  </a:cubicBezTo>
                  <a:cubicBezTo>
                    <a:pt x="2045" y="2984"/>
                    <a:pt x="2055" y="2910"/>
                    <a:pt x="2055" y="2856"/>
                  </a:cubicBezTo>
                  <a:cubicBezTo>
                    <a:pt x="2066" y="2686"/>
                    <a:pt x="2066" y="2686"/>
                    <a:pt x="2066" y="2686"/>
                  </a:cubicBezTo>
                  <a:cubicBezTo>
                    <a:pt x="2077" y="2632"/>
                    <a:pt x="2077" y="2569"/>
                    <a:pt x="2077" y="2515"/>
                  </a:cubicBezTo>
                  <a:cubicBezTo>
                    <a:pt x="2087" y="2355"/>
                    <a:pt x="2087" y="2355"/>
                    <a:pt x="2087" y="2355"/>
                  </a:cubicBezTo>
                  <a:cubicBezTo>
                    <a:pt x="2087" y="2302"/>
                    <a:pt x="2098" y="2238"/>
                    <a:pt x="2098" y="2195"/>
                  </a:cubicBezTo>
                  <a:cubicBezTo>
                    <a:pt x="2098" y="2036"/>
                    <a:pt x="2098" y="2036"/>
                    <a:pt x="2098" y="2036"/>
                  </a:cubicBezTo>
                  <a:cubicBezTo>
                    <a:pt x="2098" y="1993"/>
                    <a:pt x="2098" y="1929"/>
                    <a:pt x="2098" y="1886"/>
                  </a:cubicBezTo>
                  <a:cubicBezTo>
                    <a:pt x="2108" y="1727"/>
                    <a:pt x="2108" y="1727"/>
                    <a:pt x="2108" y="1727"/>
                  </a:cubicBezTo>
                  <a:cubicBezTo>
                    <a:pt x="2108" y="1684"/>
                    <a:pt x="2108" y="1631"/>
                    <a:pt x="2108" y="1577"/>
                  </a:cubicBezTo>
                  <a:cubicBezTo>
                    <a:pt x="2098" y="1417"/>
                    <a:pt x="2098" y="1417"/>
                    <a:pt x="2098" y="1417"/>
                  </a:cubicBezTo>
                  <a:cubicBezTo>
                    <a:pt x="2087" y="1353"/>
                    <a:pt x="2066" y="1268"/>
                    <a:pt x="2055" y="1204"/>
                  </a:cubicBezTo>
                  <a:cubicBezTo>
                    <a:pt x="2002" y="1044"/>
                    <a:pt x="2002" y="1044"/>
                    <a:pt x="2002" y="1044"/>
                  </a:cubicBezTo>
                  <a:cubicBezTo>
                    <a:pt x="1970" y="980"/>
                    <a:pt x="1927" y="884"/>
                    <a:pt x="1885" y="831"/>
                  </a:cubicBezTo>
                  <a:cubicBezTo>
                    <a:pt x="1778" y="661"/>
                    <a:pt x="1778" y="661"/>
                    <a:pt x="1778" y="661"/>
                  </a:cubicBezTo>
                  <a:cubicBezTo>
                    <a:pt x="1714" y="597"/>
                    <a:pt x="1640" y="501"/>
                    <a:pt x="1576" y="437"/>
                  </a:cubicBezTo>
                  <a:cubicBezTo>
                    <a:pt x="1406" y="288"/>
                    <a:pt x="1406" y="288"/>
                    <a:pt x="1406" y="288"/>
                  </a:cubicBezTo>
                  <a:cubicBezTo>
                    <a:pt x="1139" y="96"/>
                    <a:pt x="1139" y="96"/>
                    <a:pt x="969" y="0"/>
                  </a:cubicBezTo>
                  <a:cubicBezTo>
                    <a:pt x="1363" y="224"/>
                    <a:pt x="1523" y="543"/>
                    <a:pt x="1523" y="895"/>
                  </a:cubicBezTo>
                </a:path>
              </a:pathLst>
            </a:custGeom>
            <a:solidFill>
              <a:srgbClr val="FF9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13" name="Freeform 22"/>
            <p:cNvSpPr>
              <a:spLocks noChangeAspect="1"/>
            </p:cNvSpPr>
            <p:nvPr/>
          </p:nvSpPr>
          <p:spPr bwMode="auto">
            <a:xfrm>
              <a:off x="2210" y="1666"/>
              <a:ext cx="1161" cy="943"/>
            </a:xfrm>
            <a:custGeom>
              <a:avLst/>
              <a:gdLst>
                <a:gd name="T0" fmla="*/ 1777 w 9675"/>
                <a:gd name="T1" fmla="*/ 7795 h 7859"/>
                <a:gd name="T2" fmla="*/ 8472 w 9675"/>
                <a:gd name="T3" fmla="*/ 5974 h 7859"/>
                <a:gd name="T4" fmla="*/ 7578 w 9675"/>
                <a:gd name="T5" fmla="*/ 5282 h 7859"/>
                <a:gd name="T6" fmla="*/ 7184 w 9675"/>
                <a:gd name="T7" fmla="*/ 4952 h 7859"/>
                <a:gd name="T8" fmla="*/ 7397 w 9675"/>
                <a:gd name="T9" fmla="*/ 4590 h 7859"/>
                <a:gd name="T10" fmla="*/ 7791 w 9675"/>
                <a:gd name="T11" fmla="*/ 3930 h 7859"/>
                <a:gd name="T12" fmla="*/ 6854 w 9675"/>
                <a:gd name="T13" fmla="*/ 714 h 7859"/>
                <a:gd name="T14" fmla="*/ 128 w 9675"/>
                <a:gd name="T15" fmla="*/ 1704 h 7859"/>
                <a:gd name="T16" fmla="*/ 32 w 9675"/>
                <a:gd name="T17" fmla="*/ 3823 h 7859"/>
                <a:gd name="T18" fmla="*/ 117 w 9675"/>
                <a:gd name="T19" fmla="*/ 4632 h 7859"/>
                <a:gd name="T20" fmla="*/ 128 w 9675"/>
                <a:gd name="T21" fmla="*/ 4728 h 7859"/>
                <a:gd name="T22" fmla="*/ 447 w 9675"/>
                <a:gd name="T23" fmla="*/ 5708 h 7859"/>
                <a:gd name="T24" fmla="*/ 436 w 9675"/>
                <a:gd name="T25" fmla="*/ 6794 h 7859"/>
                <a:gd name="T26" fmla="*/ 1777 w 9675"/>
                <a:gd name="T27" fmla="*/ 7795 h 785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9675"/>
                <a:gd name="T43" fmla="*/ 0 h 7859"/>
                <a:gd name="T44" fmla="*/ 9675 w 9675"/>
                <a:gd name="T45" fmla="*/ 7859 h 7859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9675" h="7859">
                  <a:moveTo>
                    <a:pt x="1777" y="7795"/>
                  </a:moveTo>
                  <a:cubicBezTo>
                    <a:pt x="2235" y="7859"/>
                    <a:pt x="9675" y="7422"/>
                    <a:pt x="8472" y="5974"/>
                  </a:cubicBezTo>
                  <a:cubicBezTo>
                    <a:pt x="8302" y="5761"/>
                    <a:pt x="7887" y="5484"/>
                    <a:pt x="7578" y="5282"/>
                  </a:cubicBezTo>
                  <a:cubicBezTo>
                    <a:pt x="7344" y="5133"/>
                    <a:pt x="7184" y="4952"/>
                    <a:pt x="7184" y="4952"/>
                  </a:cubicBezTo>
                  <a:cubicBezTo>
                    <a:pt x="7120" y="4781"/>
                    <a:pt x="7205" y="4728"/>
                    <a:pt x="7397" y="4590"/>
                  </a:cubicBezTo>
                  <a:cubicBezTo>
                    <a:pt x="7812" y="4270"/>
                    <a:pt x="7823" y="4217"/>
                    <a:pt x="7791" y="3930"/>
                  </a:cubicBezTo>
                  <a:cubicBezTo>
                    <a:pt x="7716" y="3450"/>
                    <a:pt x="7152" y="852"/>
                    <a:pt x="6854" y="714"/>
                  </a:cubicBezTo>
                  <a:cubicBezTo>
                    <a:pt x="5311" y="0"/>
                    <a:pt x="692" y="341"/>
                    <a:pt x="128" y="1704"/>
                  </a:cubicBezTo>
                  <a:cubicBezTo>
                    <a:pt x="32" y="1938"/>
                    <a:pt x="0" y="3206"/>
                    <a:pt x="32" y="3823"/>
                  </a:cubicBezTo>
                  <a:cubicBezTo>
                    <a:pt x="53" y="4185"/>
                    <a:pt x="96" y="4473"/>
                    <a:pt x="117" y="4632"/>
                  </a:cubicBezTo>
                  <a:cubicBezTo>
                    <a:pt x="117" y="4664"/>
                    <a:pt x="128" y="4696"/>
                    <a:pt x="128" y="4728"/>
                  </a:cubicBezTo>
                  <a:cubicBezTo>
                    <a:pt x="181" y="5080"/>
                    <a:pt x="351" y="5378"/>
                    <a:pt x="447" y="5708"/>
                  </a:cubicBezTo>
                  <a:cubicBezTo>
                    <a:pt x="564" y="6070"/>
                    <a:pt x="340" y="6432"/>
                    <a:pt x="436" y="6794"/>
                  </a:cubicBezTo>
                  <a:cubicBezTo>
                    <a:pt x="585" y="7358"/>
                    <a:pt x="1022" y="7688"/>
                    <a:pt x="1777" y="7795"/>
                  </a:cubicBezTo>
                </a:path>
              </a:pathLst>
            </a:custGeom>
            <a:solidFill>
              <a:srgbClr val="FF8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14" name="Freeform 23"/>
            <p:cNvSpPr>
              <a:spLocks noChangeAspect="1"/>
            </p:cNvSpPr>
            <p:nvPr/>
          </p:nvSpPr>
          <p:spPr bwMode="auto">
            <a:xfrm>
              <a:off x="2209" y="1689"/>
              <a:ext cx="1051" cy="901"/>
            </a:xfrm>
            <a:custGeom>
              <a:avLst/>
              <a:gdLst>
                <a:gd name="T0" fmla="*/ 1309 w 8759"/>
                <a:gd name="T1" fmla="*/ 7391 h 7508"/>
                <a:gd name="T2" fmla="*/ 8376 w 8759"/>
                <a:gd name="T3" fmla="*/ 5900 h 7508"/>
                <a:gd name="T4" fmla="*/ 7343 w 8759"/>
                <a:gd name="T5" fmla="*/ 5059 h 7508"/>
                <a:gd name="T6" fmla="*/ 6928 w 8759"/>
                <a:gd name="T7" fmla="*/ 4739 h 7508"/>
                <a:gd name="T8" fmla="*/ 6971 w 8759"/>
                <a:gd name="T9" fmla="*/ 4505 h 7508"/>
                <a:gd name="T10" fmla="*/ 7567 w 8759"/>
                <a:gd name="T11" fmla="*/ 3717 h 7508"/>
                <a:gd name="T12" fmla="*/ 6545 w 8759"/>
                <a:gd name="T13" fmla="*/ 501 h 7508"/>
                <a:gd name="T14" fmla="*/ 2352 w 8759"/>
                <a:gd name="T15" fmla="*/ 384 h 7508"/>
                <a:gd name="T16" fmla="*/ 192 w 8759"/>
                <a:gd name="T17" fmla="*/ 1683 h 7508"/>
                <a:gd name="T18" fmla="*/ 192 w 8759"/>
                <a:gd name="T19" fmla="*/ 4463 h 7508"/>
                <a:gd name="T20" fmla="*/ 554 w 8759"/>
                <a:gd name="T21" fmla="*/ 5591 h 7508"/>
                <a:gd name="T22" fmla="*/ 501 w 8759"/>
                <a:gd name="T23" fmla="*/ 6710 h 7508"/>
                <a:gd name="T24" fmla="*/ 958 w 8759"/>
                <a:gd name="T25" fmla="*/ 7253 h 7508"/>
                <a:gd name="T26" fmla="*/ 1309 w 8759"/>
                <a:gd name="T27" fmla="*/ 7391 h 750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8759"/>
                <a:gd name="T43" fmla="*/ 0 h 7508"/>
                <a:gd name="T44" fmla="*/ 8759 w 8759"/>
                <a:gd name="T45" fmla="*/ 7508 h 750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8759" h="7508">
                  <a:moveTo>
                    <a:pt x="1309" y="7391"/>
                  </a:moveTo>
                  <a:cubicBezTo>
                    <a:pt x="1873" y="7508"/>
                    <a:pt x="8759" y="6891"/>
                    <a:pt x="8376" y="5900"/>
                  </a:cubicBezTo>
                  <a:cubicBezTo>
                    <a:pt x="8322" y="5751"/>
                    <a:pt x="8163" y="5549"/>
                    <a:pt x="7343" y="5059"/>
                  </a:cubicBezTo>
                  <a:cubicBezTo>
                    <a:pt x="7141" y="4931"/>
                    <a:pt x="6928" y="4739"/>
                    <a:pt x="6928" y="4739"/>
                  </a:cubicBezTo>
                  <a:cubicBezTo>
                    <a:pt x="6907" y="4665"/>
                    <a:pt x="6928" y="4558"/>
                    <a:pt x="6971" y="4505"/>
                  </a:cubicBezTo>
                  <a:cubicBezTo>
                    <a:pt x="7152" y="4218"/>
                    <a:pt x="7609" y="4164"/>
                    <a:pt x="7567" y="3717"/>
                  </a:cubicBezTo>
                  <a:cubicBezTo>
                    <a:pt x="7567" y="3685"/>
                    <a:pt x="7003" y="905"/>
                    <a:pt x="6545" y="501"/>
                  </a:cubicBezTo>
                  <a:cubicBezTo>
                    <a:pt x="6290" y="277"/>
                    <a:pt x="4183" y="0"/>
                    <a:pt x="2352" y="384"/>
                  </a:cubicBezTo>
                  <a:cubicBezTo>
                    <a:pt x="373" y="799"/>
                    <a:pt x="235" y="1470"/>
                    <a:pt x="192" y="1683"/>
                  </a:cubicBezTo>
                  <a:cubicBezTo>
                    <a:pt x="192" y="1694"/>
                    <a:pt x="0" y="3078"/>
                    <a:pt x="192" y="4463"/>
                  </a:cubicBezTo>
                  <a:cubicBezTo>
                    <a:pt x="245" y="4867"/>
                    <a:pt x="511" y="5197"/>
                    <a:pt x="554" y="5591"/>
                  </a:cubicBezTo>
                  <a:cubicBezTo>
                    <a:pt x="586" y="5964"/>
                    <a:pt x="394" y="6337"/>
                    <a:pt x="501" y="6710"/>
                  </a:cubicBezTo>
                  <a:cubicBezTo>
                    <a:pt x="564" y="6944"/>
                    <a:pt x="777" y="7157"/>
                    <a:pt x="958" y="7253"/>
                  </a:cubicBezTo>
                  <a:cubicBezTo>
                    <a:pt x="1054" y="7306"/>
                    <a:pt x="1192" y="7370"/>
                    <a:pt x="1309" y="7391"/>
                  </a:cubicBezTo>
                </a:path>
              </a:pathLst>
            </a:custGeom>
            <a:solidFill>
              <a:srgbClr val="FF8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15" name="Freeform 24"/>
            <p:cNvSpPr>
              <a:spLocks noChangeAspect="1"/>
            </p:cNvSpPr>
            <p:nvPr/>
          </p:nvSpPr>
          <p:spPr bwMode="auto">
            <a:xfrm>
              <a:off x="2220" y="1693"/>
              <a:ext cx="979" cy="890"/>
            </a:xfrm>
            <a:custGeom>
              <a:avLst/>
              <a:gdLst>
                <a:gd name="T0" fmla="*/ 895 w 8158"/>
                <a:gd name="T1" fmla="*/ 7140 h 7417"/>
                <a:gd name="T2" fmla="*/ 6912 w 8158"/>
                <a:gd name="T3" fmla="*/ 6438 h 7417"/>
                <a:gd name="T4" fmla="*/ 7935 w 8158"/>
                <a:gd name="T5" fmla="*/ 5651 h 7417"/>
                <a:gd name="T6" fmla="*/ 7179 w 8158"/>
                <a:gd name="T7" fmla="*/ 5087 h 7417"/>
                <a:gd name="T8" fmla="*/ 6593 w 8158"/>
                <a:gd name="T9" fmla="*/ 4682 h 7417"/>
                <a:gd name="T10" fmla="*/ 6625 w 8158"/>
                <a:gd name="T11" fmla="*/ 4448 h 7417"/>
                <a:gd name="T12" fmla="*/ 7264 w 8158"/>
                <a:gd name="T13" fmla="*/ 3650 h 7417"/>
                <a:gd name="T14" fmla="*/ 6124 w 8158"/>
                <a:gd name="T15" fmla="*/ 447 h 7417"/>
                <a:gd name="T16" fmla="*/ 2247 w 8158"/>
                <a:gd name="T17" fmla="*/ 394 h 7417"/>
                <a:gd name="T18" fmla="*/ 224 w 8158"/>
                <a:gd name="T19" fmla="*/ 1565 h 7417"/>
                <a:gd name="T20" fmla="*/ 160 w 8158"/>
                <a:gd name="T21" fmla="*/ 4353 h 7417"/>
                <a:gd name="T22" fmla="*/ 447 w 8158"/>
                <a:gd name="T23" fmla="*/ 5236 h 7417"/>
                <a:gd name="T24" fmla="*/ 554 w 8158"/>
                <a:gd name="T25" fmla="*/ 5481 h 7417"/>
                <a:gd name="T26" fmla="*/ 416 w 8158"/>
                <a:gd name="T27" fmla="*/ 6608 h 7417"/>
                <a:gd name="T28" fmla="*/ 831 w 8158"/>
                <a:gd name="T29" fmla="*/ 7119 h 7417"/>
                <a:gd name="T30" fmla="*/ 895 w 8158"/>
                <a:gd name="T31" fmla="*/ 7140 h 741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8158"/>
                <a:gd name="T49" fmla="*/ 0 h 7417"/>
                <a:gd name="T50" fmla="*/ 8158 w 8158"/>
                <a:gd name="T51" fmla="*/ 7417 h 741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8158" h="7417">
                  <a:moveTo>
                    <a:pt x="895" y="7140"/>
                  </a:moveTo>
                  <a:cubicBezTo>
                    <a:pt x="1768" y="7417"/>
                    <a:pt x="6870" y="6449"/>
                    <a:pt x="6912" y="6438"/>
                  </a:cubicBezTo>
                  <a:cubicBezTo>
                    <a:pt x="8127" y="6183"/>
                    <a:pt x="8158" y="5991"/>
                    <a:pt x="7935" y="5651"/>
                  </a:cubicBezTo>
                  <a:cubicBezTo>
                    <a:pt x="7807" y="5449"/>
                    <a:pt x="7243" y="5119"/>
                    <a:pt x="7179" y="5087"/>
                  </a:cubicBezTo>
                  <a:cubicBezTo>
                    <a:pt x="6625" y="4768"/>
                    <a:pt x="6593" y="4682"/>
                    <a:pt x="6593" y="4682"/>
                  </a:cubicBezTo>
                  <a:cubicBezTo>
                    <a:pt x="6561" y="4608"/>
                    <a:pt x="6593" y="4502"/>
                    <a:pt x="6625" y="4448"/>
                  </a:cubicBezTo>
                  <a:cubicBezTo>
                    <a:pt x="6816" y="4161"/>
                    <a:pt x="7317" y="4129"/>
                    <a:pt x="7264" y="3650"/>
                  </a:cubicBezTo>
                  <a:cubicBezTo>
                    <a:pt x="7253" y="3629"/>
                    <a:pt x="6635" y="937"/>
                    <a:pt x="6124" y="447"/>
                  </a:cubicBezTo>
                  <a:cubicBezTo>
                    <a:pt x="5986" y="330"/>
                    <a:pt x="4101" y="0"/>
                    <a:pt x="2247" y="394"/>
                  </a:cubicBezTo>
                  <a:cubicBezTo>
                    <a:pt x="384" y="788"/>
                    <a:pt x="266" y="1373"/>
                    <a:pt x="224" y="1565"/>
                  </a:cubicBezTo>
                  <a:cubicBezTo>
                    <a:pt x="224" y="1575"/>
                    <a:pt x="0" y="2895"/>
                    <a:pt x="160" y="4353"/>
                  </a:cubicBezTo>
                  <a:cubicBezTo>
                    <a:pt x="224" y="4980"/>
                    <a:pt x="266" y="5034"/>
                    <a:pt x="447" y="5236"/>
                  </a:cubicBezTo>
                  <a:cubicBezTo>
                    <a:pt x="501" y="5300"/>
                    <a:pt x="543" y="5406"/>
                    <a:pt x="554" y="5481"/>
                  </a:cubicBezTo>
                  <a:cubicBezTo>
                    <a:pt x="597" y="5864"/>
                    <a:pt x="320" y="6215"/>
                    <a:pt x="416" y="6608"/>
                  </a:cubicBezTo>
                  <a:cubicBezTo>
                    <a:pt x="490" y="6917"/>
                    <a:pt x="756" y="7077"/>
                    <a:pt x="831" y="7119"/>
                  </a:cubicBezTo>
                  <a:cubicBezTo>
                    <a:pt x="852" y="7130"/>
                    <a:pt x="873" y="7140"/>
                    <a:pt x="895" y="7140"/>
                  </a:cubicBezTo>
                </a:path>
              </a:pathLst>
            </a:custGeom>
            <a:solidFill>
              <a:srgbClr val="FF8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16" name="Freeform 25"/>
            <p:cNvSpPr>
              <a:spLocks noChangeAspect="1"/>
            </p:cNvSpPr>
            <p:nvPr/>
          </p:nvSpPr>
          <p:spPr bwMode="auto">
            <a:xfrm>
              <a:off x="2236" y="1711"/>
              <a:ext cx="923" cy="833"/>
            </a:xfrm>
            <a:custGeom>
              <a:avLst/>
              <a:gdLst>
                <a:gd name="T0" fmla="*/ 1107 w 7692"/>
                <a:gd name="T1" fmla="*/ 6931 h 6942"/>
                <a:gd name="T2" fmla="*/ 6947 w 7692"/>
                <a:gd name="T3" fmla="*/ 6080 h 6942"/>
                <a:gd name="T4" fmla="*/ 7671 w 7692"/>
                <a:gd name="T5" fmla="*/ 5622 h 6942"/>
                <a:gd name="T6" fmla="*/ 6841 w 7692"/>
                <a:gd name="T7" fmla="*/ 4919 h 6942"/>
                <a:gd name="T8" fmla="*/ 6213 w 7692"/>
                <a:gd name="T9" fmla="*/ 4515 h 6942"/>
                <a:gd name="T10" fmla="*/ 6256 w 7692"/>
                <a:gd name="T11" fmla="*/ 4280 h 6942"/>
                <a:gd name="T12" fmla="*/ 6905 w 7692"/>
                <a:gd name="T13" fmla="*/ 3482 h 6942"/>
                <a:gd name="T14" fmla="*/ 5798 w 7692"/>
                <a:gd name="T15" fmla="*/ 426 h 6942"/>
                <a:gd name="T16" fmla="*/ 2118 w 7692"/>
                <a:gd name="T17" fmla="*/ 288 h 6942"/>
                <a:gd name="T18" fmla="*/ 245 w 7692"/>
                <a:gd name="T19" fmla="*/ 1331 h 6942"/>
                <a:gd name="T20" fmla="*/ 96 w 7692"/>
                <a:gd name="T21" fmla="*/ 4025 h 6942"/>
                <a:gd name="T22" fmla="*/ 107 w 7692"/>
                <a:gd name="T23" fmla="*/ 4131 h 6942"/>
                <a:gd name="T24" fmla="*/ 447 w 7692"/>
                <a:gd name="T25" fmla="*/ 5047 h 6942"/>
                <a:gd name="T26" fmla="*/ 532 w 7692"/>
                <a:gd name="T27" fmla="*/ 5260 h 6942"/>
                <a:gd name="T28" fmla="*/ 320 w 7692"/>
                <a:gd name="T29" fmla="*/ 6389 h 6942"/>
                <a:gd name="T30" fmla="*/ 618 w 7692"/>
                <a:gd name="T31" fmla="*/ 6814 h 6942"/>
                <a:gd name="T32" fmla="*/ 1107 w 7692"/>
                <a:gd name="T33" fmla="*/ 6931 h 694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7692"/>
                <a:gd name="T52" fmla="*/ 0 h 6942"/>
                <a:gd name="T53" fmla="*/ 7692 w 7692"/>
                <a:gd name="T54" fmla="*/ 6942 h 694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7692" h="6942">
                  <a:moveTo>
                    <a:pt x="1107" y="6931"/>
                  </a:moveTo>
                  <a:cubicBezTo>
                    <a:pt x="1298" y="6942"/>
                    <a:pt x="6905" y="6090"/>
                    <a:pt x="6947" y="6080"/>
                  </a:cubicBezTo>
                  <a:cubicBezTo>
                    <a:pt x="7075" y="6058"/>
                    <a:pt x="7692" y="5920"/>
                    <a:pt x="7671" y="5622"/>
                  </a:cubicBezTo>
                  <a:cubicBezTo>
                    <a:pt x="7671" y="5494"/>
                    <a:pt x="7405" y="5217"/>
                    <a:pt x="6841" y="4919"/>
                  </a:cubicBezTo>
                  <a:cubicBezTo>
                    <a:pt x="6256" y="4611"/>
                    <a:pt x="6213" y="4515"/>
                    <a:pt x="6213" y="4515"/>
                  </a:cubicBezTo>
                  <a:cubicBezTo>
                    <a:pt x="6192" y="4451"/>
                    <a:pt x="6213" y="4344"/>
                    <a:pt x="6256" y="4280"/>
                  </a:cubicBezTo>
                  <a:cubicBezTo>
                    <a:pt x="6447" y="3993"/>
                    <a:pt x="6958" y="3961"/>
                    <a:pt x="6905" y="3482"/>
                  </a:cubicBezTo>
                  <a:cubicBezTo>
                    <a:pt x="6884" y="3344"/>
                    <a:pt x="6128" y="746"/>
                    <a:pt x="5798" y="426"/>
                  </a:cubicBezTo>
                  <a:cubicBezTo>
                    <a:pt x="5373" y="22"/>
                    <a:pt x="3415" y="0"/>
                    <a:pt x="2118" y="288"/>
                  </a:cubicBezTo>
                  <a:cubicBezTo>
                    <a:pt x="628" y="607"/>
                    <a:pt x="309" y="1076"/>
                    <a:pt x="245" y="1331"/>
                  </a:cubicBezTo>
                  <a:cubicBezTo>
                    <a:pt x="245" y="1342"/>
                    <a:pt x="0" y="2566"/>
                    <a:pt x="96" y="4025"/>
                  </a:cubicBezTo>
                  <a:cubicBezTo>
                    <a:pt x="96" y="4057"/>
                    <a:pt x="107" y="4099"/>
                    <a:pt x="107" y="4131"/>
                  </a:cubicBezTo>
                  <a:cubicBezTo>
                    <a:pt x="160" y="4760"/>
                    <a:pt x="171" y="4770"/>
                    <a:pt x="447" y="5047"/>
                  </a:cubicBezTo>
                  <a:cubicBezTo>
                    <a:pt x="500" y="5090"/>
                    <a:pt x="522" y="5196"/>
                    <a:pt x="532" y="5260"/>
                  </a:cubicBezTo>
                  <a:cubicBezTo>
                    <a:pt x="575" y="5665"/>
                    <a:pt x="235" y="5984"/>
                    <a:pt x="320" y="6389"/>
                  </a:cubicBezTo>
                  <a:cubicBezTo>
                    <a:pt x="362" y="6633"/>
                    <a:pt x="500" y="6729"/>
                    <a:pt x="618" y="6814"/>
                  </a:cubicBezTo>
                  <a:cubicBezTo>
                    <a:pt x="681" y="6857"/>
                    <a:pt x="745" y="6910"/>
                    <a:pt x="1107" y="6931"/>
                  </a:cubicBezTo>
                </a:path>
              </a:pathLst>
            </a:custGeom>
            <a:solidFill>
              <a:srgbClr val="FF8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17" name="Freeform 26"/>
            <p:cNvSpPr>
              <a:spLocks noChangeAspect="1"/>
            </p:cNvSpPr>
            <p:nvPr/>
          </p:nvSpPr>
          <p:spPr bwMode="auto">
            <a:xfrm>
              <a:off x="2256" y="1690"/>
              <a:ext cx="874" cy="836"/>
            </a:xfrm>
            <a:custGeom>
              <a:avLst/>
              <a:gdLst>
                <a:gd name="T0" fmla="*/ 564 w 7283"/>
                <a:gd name="T1" fmla="*/ 6946 h 6967"/>
                <a:gd name="T2" fmla="*/ 7262 w 7283"/>
                <a:gd name="T3" fmla="*/ 5763 h 6967"/>
                <a:gd name="T4" fmla="*/ 6474 w 7283"/>
                <a:gd name="T5" fmla="*/ 5071 h 6967"/>
                <a:gd name="T6" fmla="*/ 5803 w 7283"/>
                <a:gd name="T7" fmla="*/ 4677 h 6967"/>
                <a:gd name="T8" fmla="*/ 5857 w 7283"/>
                <a:gd name="T9" fmla="*/ 4443 h 6967"/>
                <a:gd name="T10" fmla="*/ 6517 w 7283"/>
                <a:gd name="T11" fmla="*/ 3633 h 6967"/>
                <a:gd name="T12" fmla="*/ 5399 w 7283"/>
                <a:gd name="T13" fmla="*/ 682 h 6967"/>
                <a:gd name="T14" fmla="*/ 2002 w 7283"/>
                <a:gd name="T15" fmla="*/ 480 h 6967"/>
                <a:gd name="T16" fmla="*/ 266 w 7283"/>
                <a:gd name="T17" fmla="*/ 1407 h 6967"/>
                <a:gd name="T18" fmla="*/ 11 w 7283"/>
                <a:gd name="T19" fmla="*/ 3814 h 6967"/>
                <a:gd name="T20" fmla="*/ 53 w 7283"/>
                <a:gd name="T21" fmla="*/ 4560 h 6967"/>
                <a:gd name="T22" fmla="*/ 415 w 7283"/>
                <a:gd name="T23" fmla="*/ 5614 h 6967"/>
                <a:gd name="T24" fmla="*/ 309 w 7283"/>
                <a:gd name="T25" fmla="*/ 6775 h 6967"/>
                <a:gd name="T26" fmla="*/ 564 w 7283"/>
                <a:gd name="T27" fmla="*/ 6946 h 6967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7283"/>
                <a:gd name="T43" fmla="*/ 0 h 6967"/>
                <a:gd name="T44" fmla="*/ 7283 w 7283"/>
                <a:gd name="T45" fmla="*/ 6967 h 6967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7283" h="6967">
                  <a:moveTo>
                    <a:pt x="564" y="6946"/>
                  </a:moveTo>
                  <a:cubicBezTo>
                    <a:pt x="628" y="6967"/>
                    <a:pt x="7220" y="6339"/>
                    <a:pt x="7262" y="5763"/>
                  </a:cubicBezTo>
                  <a:cubicBezTo>
                    <a:pt x="7273" y="5753"/>
                    <a:pt x="7283" y="5486"/>
                    <a:pt x="6474" y="5071"/>
                  </a:cubicBezTo>
                  <a:cubicBezTo>
                    <a:pt x="5942" y="4794"/>
                    <a:pt x="5803" y="4677"/>
                    <a:pt x="5803" y="4677"/>
                  </a:cubicBezTo>
                  <a:cubicBezTo>
                    <a:pt x="5782" y="4613"/>
                    <a:pt x="5814" y="4506"/>
                    <a:pt x="5857" y="4443"/>
                  </a:cubicBezTo>
                  <a:cubicBezTo>
                    <a:pt x="6059" y="4155"/>
                    <a:pt x="6581" y="4123"/>
                    <a:pt x="6517" y="3633"/>
                  </a:cubicBezTo>
                  <a:cubicBezTo>
                    <a:pt x="6410" y="2759"/>
                    <a:pt x="5495" y="778"/>
                    <a:pt x="5399" y="682"/>
                  </a:cubicBezTo>
                  <a:cubicBezTo>
                    <a:pt x="4739" y="0"/>
                    <a:pt x="2034" y="480"/>
                    <a:pt x="2002" y="480"/>
                  </a:cubicBezTo>
                  <a:cubicBezTo>
                    <a:pt x="1938" y="490"/>
                    <a:pt x="447" y="767"/>
                    <a:pt x="266" y="1407"/>
                  </a:cubicBezTo>
                  <a:cubicBezTo>
                    <a:pt x="266" y="1417"/>
                    <a:pt x="0" y="2440"/>
                    <a:pt x="11" y="3814"/>
                  </a:cubicBezTo>
                  <a:cubicBezTo>
                    <a:pt x="11" y="3889"/>
                    <a:pt x="11" y="4155"/>
                    <a:pt x="53" y="4560"/>
                  </a:cubicBezTo>
                  <a:cubicBezTo>
                    <a:pt x="96" y="4933"/>
                    <a:pt x="596" y="5156"/>
                    <a:pt x="415" y="5614"/>
                  </a:cubicBezTo>
                  <a:cubicBezTo>
                    <a:pt x="213" y="6104"/>
                    <a:pt x="53" y="6488"/>
                    <a:pt x="309" y="6775"/>
                  </a:cubicBezTo>
                  <a:cubicBezTo>
                    <a:pt x="362" y="6850"/>
                    <a:pt x="479" y="6914"/>
                    <a:pt x="564" y="6946"/>
                  </a:cubicBezTo>
                </a:path>
              </a:pathLst>
            </a:custGeom>
            <a:solidFill>
              <a:srgbClr val="FF8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18" name="Freeform 27"/>
            <p:cNvSpPr>
              <a:spLocks noChangeAspect="1"/>
            </p:cNvSpPr>
            <p:nvPr/>
          </p:nvSpPr>
          <p:spPr bwMode="auto">
            <a:xfrm>
              <a:off x="2214" y="1704"/>
              <a:ext cx="894" cy="808"/>
            </a:xfrm>
            <a:custGeom>
              <a:avLst/>
              <a:gdLst>
                <a:gd name="T0" fmla="*/ 990 w 7450"/>
                <a:gd name="T1" fmla="*/ 6723 h 6733"/>
                <a:gd name="T2" fmla="*/ 7365 w 7450"/>
                <a:gd name="T3" fmla="*/ 5604 h 6733"/>
                <a:gd name="T4" fmla="*/ 6492 w 7450"/>
                <a:gd name="T5" fmla="*/ 4869 h 6733"/>
                <a:gd name="T6" fmla="*/ 5918 w 7450"/>
                <a:gd name="T7" fmla="*/ 4560 h 6733"/>
                <a:gd name="T8" fmla="*/ 5960 w 7450"/>
                <a:gd name="T9" fmla="*/ 4326 h 6733"/>
                <a:gd name="T10" fmla="*/ 6684 w 7450"/>
                <a:gd name="T11" fmla="*/ 3505 h 6733"/>
                <a:gd name="T12" fmla="*/ 5417 w 7450"/>
                <a:gd name="T13" fmla="*/ 554 h 6733"/>
                <a:gd name="T14" fmla="*/ 2746 w 7450"/>
                <a:gd name="T15" fmla="*/ 341 h 6733"/>
                <a:gd name="T16" fmla="*/ 830 w 7450"/>
                <a:gd name="T17" fmla="*/ 1204 h 6733"/>
                <a:gd name="T18" fmla="*/ 830 w 7450"/>
                <a:gd name="T19" fmla="*/ 4922 h 6733"/>
                <a:gd name="T20" fmla="*/ 958 w 7450"/>
                <a:gd name="T21" fmla="*/ 4997 h 6733"/>
                <a:gd name="T22" fmla="*/ 894 w 7450"/>
                <a:gd name="T23" fmla="*/ 5423 h 6733"/>
                <a:gd name="T24" fmla="*/ 990 w 7450"/>
                <a:gd name="T25" fmla="*/ 6723 h 673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7450"/>
                <a:gd name="T40" fmla="*/ 0 h 6733"/>
                <a:gd name="T41" fmla="*/ 7450 w 7450"/>
                <a:gd name="T42" fmla="*/ 6733 h 673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7450" h="6733">
                  <a:moveTo>
                    <a:pt x="990" y="6723"/>
                  </a:moveTo>
                  <a:cubicBezTo>
                    <a:pt x="1043" y="6733"/>
                    <a:pt x="7216" y="6116"/>
                    <a:pt x="7365" y="5604"/>
                  </a:cubicBezTo>
                  <a:cubicBezTo>
                    <a:pt x="7397" y="5508"/>
                    <a:pt x="7450" y="5348"/>
                    <a:pt x="6492" y="4869"/>
                  </a:cubicBezTo>
                  <a:cubicBezTo>
                    <a:pt x="6226" y="4731"/>
                    <a:pt x="5918" y="4560"/>
                    <a:pt x="5918" y="4560"/>
                  </a:cubicBezTo>
                  <a:cubicBezTo>
                    <a:pt x="5886" y="4496"/>
                    <a:pt x="5918" y="4390"/>
                    <a:pt x="5960" y="4326"/>
                  </a:cubicBezTo>
                  <a:cubicBezTo>
                    <a:pt x="6173" y="4027"/>
                    <a:pt x="6758" y="4017"/>
                    <a:pt x="6684" y="3505"/>
                  </a:cubicBezTo>
                  <a:cubicBezTo>
                    <a:pt x="6545" y="2536"/>
                    <a:pt x="5428" y="565"/>
                    <a:pt x="5417" y="554"/>
                  </a:cubicBezTo>
                  <a:cubicBezTo>
                    <a:pt x="4970" y="0"/>
                    <a:pt x="2767" y="341"/>
                    <a:pt x="2746" y="341"/>
                  </a:cubicBezTo>
                  <a:cubicBezTo>
                    <a:pt x="1639" y="522"/>
                    <a:pt x="1001" y="810"/>
                    <a:pt x="830" y="1204"/>
                  </a:cubicBezTo>
                  <a:cubicBezTo>
                    <a:pt x="820" y="1236"/>
                    <a:pt x="0" y="4347"/>
                    <a:pt x="830" y="4922"/>
                  </a:cubicBezTo>
                  <a:cubicBezTo>
                    <a:pt x="862" y="4954"/>
                    <a:pt x="926" y="4965"/>
                    <a:pt x="958" y="4997"/>
                  </a:cubicBezTo>
                  <a:cubicBezTo>
                    <a:pt x="1054" y="5146"/>
                    <a:pt x="1043" y="5178"/>
                    <a:pt x="894" y="5423"/>
                  </a:cubicBezTo>
                  <a:cubicBezTo>
                    <a:pt x="458" y="6179"/>
                    <a:pt x="479" y="6616"/>
                    <a:pt x="990" y="6723"/>
                  </a:cubicBezTo>
                </a:path>
              </a:pathLst>
            </a:custGeom>
            <a:solidFill>
              <a:srgbClr val="FF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19" name="Freeform 28"/>
            <p:cNvSpPr>
              <a:spLocks noChangeAspect="1"/>
            </p:cNvSpPr>
            <p:nvPr/>
          </p:nvSpPr>
          <p:spPr bwMode="auto">
            <a:xfrm>
              <a:off x="2247" y="1721"/>
              <a:ext cx="835" cy="778"/>
            </a:xfrm>
            <a:custGeom>
              <a:avLst/>
              <a:gdLst>
                <a:gd name="T0" fmla="*/ 809 w 6958"/>
                <a:gd name="T1" fmla="*/ 6472 h 6483"/>
                <a:gd name="T2" fmla="*/ 6863 w 6958"/>
                <a:gd name="T3" fmla="*/ 5440 h 6483"/>
                <a:gd name="T4" fmla="*/ 6458 w 6958"/>
                <a:gd name="T5" fmla="*/ 4939 h 6483"/>
                <a:gd name="T6" fmla="*/ 6171 w 6958"/>
                <a:gd name="T7" fmla="*/ 4790 h 6483"/>
                <a:gd name="T8" fmla="*/ 5916 w 6958"/>
                <a:gd name="T9" fmla="*/ 4663 h 6483"/>
                <a:gd name="T10" fmla="*/ 5394 w 6958"/>
                <a:gd name="T11" fmla="*/ 4407 h 6483"/>
                <a:gd name="T12" fmla="*/ 5458 w 6958"/>
                <a:gd name="T13" fmla="*/ 4173 h 6483"/>
                <a:gd name="T14" fmla="*/ 6235 w 6958"/>
                <a:gd name="T15" fmla="*/ 3673 h 6483"/>
                <a:gd name="T16" fmla="*/ 4756 w 6958"/>
                <a:gd name="T17" fmla="*/ 383 h 6483"/>
                <a:gd name="T18" fmla="*/ 1330 w 6958"/>
                <a:gd name="T19" fmla="*/ 564 h 6483"/>
                <a:gd name="T20" fmla="*/ 362 w 6958"/>
                <a:gd name="T21" fmla="*/ 3087 h 6483"/>
                <a:gd name="T22" fmla="*/ 404 w 6958"/>
                <a:gd name="T23" fmla="*/ 4460 h 6483"/>
                <a:gd name="T24" fmla="*/ 862 w 6958"/>
                <a:gd name="T25" fmla="*/ 4790 h 6483"/>
                <a:gd name="T26" fmla="*/ 894 w 6958"/>
                <a:gd name="T27" fmla="*/ 4939 h 6483"/>
                <a:gd name="T28" fmla="*/ 692 w 6958"/>
                <a:gd name="T29" fmla="*/ 5355 h 6483"/>
                <a:gd name="T30" fmla="*/ 809 w 6958"/>
                <a:gd name="T31" fmla="*/ 6472 h 648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6958"/>
                <a:gd name="T49" fmla="*/ 0 h 6483"/>
                <a:gd name="T50" fmla="*/ 6958 w 6958"/>
                <a:gd name="T51" fmla="*/ 6483 h 6483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6958" h="6483">
                  <a:moveTo>
                    <a:pt x="809" y="6472"/>
                  </a:moveTo>
                  <a:cubicBezTo>
                    <a:pt x="851" y="6483"/>
                    <a:pt x="6682" y="5791"/>
                    <a:pt x="6863" y="5440"/>
                  </a:cubicBezTo>
                  <a:cubicBezTo>
                    <a:pt x="6958" y="5270"/>
                    <a:pt x="6852" y="5195"/>
                    <a:pt x="6458" y="4939"/>
                  </a:cubicBezTo>
                  <a:cubicBezTo>
                    <a:pt x="6373" y="4886"/>
                    <a:pt x="6256" y="4833"/>
                    <a:pt x="6171" y="4790"/>
                  </a:cubicBezTo>
                  <a:cubicBezTo>
                    <a:pt x="6097" y="4748"/>
                    <a:pt x="5990" y="4695"/>
                    <a:pt x="5916" y="4663"/>
                  </a:cubicBezTo>
                  <a:cubicBezTo>
                    <a:pt x="5756" y="4588"/>
                    <a:pt x="5480" y="4556"/>
                    <a:pt x="5394" y="4407"/>
                  </a:cubicBezTo>
                  <a:cubicBezTo>
                    <a:pt x="5363" y="4343"/>
                    <a:pt x="5405" y="4226"/>
                    <a:pt x="5458" y="4173"/>
                  </a:cubicBezTo>
                  <a:cubicBezTo>
                    <a:pt x="5660" y="3917"/>
                    <a:pt x="6075" y="4013"/>
                    <a:pt x="6235" y="3673"/>
                  </a:cubicBezTo>
                  <a:cubicBezTo>
                    <a:pt x="6458" y="3183"/>
                    <a:pt x="5001" y="532"/>
                    <a:pt x="4756" y="383"/>
                  </a:cubicBezTo>
                  <a:cubicBezTo>
                    <a:pt x="4160" y="0"/>
                    <a:pt x="2426" y="170"/>
                    <a:pt x="1330" y="564"/>
                  </a:cubicBezTo>
                  <a:cubicBezTo>
                    <a:pt x="1053" y="660"/>
                    <a:pt x="607" y="820"/>
                    <a:pt x="362" y="3087"/>
                  </a:cubicBezTo>
                  <a:cubicBezTo>
                    <a:pt x="351" y="3183"/>
                    <a:pt x="277" y="3992"/>
                    <a:pt x="404" y="4460"/>
                  </a:cubicBezTo>
                  <a:cubicBezTo>
                    <a:pt x="479" y="4695"/>
                    <a:pt x="756" y="4631"/>
                    <a:pt x="862" y="4790"/>
                  </a:cubicBezTo>
                  <a:cubicBezTo>
                    <a:pt x="894" y="4833"/>
                    <a:pt x="883" y="4897"/>
                    <a:pt x="894" y="4939"/>
                  </a:cubicBezTo>
                  <a:cubicBezTo>
                    <a:pt x="905" y="5014"/>
                    <a:pt x="915" y="5057"/>
                    <a:pt x="692" y="5355"/>
                  </a:cubicBezTo>
                  <a:cubicBezTo>
                    <a:pt x="511" y="5578"/>
                    <a:pt x="0" y="6334"/>
                    <a:pt x="809" y="6472"/>
                  </a:cubicBezTo>
                </a:path>
              </a:pathLst>
            </a:custGeom>
            <a:solidFill>
              <a:srgbClr val="FF7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20" name="Freeform 29"/>
            <p:cNvSpPr>
              <a:spLocks noChangeAspect="1"/>
            </p:cNvSpPr>
            <p:nvPr/>
          </p:nvSpPr>
          <p:spPr bwMode="auto">
            <a:xfrm>
              <a:off x="2285" y="1707"/>
              <a:ext cx="763" cy="780"/>
            </a:xfrm>
            <a:custGeom>
              <a:avLst/>
              <a:gdLst>
                <a:gd name="T0" fmla="*/ 298 w 6358"/>
                <a:gd name="T1" fmla="*/ 6426 h 6500"/>
                <a:gd name="T2" fmla="*/ 2545 w 6358"/>
                <a:gd name="T3" fmla="*/ 6212 h 6500"/>
                <a:gd name="T4" fmla="*/ 5250 w 6358"/>
                <a:gd name="T5" fmla="*/ 5850 h 6500"/>
                <a:gd name="T6" fmla="*/ 6326 w 6358"/>
                <a:gd name="T7" fmla="*/ 5541 h 6500"/>
                <a:gd name="T8" fmla="*/ 6326 w 6358"/>
                <a:gd name="T9" fmla="*/ 5296 h 6500"/>
                <a:gd name="T10" fmla="*/ 5059 w 6358"/>
                <a:gd name="T11" fmla="*/ 4614 h 6500"/>
                <a:gd name="T12" fmla="*/ 4856 w 6358"/>
                <a:gd name="T13" fmla="*/ 4529 h 6500"/>
                <a:gd name="T14" fmla="*/ 4920 w 6358"/>
                <a:gd name="T15" fmla="*/ 4284 h 6500"/>
                <a:gd name="T16" fmla="*/ 5762 w 6358"/>
                <a:gd name="T17" fmla="*/ 3783 h 6500"/>
                <a:gd name="T18" fmla="*/ 4090 w 6358"/>
                <a:gd name="T19" fmla="*/ 544 h 6500"/>
                <a:gd name="T20" fmla="*/ 1257 w 6358"/>
                <a:gd name="T21" fmla="*/ 661 h 6500"/>
                <a:gd name="T22" fmla="*/ 213 w 6358"/>
                <a:gd name="T23" fmla="*/ 3229 h 6500"/>
                <a:gd name="T24" fmla="*/ 223 w 6358"/>
                <a:gd name="T25" fmla="*/ 4518 h 6500"/>
                <a:gd name="T26" fmla="*/ 745 w 6358"/>
                <a:gd name="T27" fmla="*/ 4838 h 6500"/>
                <a:gd name="T28" fmla="*/ 799 w 6358"/>
                <a:gd name="T29" fmla="*/ 5062 h 6500"/>
                <a:gd name="T30" fmla="*/ 713 w 6358"/>
                <a:gd name="T31" fmla="*/ 5147 h 6500"/>
                <a:gd name="T32" fmla="*/ 298 w 6358"/>
                <a:gd name="T33" fmla="*/ 6426 h 650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6358"/>
                <a:gd name="T52" fmla="*/ 0 h 6500"/>
                <a:gd name="T53" fmla="*/ 6358 w 6358"/>
                <a:gd name="T54" fmla="*/ 6500 h 650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6358" h="6500">
                  <a:moveTo>
                    <a:pt x="298" y="6426"/>
                  </a:moveTo>
                  <a:cubicBezTo>
                    <a:pt x="554" y="6500"/>
                    <a:pt x="554" y="6500"/>
                    <a:pt x="2545" y="6212"/>
                  </a:cubicBezTo>
                  <a:cubicBezTo>
                    <a:pt x="3440" y="6085"/>
                    <a:pt x="4345" y="5978"/>
                    <a:pt x="5250" y="5850"/>
                  </a:cubicBezTo>
                  <a:cubicBezTo>
                    <a:pt x="5911" y="5754"/>
                    <a:pt x="6294" y="5573"/>
                    <a:pt x="6326" y="5541"/>
                  </a:cubicBezTo>
                  <a:cubicBezTo>
                    <a:pt x="6358" y="5477"/>
                    <a:pt x="6358" y="5360"/>
                    <a:pt x="6326" y="5296"/>
                  </a:cubicBezTo>
                  <a:cubicBezTo>
                    <a:pt x="6220" y="5115"/>
                    <a:pt x="5836" y="4944"/>
                    <a:pt x="5059" y="4614"/>
                  </a:cubicBezTo>
                  <a:cubicBezTo>
                    <a:pt x="4995" y="4582"/>
                    <a:pt x="4878" y="4582"/>
                    <a:pt x="4856" y="4529"/>
                  </a:cubicBezTo>
                  <a:cubicBezTo>
                    <a:pt x="4824" y="4454"/>
                    <a:pt x="4867" y="4348"/>
                    <a:pt x="4920" y="4284"/>
                  </a:cubicBezTo>
                  <a:cubicBezTo>
                    <a:pt x="5133" y="4017"/>
                    <a:pt x="5591" y="4145"/>
                    <a:pt x="5762" y="3783"/>
                  </a:cubicBezTo>
                  <a:cubicBezTo>
                    <a:pt x="6039" y="3197"/>
                    <a:pt x="4228" y="650"/>
                    <a:pt x="4090" y="544"/>
                  </a:cubicBezTo>
                  <a:cubicBezTo>
                    <a:pt x="3291" y="0"/>
                    <a:pt x="1278" y="661"/>
                    <a:pt x="1257" y="661"/>
                  </a:cubicBezTo>
                  <a:cubicBezTo>
                    <a:pt x="532" y="1034"/>
                    <a:pt x="277" y="2717"/>
                    <a:pt x="213" y="3229"/>
                  </a:cubicBezTo>
                  <a:cubicBezTo>
                    <a:pt x="138" y="3836"/>
                    <a:pt x="138" y="4273"/>
                    <a:pt x="223" y="4518"/>
                  </a:cubicBezTo>
                  <a:cubicBezTo>
                    <a:pt x="309" y="4774"/>
                    <a:pt x="607" y="4678"/>
                    <a:pt x="745" y="4838"/>
                  </a:cubicBezTo>
                  <a:cubicBezTo>
                    <a:pt x="799" y="4880"/>
                    <a:pt x="820" y="4987"/>
                    <a:pt x="799" y="5062"/>
                  </a:cubicBezTo>
                  <a:cubicBezTo>
                    <a:pt x="788" y="5094"/>
                    <a:pt x="735" y="5115"/>
                    <a:pt x="713" y="5147"/>
                  </a:cubicBezTo>
                  <a:cubicBezTo>
                    <a:pt x="96" y="5786"/>
                    <a:pt x="0" y="6340"/>
                    <a:pt x="298" y="6426"/>
                  </a:cubicBezTo>
                </a:path>
              </a:pathLst>
            </a:custGeom>
            <a:solidFill>
              <a:srgbClr val="FF7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21" name="Freeform 30"/>
            <p:cNvSpPr>
              <a:spLocks noChangeAspect="1"/>
            </p:cNvSpPr>
            <p:nvPr/>
          </p:nvSpPr>
          <p:spPr bwMode="auto">
            <a:xfrm>
              <a:off x="2288" y="1744"/>
              <a:ext cx="737" cy="732"/>
            </a:xfrm>
            <a:custGeom>
              <a:avLst/>
              <a:gdLst>
                <a:gd name="T0" fmla="*/ 745 w 6141"/>
                <a:gd name="T1" fmla="*/ 6069 h 6100"/>
                <a:gd name="T2" fmla="*/ 6046 w 6141"/>
                <a:gd name="T3" fmla="*/ 5206 h 6100"/>
                <a:gd name="T4" fmla="*/ 6120 w 6141"/>
                <a:gd name="T5" fmla="*/ 4961 h 6100"/>
                <a:gd name="T6" fmla="*/ 4630 w 6141"/>
                <a:gd name="T7" fmla="*/ 4227 h 6100"/>
                <a:gd name="T8" fmla="*/ 4598 w 6141"/>
                <a:gd name="T9" fmla="*/ 4216 h 6100"/>
                <a:gd name="T10" fmla="*/ 4662 w 6141"/>
                <a:gd name="T11" fmla="*/ 3971 h 6100"/>
                <a:gd name="T12" fmla="*/ 5567 w 6141"/>
                <a:gd name="T13" fmla="*/ 3471 h 6100"/>
                <a:gd name="T14" fmla="*/ 3629 w 6141"/>
                <a:gd name="T15" fmla="*/ 256 h 6100"/>
                <a:gd name="T16" fmla="*/ 1671 w 6141"/>
                <a:gd name="T17" fmla="*/ 352 h 6100"/>
                <a:gd name="T18" fmla="*/ 447 w 6141"/>
                <a:gd name="T19" fmla="*/ 2524 h 6100"/>
                <a:gd name="T20" fmla="*/ 660 w 6141"/>
                <a:gd name="T21" fmla="*/ 4333 h 6100"/>
                <a:gd name="T22" fmla="*/ 990 w 6141"/>
                <a:gd name="T23" fmla="*/ 4440 h 6100"/>
                <a:gd name="T24" fmla="*/ 1043 w 6141"/>
                <a:gd name="T25" fmla="*/ 4663 h 6100"/>
                <a:gd name="T26" fmla="*/ 862 w 6141"/>
                <a:gd name="T27" fmla="*/ 4834 h 6100"/>
                <a:gd name="T28" fmla="*/ 319 w 6141"/>
                <a:gd name="T29" fmla="*/ 6005 h 6100"/>
                <a:gd name="T30" fmla="*/ 745 w 6141"/>
                <a:gd name="T31" fmla="*/ 6069 h 610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6141"/>
                <a:gd name="T49" fmla="*/ 0 h 6100"/>
                <a:gd name="T50" fmla="*/ 6141 w 6141"/>
                <a:gd name="T51" fmla="*/ 6100 h 610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6141" h="6100">
                  <a:moveTo>
                    <a:pt x="745" y="6069"/>
                  </a:moveTo>
                  <a:cubicBezTo>
                    <a:pt x="1288" y="6100"/>
                    <a:pt x="5897" y="5355"/>
                    <a:pt x="6046" y="5206"/>
                  </a:cubicBezTo>
                  <a:cubicBezTo>
                    <a:pt x="6099" y="5153"/>
                    <a:pt x="6141" y="5036"/>
                    <a:pt x="6120" y="4961"/>
                  </a:cubicBezTo>
                  <a:cubicBezTo>
                    <a:pt x="6056" y="4791"/>
                    <a:pt x="5950" y="4727"/>
                    <a:pt x="4630" y="4227"/>
                  </a:cubicBezTo>
                  <a:cubicBezTo>
                    <a:pt x="4619" y="4216"/>
                    <a:pt x="4598" y="4227"/>
                    <a:pt x="4598" y="4216"/>
                  </a:cubicBezTo>
                  <a:cubicBezTo>
                    <a:pt x="4555" y="4142"/>
                    <a:pt x="4619" y="4035"/>
                    <a:pt x="4662" y="3971"/>
                  </a:cubicBezTo>
                  <a:cubicBezTo>
                    <a:pt x="4907" y="3695"/>
                    <a:pt x="5386" y="3854"/>
                    <a:pt x="5567" y="3471"/>
                  </a:cubicBezTo>
                  <a:cubicBezTo>
                    <a:pt x="5758" y="3077"/>
                    <a:pt x="4736" y="1140"/>
                    <a:pt x="3629" y="256"/>
                  </a:cubicBezTo>
                  <a:cubicBezTo>
                    <a:pt x="3438" y="107"/>
                    <a:pt x="2437" y="0"/>
                    <a:pt x="1671" y="352"/>
                  </a:cubicBezTo>
                  <a:cubicBezTo>
                    <a:pt x="936" y="682"/>
                    <a:pt x="500" y="2343"/>
                    <a:pt x="447" y="2524"/>
                  </a:cubicBezTo>
                  <a:cubicBezTo>
                    <a:pt x="53" y="4088"/>
                    <a:pt x="468" y="4248"/>
                    <a:pt x="660" y="4333"/>
                  </a:cubicBezTo>
                  <a:cubicBezTo>
                    <a:pt x="756" y="4365"/>
                    <a:pt x="915" y="4355"/>
                    <a:pt x="990" y="4440"/>
                  </a:cubicBezTo>
                  <a:cubicBezTo>
                    <a:pt x="1032" y="4482"/>
                    <a:pt x="1064" y="4589"/>
                    <a:pt x="1043" y="4663"/>
                  </a:cubicBezTo>
                  <a:cubicBezTo>
                    <a:pt x="1022" y="4727"/>
                    <a:pt x="915" y="4780"/>
                    <a:pt x="862" y="4834"/>
                  </a:cubicBezTo>
                  <a:cubicBezTo>
                    <a:pt x="0" y="5643"/>
                    <a:pt x="202" y="5919"/>
                    <a:pt x="319" y="6005"/>
                  </a:cubicBezTo>
                  <a:cubicBezTo>
                    <a:pt x="426" y="6079"/>
                    <a:pt x="617" y="6058"/>
                    <a:pt x="745" y="6069"/>
                  </a:cubicBezTo>
                </a:path>
              </a:pathLst>
            </a:custGeom>
            <a:solidFill>
              <a:srgbClr val="FF7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22" name="Freeform 31"/>
            <p:cNvSpPr>
              <a:spLocks noChangeAspect="1"/>
            </p:cNvSpPr>
            <p:nvPr/>
          </p:nvSpPr>
          <p:spPr bwMode="auto">
            <a:xfrm>
              <a:off x="2324" y="1775"/>
              <a:ext cx="684" cy="688"/>
            </a:xfrm>
            <a:custGeom>
              <a:avLst/>
              <a:gdLst>
                <a:gd name="T0" fmla="*/ 308 w 5700"/>
                <a:gd name="T1" fmla="*/ 5680 h 5733"/>
                <a:gd name="T2" fmla="*/ 4945 w 5700"/>
                <a:gd name="T3" fmla="*/ 5106 h 5733"/>
                <a:gd name="T4" fmla="*/ 5551 w 5700"/>
                <a:gd name="T5" fmla="*/ 4935 h 5733"/>
                <a:gd name="T6" fmla="*/ 5689 w 5700"/>
                <a:gd name="T7" fmla="*/ 4701 h 5733"/>
                <a:gd name="T8" fmla="*/ 4147 w 5700"/>
                <a:gd name="T9" fmla="*/ 3978 h 5733"/>
                <a:gd name="T10" fmla="*/ 4030 w 5700"/>
                <a:gd name="T11" fmla="*/ 3957 h 5733"/>
                <a:gd name="T12" fmla="*/ 4434 w 5700"/>
                <a:gd name="T13" fmla="*/ 3595 h 5733"/>
                <a:gd name="T14" fmla="*/ 5104 w 5700"/>
                <a:gd name="T15" fmla="*/ 3202 h 5733"/>
                <a:gd name="T16" fmla="*/ 4137 w 5700"/>
                <a:gd name="T17" fmla="*/ 1159 h 5733"/>
                <a:gd name="T18" fmla="*/ 3190 w 5700"/>
                <a:gd name="T19" fmla="*/ 319 h 5733"/>
                <a:gd name="T20" fmla="*/ 2105 w 5700"/>
                <a:gd name="T21" fmla="*/ 117 h 5733"/>
                <a:gd name="T22" fmla="*/ 563 w 5700"/>
                <a:gd name="T23" fmla="*/ 1776 h 5733"/>
                <a:gd name="T24" fmla="*/ 181 w 5700"/>
                <a:gd name="T25" fmla="*/ 3478 h 5733"/>
                <a:gd name="T26" fmla="*/ 542 w 5700"/>
                <a:gd name="T27" fmla="*/ 3978 h 5733"/>
                <a:gd name="T28" fmla="*/ 957 w 5700"/>
                <a:gd name="T29" fmla="*/ 4095 h 5733"/>
                <a:gd name="T30" fmla="*/ 1053 w 5700"/>
                <a:gd name="T31" fmla="*/ 4318 h 5733"/>
                <a:gd name="T32" fmla="*/ 968 w 5700"/>
                <a:gd name="T33" fmla="*/ 4372 h 5733"/>
                <a:gd name="T34" fmla="*/ 21 w 5700"/>
                <a:gd name="T35" fmla="*/ 5435 h 5733"/>
                <a:gd name="T36" fmla="*/ 149 w 5700"/>
                <a:gd name="T37" fmla="*/ 5659 h 5733"/>
                <a:gd name="T38" fmla="*/ 308 w 5700"/>
                <a:gd name="T39" fmla="*/ 5680 h 5733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5700"/>
                <a:gd name="T61" fmla="*/ 0 h 5733"/>
                <a:gd name="T62" fmla="*/ 5700 w 5700"/>
                <a:gd name="T63" fmla="*/ 5733 h 5733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5700" h="5733">
                  <a:moveTo>
                    <a:pt x="308" y="5680"/>
                  </a:moveTo>
                  <a:cubicBezTo>
                    <a:pt x="968" y="5733"/>
                    <a:pt x="4913" y="5106"/>
                    <a:pt x="4945" y="5106"/>
                  </a:cubicBezTo>
                  <a:cubicBezTo>
                    <a:pt x="5136" y="5063"/>
                    <a:pt x="5391" y="5020"/>
                    <a:pt x="5551" y="4935"/>
                  </a:cubicBezTo>
                  <a:cubicBezTo>
                    <a:pt x="5625" y="4893"/>
                    <a:pt x="5700" y="4776"/>
                    <a:pt x="5689" y="4701"/>
                  </a:cubicBezTo>
                  <a:cubicBezTo>
                    <a:pt x="5636" y="4425"/>
                    <a:pt x="4264" y="3999"/>
                    <a:pt x="4147" y="3978"/>
                  </a:cubicBezTo>
                  <a:cubicBezTo>
                    <a:pt x="4115" y="3967"/>
                    <a:pt x="4041" y="3989"/>
                    <a:pt x="4030" y="3957"/>
                  </a:cubicBezTo>
                  <a:cubicBezTo>
                    <a:pt x="3935" y="3797"/>
                    <a:pt x="4126" y="3723"/>
                    <a:pt x="4434" y="3595"/>
                  </a:cubicBezTo>
                  <a:cubicBezTo>
                    <a:pt x="4977" y="3372"/>
                    <a:pt x="5083" y="3244"/>
                    <a:pt x="5104" y="3202"/>
                  </a:cubicBezTo>
                  <a:cubicBezTo>
                    <a:pt x="5285" y="2819"/>
                    <a:pt x="4381" y="1415"/>
                    <a:pt x="4137" y="1159"/>
                  </a:cubicBezTo>
                  <a:cubicBezTo>
                    <a:pt x="4073" y="1095"/>
                    <a:pt x="3211" y="330"/>
                    <a:pt x="3190" y="319"/>
                  </a:cubicBezTo>
                  <a:cubicBezTo>
                    <a:pt x="3179" y="308"/>
                    <a:pt x="2403" y="0"/>
                    <a:pt x="2105" y="117"/>
                  </a:cubicBezTo>
                  <a:cubicBezTo>
                    <a:pt x="1850" y="213"/>
                    <a:pt x="1074" y="521"/>
                    <a:pt x="563" y="1776"/>
                  </a:cubicBezTo>
                  <a:cubicBezTo>
                    <a:pt x="212" y="2648"/>
                    <a:pt x="181" y="3297"/>
                    <a:pt x="181" y="3478"/>
                  </a:cubicBezTo>
                  <a:cubicBezTo>
                    <a:pt x="170" y="3776"/>
                    <a:pt x="202" y="3840"/>
                    <a:pt x="542" y="3978"/>
                  </a:cubicBezTo>
                  <a:cubicBezTo>
                    <a:pt x="659" y="4021"/>
                    <a:pt x="851" y="4010"/>
                    <a:pt x="957" y="4095"/>
                  </a:cubicBezTo>
                  <a:cubicBezTo>
                    <a:pt x="1010" y="4138"/>
                    <a:pt x="1074" y="4244"/>
                    <a:pt x="1053" y="4318"/>
                  </a:cubicBezTo>
                  <a:cubicBezTo>
                    <a:pt x="1042" y="4340"/>
                    <a:pt x="989" y="4350"/>
                    <a:pt x="968" y="4372"/>
                  </a:cubicBezTo>
                  <a:cubicBezTo>
                    <a:pt x="893" y="4414"/>
                    <a:pt x="0" y="5116"/>
                    <a:pt x="21" y="5435"/>
                  </a:cubicBezTo>
                  <a:cubicBezTo>
                    <a:pt x="21" y="5510"/>
                    <a:pt x="85" y="5616"/>
                    <a:pt x="149" y="5659"/>
                  </a:cubicBezTo>
                  <a:cubicBezTo>
                    <a:pt x="191" y="5691"/>
                    <a:pt x="266" y="5680"/>
                    <a:pt x="308" y="5680"/>
                  </a:cubicBezTo>
                </a:path>
              </a:pathLst>
            </a:custGeom>
            <a:solidFill>
              <a:srgbClr val="FF7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23" name="Freeform 32"/>
            <p:cNvSpPr>
              <a:spLocks noChangeAspect="1"/>
            </p:cNvSpPr>
            <p:nvPr/>
          </p:nvSpPr>
          <p:spPr bwMode="auto">
            <a:xfrm>
              <a:off x="2324" y="1810"/>
              <a:ext cx="673" cy="638"/>
            </a:xfrm>
            <a:custGeom>
              <a:avLst/>
              <a:gdLst>
                <a:gd name="T0" fmla="*/ 298 w 5608"/>
                <a:gd name="T1" fmla="*/ 5285 h 5317"/>
                <a:gd name="T2" fmla="*/ 5576 w 5608"/>
                <a:gd name="T3" fmla="*/ 4401 h 5317"/>
                <a:gd name="T4" fmla="*/ 3788 w 5608"/>
                <a:gd name="T5" fmla="*/ 3687 h 5317"/>
                <a:gd name="T6" fmla="*/ 3714 w 5608"/>
                <a:gd name="T7" fmla="*/ 3676 h 5317"/>
                <a:gd name="T8" fmla="*/ 3831 w 5608"/>
                <a:gd name="T9" fmla="*/ 3431 h 5317"/>
                <a:gd name="T10" fmla="*/ 4438 w 5608"/>
                <a:gd name="T11" fmla="*/ 3239 h 5317"/>
                <a:gd name="T12" fmla="*/ 4959 w 5608"/>
                <a:gd name="T13" fmla="*/ 2909 h 5317"/>
                <a:gd name="T14" fmla="*/ 2245 w 5608"/>
                <a:gd name="T15" fmla="*/ 235 h 5317"/>
                <a:gd name="T16" fmla="*/ 425 w 5608"/>
                <a:gd name="T17" fmla="*/ 3431 h 5317"/>
                <a:gd name="T18" fmla="*/ 1341 w 5608"/>
                <a:gd name="T19" fmla="*/ 3719 h 5317"/>
                <a:gd name="T20" fmla="*/ 1436 w 5608"/>
                <a:gd name="T21" fmla="*/ 3943 h 5317"/>
                <a:gd name="T22" fmla="*/ 1181 w 5608"/>
                <a:gd name="T23" fmla="*/ 4081 h 5317"/>
                <a:gd name="T24" fmla="*/ 149 w 5608"/>
                <a:gd name="T25" fmla="*/ 5061 h 5317"/>
                <a:gd name="T26" fmla="*/ 298 w 5608"/>
                <a:gd name="T27" fmla="*/ 5285 h 5317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5608"/>
                <a:gd name="T43" fmla="*/ 0 h 5317"/>
                <a:gd name="T44" fmla="*/ 5608 w 5608"/>
                <a:gd name="T45" fmla="*/ 5317 h 5317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5608" h="5317">
                  <a:moveTo>
                    <a:pt x="298" y="5285"/>
                  </a:moveTo>
                  <a:cubicBezTo>
                    <a:pt x="351" y="5317"/>
                    <a:pt x="5608" y="4934"/>
                    <a:pt x="5576" y="4401"/>
                  </a:cubicBezTo>
                  <a:cubicBezTo>
                    <a:pt x="5566" y="4284"/>
                    <a:pt x="4757" y="3825"/>
                    <a:pt x="3788" y="3687"/>
                  </a:cubicBezTo>
                  <a:cubicBezTo>
                    <a:pt x="3767" y="3687"/>
                    <a:pt x="3725" y="3698"/>
                    <a:pt x="3714" y="3676"/>
                  </a:cubicBezTo>
                  <a:cubicBezTo>
                    <a:pt x="3671" y="3602"/>
                    <a:pt x="3767" y="3485"/>
                    <a:pt x="3831" y="3431"/>
                  </a:cubicBezTo>
                  <a:cubicBezTo>
                    <a:pt x="3980" y="3314"/>
                    <a:pt x="4257" y="3314"/>
                    <a:pt x="4438" y="3239"/>
                  </a:cubicBezTo>
                  <a:cubicBezTo>
                    <a:pt x="4757" y="3101"/>
                    <a:pt x="4959" y="2909"/>
                    <a:pt x="4959" y="2909"/>
                  </a:cubicBezTo>
                  <a:cubicBezTo>
                    <a:pt x="5161" y="2504"/>
                    <a:pt x="3842" y="0"/>
                    <a:pt x="2245" y="235"/>
                  </a:cubicBezTo>
                  <a:cubicBezTo>
                    <a:pt x="1202" y="384"/>
                    <a:pt x="0" y="2835"/>
                    <a:pt x="425" y="3431"/>
                  </a:cubicBezTo>
                  <a:cubicBezTo>
                    <a:pt x="660" y="3751"/>
                    <a:pt x="1075" y="3506"/>
                    <a:pt x="1341" y="3719"/>
                  </a:cubicBezTo>
                  <a:cubicBezTo>
                    <a:pt x="1394" y="3762"/>
                    <a:pt x="1458" y="3868"/>
                    <a:pt x="1436" y="3943"/>
                  </a:cubicBezTo>
                  <a:cubicBezTo>
                    <a:pt x="1405" y="4017"/>
                    <a:pt x="1256" y="4039"/>
                    <a:pt x="1181" y="4081"/>
                  </a:cubicBezTo>
                  <a:cubicBezTo>
                    <a:pt x="755" y="4326"/>
                    <a:pt x="149" y="4827"/>
                    <a:pt x="149" y="5061"/>
                  </a:cubicBezTo>
                  <a:cubicBezTo>
                    <a:pt x="159" y="5147"/>
                    <a:pt x="223" y="5253"/>
                    <a:pt x="298" y="5285"/>
                  </a:cubicBezTo>
                </a:path>
              </a:pathLst>
            </a:custGeom>
            <a:solidFill>
              <a:srgbClr val="FF7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24" name="Freeform 33"/>
            <p:cNvSpPr>
              <a:spLocks noChangeAspect="1"/>
            </p:cNvSpPr>
            <p:nvPr/>
          </p:nvSpPr>
          <p:spPr bwMode="auto">
            <a:xfrm>
              <a:off x="2357" y="1842"/>
              <a:ext cx="621" cy="601"/>
            </a:xfrm>
            <a:custGeom>
              <a:avLst/>
              <a:gdLst>
                <a:gd name="T0" fmla="*/ 213 w 5175"/>
                <a:gd name="T1" fmla="*/ 4934 h 5008"/>
                <a:gd name="T2" fmla="*/ 4696 w 5175"/>
                <a:gd name="T3" fmla="*/ 4412 h 5008"/>
                <a:gd name="T4" fmla="*/ 5175 w 5175"/>
                <a:gd name="T5" fmla="*/ 4124 h 5008"/>
                <a:gd name="T6" fmla="*/ 3152 w 5175"/>
                <a:gd name="T7" fmla="*/ 3431 h 5008"/>
                <a:gd name="T8" fmla="*/ 3120 w 5175"/>
                <a:gd name="T9" fmla="*/ 3421 h 5008"/>
                <a:gd name="T10" fmla="*/ 3247 w 5175"/>
                <a:gd name="T11" fmla="*/ 3186 h 5008"/>
                <a:gd name="T12" fmla="*/ 3599 w 5175"/>
                <a:gd name="T13" fmla="*/ 3090 h 5008"/>
                <a:gd name="T14" fmla="*/ 4568 w 5175"/>
                <a:gd name="T15" fmla="*/ 2632 h 5008"/>
                <a:gd name="T16" fmla="*/ 1980 w 5175"/>
                <a:gd name="T17" fmla="*/ 330 h 5008"/>
                <a:gd name="T18" fmla="*/ 372 w 5175"/>
                <a:gd name="T19" fmla="*/ 3090 h 5008"/>
                <a:gd name="T20" fmla="*/ 1022 w 5175"/>
                <a:gd name="T21" fmla="*/ 3314 h 5008"/>
                <a:gd name="T22" fmla="*/ 1491 w 5175"/>
                <a:gd name="T23" fmla="*/ 3367 h 5008"/>
                <a:gd name="T24" fmla="*/ 1661 w 5175"/>
                <a:gd name="T25" fmla="*/ 3581 h 5008"/>
                <a:gd name="T26" fmla="*/ 32 w 5175"/>
                <a:gd name="T27" fmla="*/ 4731 h 5008"/>
                <a:gd name="T28" fmla="*/ 213 w 5175"/>
                <a:gd name="T29" fmla="*/ 4934 h 500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175"/>
                <a:gd name="T46" fmla="*/ 0 h 5008"/>
                <a:gd name="T47" fmla="*/ 5175 w 5175"/>
                <a:gd name="T48" fmla="*/ 5008 h 500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175" h="5008">
                  <a:moveTo>
                    <a:pt x="213" y="4934"/>
                  </a:moveTo>
                  <a:cubicBezTo>
                    <a:pt x="404" y="5008"/>
                    <a:pt x="4653" y="4422"/>
                    <a:pt x="4696" y="4412"/>
                  </a:cubicBezTo>
                  <a:cubicBezTo>
                    <a:pt x="5026" y="4358"/>
                    <a:pt x="5175" y="4124"/>
                    <a:pt x="5175" y="4124"/>
                  </a:cubicBezTo>
                  <a:cubicBezTo>
                    <a:pt x="5175" y="4124"/>
                    <a:pt x="4866" y="3655"/>
                    <a:pt x="3152" y="3431"/>
                  </a:cubicBezTo>
                  <a:cubicBezTo>
                    <a:pt x="3141" y="3431"/>
                    <a:pt x="3120" y="3431"/>
                    <a:pt x="3120" y="3421"/>
                  </a:cubicBezTo>
                  <a:cubicBezTo>
                    <a:pt x="3077" y="3357"/>
                    <a:pt x="3184" y="3229"/>
                    <a:pt x="3247" y="3186"/>
                  </a:cubicBezTo>
                  <a:cubicBezTo>
                    <a:pt x="3333" y="3112"/>
                    <a:pt x="3492" y="3112"/>
                    <a:pt x="3599" y="3090"/>
                  </a:cubicBezTo>
                  <a:cubicBezTo>
                    <a:pt x="4355" y="2909"/>
                    <a:pt x="4568" y="2643"/>
                    <a:pt x="4568" y="2632"/>
                  </a:cubicBezTo>
                  <a:cubicBezTo>
                    <a:pt x="4781" y="2206"/>
                    <a:pt x="3397" y="0"/>
                    <a:pt x="1980" y="330"/>
                  </a:cubicBezTo>
                  <a:cubicBezTo>
                    <a:pt x="1054" y="544"/>
                    <a:pt x="0" y="2600"/>
                    <a:pt x="372" y="3090"/>
                  </a:cubicBezTo>
                  <a:cubicBezTo>
                    <a:pt x="394" y="3122"/>
                    <a:pt x="511" y="3240"/>
                    <a:pt x="1022" y="3314"/>
                  </a:cubicBezTo>
                  <a:cubicBezTo>
                    <a:pt x="1182" y="3335"/>
                    <a:pt x="1341" y="3293"/>
                    <a:pt x="1491" y="3367"/>
                  </a:cubicBezTo>
                  <a:cubicBezTo>
                    <a:pt x="1565" y="3399"/>
                    <a:pt x="1618" y="3517"/>
                    <a:pt x="1661" y="3581"/>
                  </a:cubicBezTo>
                  <a:cubicBezTo>
                    <a:pt x="766" y="3858"/>
                    <a:pt x="10" y="4561"/>
                    <a:pt x="32" y="4731"/>
                  </a:cubicBezTo>
                  <a:cubicBezTo>
                    <a:pt x="32" y="4817"/>
                    <a:pt x="138" y="4902"/>
                    <a:pt x="213" y="4934"/>
                  </a:cubicBezTo>
                </a:path>
              </a:pathLst>
            </a:custGeom>
            <a:solidFill>
              <a:srgbClr val="FF7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25" name="Freeform 34"/>
            <p:cNvSpPr>
              <a:spLocks noChangeAspect="1"/>
            </p:cNvSpPr>
            <p:nvPr/>
          </p:nvSpPr>
          <p:spPr bwMode="auto">
            <a:xfrm>
              <a:off x="2384" y="1919"/>
              <a:ext cx="518" cy="328"/>
            </a:xfrm>
            <a:custGeom>
              <a:avLst/>
              <a:gdLst>
                <a:gd name="T0" fmla="*/ 393 w 4316"/>
                <a:gd name="T1" fmla="*/ 2393 h 2733"/>
                <a:gd name="T2" fmla="*/ 787 w 4316"/>
                <a:gd name="T3" fmla="*/ 2574 h 2733"/>
                <a:gd name="T4" fmla="*/ 1137 w 4316"/>
                <a:gd name="T5" fmla="*/ 2627 h 2733"/>
                <a:gd name="T6" fmla="*/ 1850 w 4316"/>
                <a:gd name="T7" fmla="*/ 2637 h 2733"/>
                <a:gd name="T8" fmla="*/ 1935 w 4316"/>
                <a:gd name="T9" fmla="*/ 2723 h 2733"/>
                <a:gd name="T10" fmla="*/ 2243 w 4316"/>
                <a:gd name="T11" fmla="*/ 2595 h 2733"/>
                <a:gd name="T12" fmla="*/ 2785 w 4316"/>
                <a:gd name="T13" fmla="*/ 2542 h 2733"/>
                <a:gd name="T14" fmla="*/ 3487 w 4316"/>
                <a:gd name="T15" fmla="*/ 2350 h 2733"/>
                <a:gd name="T16" fmla="*/ 4210 w 4316"/>
                <a:gd name="T17" fmla="*/ 1989 h 2733"/>
                <a:gd name="T18" fmla="*/ 3349 w 4316"/>
                <a:gd name="T19" fmla="*/ 500 h 2733"/>
                <a:gd name="T20" fmla="*/ 2690 w 4316"/>
                <a:gd name="T21" fmla="*/ 10 h 2733"/>
                <a:gd name="T22" fmla="*/ 1765 w 4316"/>
                <a:gd name="T23" fmla="*/ 0 h 2733"/>
                <a:gd name="T24" fmla="*/ 383 w 4316"/>
                <a:gd name="T25" fmla="*/ 2382 h 2733"/>
                <a:gd name="T26" fmla="*/ 393 w 4316"/>
                <a:gd name="T27" fmla="*/ 2393 h 273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4316"/>
                <a:gd name="T43" fmla="*/ 0 h 2733"/>
                <a:gd name="T44" fmla="*/ 4316 w 4316"/>
                <a:gd name="T45" fmla="*/ 2733 h 2733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4316" h="2733">
                  <a:moveTo>
                    <a:pt x="393" y="2393"/>
                  </a:moveTo>
                  <a:cubicBezTo>
                    <a:pt x="510" y="2457"/>
                    <a:pt x="659" y="2542"/>
                    <a:pt x="787" y="2574"/>
                  </a:cubicBezTo>
                  <a:cubicBezTo>
                    <a:pt x="893" y="2595"/>
                    <a:pt x="1031" y="2616"/>
                    <a:pt x="1137" y="2627"/>
                  </a:cubicBezTo>
                  <a:cubicBezTo>
                    <a:pt x="1371" y="2659"/>
                    <a:pt x="1616" y="2616"/>
                    <a:pt x="1850" y="2637"/>
                  </a:cubicBezTo>
                  <a:cubicBezTo>
                    <a:pt x="1892" y="2637"/>
                    <a:pt x="1903" y="2712"/>
                    <a:pt x="1935" y="2723"/>
                  </a:cubicBezTo>
                  <a:cubicBezTo>
                    <a:pt x="2031" y="2733"/>
                    <a:pt x="2148" y="2627"/>
                    <a:pt x="2243" y="2595"/>
                  </a:cubicBezTo>
                  <a:cubicBezTo>
                    <a:pt x="2392" y="2542"/>
                    <a:pt x="2626" y="2574"/>
                    <a:pt x="2785" y="2542"/>
                  </a:cubicBezTo>
                  <a:cubicBezTo>
                    <a:pt x="2998" y="2499"/>
                    <a:pt x="3275" y="2403"/>
                    <a:pt x="3487" y="2350"/>
                  </a:cubicBezTo>
                  <a:cubicBezTo>
                    <a:pt x="3902" y="2255"/>
                    <a:pt x="4210" y="1989"/>
                    <a:pt x="4210" y="1989"/>
                  </a:cubicBezTo>
                  <a:cubicBezTo>
                    <a:pt x="4316" y="1797"/>
                    <a:pt x="4019" y="1042"/>
                    <a:pt x="3349" y="500"/>
                  </a:cubicBezTo>
                  <a:cubicBezTo>
                    <a:pt x="3136" y="330"/>
                    <a:pt x="2711" y="21"/>
                    <a:pt x="2690" y="10"/>
                  </a:cubicBezTo>
                  <a:cubicBezTo>
                    <a:pt x="1765" y="0"/>
                    <a:pt x="1765" y="0"/>
                    <a:pt x="1765" y="0"/>
                  </a:cubicBezTo>
                  <a:cubicBezTo>
                    <a:pt x="1095" y="181"/>
                    <a:pt x="0" y="1882"/>
                    <a:pt x="383" y="2382"/>
                  </a:cubicBezTo>
                  <a:cubicBezTo>
                    <a:pt x="383" y="2393"/>
                    <a:pt x="393" y="2393"/>
                    <a:pt x="393" y="2393"/>
                  </a:cubicBezTo>
                </a:path>
              </a:pathLst>
            </a:custGeom>
            <a:solidFill>
              <a:srgbClr val="FF7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26" name="Freeform 35"/>
            <p:cNvSpPr>
              <a:spLocks noChangeAspect="1"/>
            </p:cNvSpPr>
            <p:nvPr/>
          </p:nvSpPr>
          <p:spPr bwMode="auto">
            <a:xfrm>
              <a:off x="2412" y="1947"/>
              <a:ext cx="489" cy="304"/>
            </a:xfrm>
            <a:custGeom>
              <a:avLst/>
              <a:gdLst>
                <a:gd name="T0" fmla="*/ 819 w 4075"/>
                <a:gd name="T1" fmla="*/ 2289 h 2533"/>
                <a:gd name="T2" fmla="*/ 3862 w 4075"/>
                <a:gd name="T3" fmla="*/ 1756 h 2533"/>
                <a:gd name="T4" fmla="*/ 2841 w 4075"/>
                <a:gd name="T5" fmla="*/ 277 h 2533"/>
                <a:gd name="T6" fmla="*/ 2458 w 4075"/>
                <a:gd name="T7" fmla="*/ 11 h 2533"/>
                <a:gd name="T8" fmla="*/ 1543 w 4075"/>
                <a:gd name="T9" fmla="*/ 43 h 2533"/>
                <a:gd name="T10" fmla="*/ 330 w 4075"/>
                <a:gd name="T11" fmla="*/ 2108 h 2533"/>
                <a:gd name="T12" fmla="*/ 819 w 4075"/>
                <a:gd name="T13" fmla="*/ 2289 h 25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075"/>
                <a:gd name="T22" fmla="*/ 0 h 2533"/>
                <a:gd name="T23" fmla="*/ 4075 w 4075"/>
                <a:gd name="T24" fmla="*/ 2533 h 25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075" h="2533">
                  <a:moveTo>
                    <a:pt x="819" y="2289"/>
                  </a:moveTo>
                  <a:cubicBezTo>
                    <a:pt x="1830" y="2533"/>
                    <a:pt x="3713" y="2044"/>
                    <a:pt x="3862" y="1756"/>
                  </a:cubicBezTo>
                  <a:cubicBezTo>
                    <a:pt x="3862" y="1756"/>
                    <a:pt x="4075" y="1192"/>
                    <a:pt x="2841" y="277"/>
                  </a:cubicBezTo>
                  <a:cubicBezTo>
                    <a:pt x="2788" y="234"/>
                    <a:pt x="2469" y="11"/>
                    <a:pt x="2458" y="11"/>
                  </a:cubicBezTo>
                  <a:cubicBezTo>
                    <a:pt x="2415" y="0"/>
                    <a:pt x="1564" y="32"/>
                    <a:pt x="1543" y="43"/>
                  </a:cubicBezTo>
                  <a:cubicBezTo>
                    <a:pt x="1053" y="202"/>
                    <a:pt x="0" y="1682"/>
                    <a:pt x="330" y="2108"/>
                  </a:cubicBezTo>
                  <a:cubicBezTo>
                    <a:pt x="341" y="2129"/>
                    <a:pt x="702" y="2257"/>
                    <a:pt x="819" y="2289"/>
                  </a:cubicBezTo>
                </a:path>
              </a:pathLst>
            </a:custGeom>
            <a:solidFill>
              <a:srgbClr val="FF6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27" name="Freeform 36"/>
            <p:cNvSpPr>
              <a:spLocks noChangeAspect="1"/>
            </p:cNvSpPr>
            <p:nvPr/>
          </p:nvSpPr>
          <p:spPr bwMode="auto">
            <a:xfrm>
              <a:off x="2376" y="2244"/>
              <a:ext cx="588" cy="194"/>
            </a:xfrm>
            <a:custGeom>
              <a:avLst/>
              <a:gdLst>
                <a:gd name="T0" fmla="*/ 160 w 4900"/>
                <a:gd name="T1" fmla="*/ 1425 h 1617"/>
                <a:gd name="T2" fmla="*/ 3750 w 4900"/>
                <a:gd name="T3" fmla="*/ 1159 h 1617"/>
                <a:gd name="T4" fmla="*/ 4900 w 4900"/>
                <a:gd name="T5" fmla="*/ 777 h 1617"/>
                <a:gd name="T6" fmla="*/ 2013 w 4900"/>
                <a:gd name="T7" fmla="*/ 181 h 1617"/>
                <a:gd name="T8" fmla="*/ 43 w 4900"/>
                <a:gd name="T9" fmla="*/ 1308 h 1617"/>
                <a:gd name="T10" fmla="*/ 160 w 4900"/>
                <a:gd name="T11" fmla="*/ 1425 h 16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900"/>
                <a:gd name="T19" fmla="*/ 0 h 1617"/>
                <a:gd name="T20" fmla="*/ 4900 w 4900"/>
                <a:gd name="T21" fmla="*/ 1617 h 16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900" h="1617">
                  <a:moveTo>
                    <a:pt x="160" y="1425"/>
                  </a:moveTo>
                  <a:cubicBezTo>
                    <a:pt x="416" y="1617"/>
                    <a:pt x="3611" y="1181"/>
                    <a:pt x="3750" y="1159"/>
                  </a:cubicBezTo>
                  <a:cubicBezTo>
                    <a:pt x="4421" y="1064"/>
                    <a:pt x="4421" y="1064"/>
                    <a:pt x="4900" y="777"/>
                  </a:cubicBezTo>
                  <a:cubicBezTo>
                    <a:pt x="4517" y="468"/>
                    <a:pt x="3622" y="0"/>
                    <a:pt x="2013" y="181"/>
                  </a:cubicBezTo>
                  <a:cubicBezTo>
                    <a:pt x="1289" y="255"/>
                    <a:pt x="0" y="1053"/>
                    <a:pt x="43" y="1308"/>
                  </a:cubicBezTo>
                  <a:cubicBezTo>
                    <a:pt x="43" y="1362"/>
                    <a:pt x="117" y="1393"/>
                    <a:pt x="160" y="1425"/>
                  </a:cubicBezTo>
                </a:path>
              </a:pathLst>
            </a:custGeom>
            <a:solidFill>
              <a:srgbClr val="FF7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28" name="Freeform 37"/>
            <p:cNvSpPr>
              <a:spLocks noChangeAspect="1"/>
            </p:cNvSpPr>
            <p:nvPr/>
          </p:nvSpPr>
          <p:spPr bwMode="auto">
            <a:xfrm>
              <a:off x="2397" y="2249"/>
              <a:ext cx="553" cy="169"/>
            </a:xfrm>
            <a:custGeom>
              <a:avLst/>
              <a:gdLst>
                <a:gd name="T0" fmla="*/ 362 w 4608"/>
                <a:gd name="T1" fmla="*/ 1366 h 1408"/>
                <a:gd name="T2" fmla="*/ 3576 w 4608"/>
                <a:gd name="T3" fmla="*/ 1069 h 1408"/>
                <a:gd name="T4" fmla="*/ 4608 w 4608"/>
                <a:gd name="T5" fmla="*/ 720 h 1408"/>
                <a:gd name="T6" fmla="*/ 1841 w 4608"/>
                <a:gd name="T7" fmla="*/ 190 h 1408"/>
                <a:gd name="T8" fmla="*/ 43 w 4608"/>
                <a:gd name="T9" fmla="*/ 1196 h 1408"/>
                <a:gd name="T10" fmla="*/ 362 w 4608"/>
                <a:gd name="T11" fmla="*/ 1366 h 140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608"/>
                <a:gd name="T19" fmla="*/ 0 h 1408"/>
                <a:gd name="T20" fmla="*/ 4608 w 4608"/>
                <a:gd name="T21" fmla="*/ 1408 h 140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608" h="1408">
                  <a:moveTo>
                    <a:pt x="362" y="1366"/>
                  </a:moveTo>
                  <a:cubicBezTo>
                    <a:pt x="554" y="1408"/>
                    <a:pt x="3108" y="1143"/>
                    <a:pt x="3576" y="1069"/>
                  </a:cubicBezTo>
                  <a:cubicBezTo>
                    <a:pt x="4183" y="974"/>
                    <a:pt x="4236" y="942"/>
                    <a:pt x="4608" y="720"/>
                  </a:cubicBezTo>
                  <a:cubicBezTo>
                    <a:pt x="3651" y="0"/>
                    <a:pt x="2331" y="137"/>
                    <a:pt x="1841" y="190"/>
                  </a:cubicBezTo>
                  <a:cubicBezTo>
                    <a:pt x="1320" y="243"/>
                    <a:pt x="0" y="995"/>
                    <a:pt x="43" y="1196"/>
                  </a:cubicBezTo>
                  <a:cubicBezTo>
                    <a:pt x="75" y="1302"/>
                    <a:pt x="256" y="1345"/>
                    <a:pt x="362" y="1366"/>
                  </a:cubicBezTo>
                </a:path>
              </a:pathLst>
            </a:custGeom>
            <a:solidFill>
              <a:srgbClr val="FF6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29" name="Freeform 38"/>
            <p:cNvSpPr>
              <a:spLocks noChangeAspect="1"/>
            </p:cNvSpPr>
            <p:nvPr/>
          </p:nvSpPr>
          <p:spPr bwMode="auto">
            <a:xfrm>
              <a:off x="2437" y="1973"/>
              <a:ext cx="437" cy="274"/>
            </a:xfrm>
            <a:custGeom>
              <a:avLst/>
              <a:gdLst>
                <a:gd name="T0" fmla="*/ 671 w 3642"/>
                <a:gd name="T1" fmla="*/ 1975 h 2283"/>
                <a:gd name="T2" fmla="*/ 3525 w 3642"/>
                <a:gd name="T3" fmla="*/ 1540 h 2283"/>
                <a:gd name="T4" fmla="*/ 3184 w 3642"/>
                <a:gd name="T5" fmla="*/ 733 h 2283"/>
                <a:gd name="T6" fmla="*/ 2258 w 3642"/>
                <a:gd name="T7" fmla="*/ 0 h 2283"/>
                <a:gd name="T8" fmla="*/ 1342 w 3642"/>
                <a:gd name="T9" fmla="*/ 74 h 2283"/>
                <a:gd name="T10" fmla="*/ 309 w 3642"/>
                <a:gd name="T11" fmla="*/ 1848 h 2283"/>
                <a:gd name="T12" fmla="*/ 671 w 3642"/>
                <a:gd name="T13" fmla="*/ 1975 h 228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42"/>
                <a:gd name="T22" fmla="*/ 0 h 2283"/>
                <a:gd name="T23" fmla="*/ 3642 w 3642"/>
                <a:gd name="T24" fmla="*/ 2283 h 228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42" h="2283">
                  <a:moveTo>
                    <a:pt x="671" y="1975"/>
                  </a:moveTo>
                  <a:cubicBezTo>
                    <a:pt x="1906" y="2283"/>
                    <a:pt x="3429" y="1731"/>
                    <a:pt x="3525" y="1540"/>
                  </a:cubicBezTo>
                  <a:cubicBezTo>
                    <a:pt x="3642" y="1306"/>
                    <a:pt x="3323" y="892"/>
                    <a:pt x="3184" y="733"/>
                  </a:cubicBezTo>
                  <a:cubicBezTo>
                    <a:pt x="3184" y="722"/>
                    <a:pt x="2982" y="488"/>
                    <a:pt x="2258" y="0"/>
                  </a:cubicBezTo>
                  <a:cubicBezTo>
                    <a:pt x="2247" y="0"/>
                    <a:pt x="1363" y="64"/>
                    <a:pt x="1342" y="74"/>
                  </a:cubicBezTo>
                  <a:cubicBezTo>
                    <a:pt x="1012" y="202"/>
                    <a:pt x="0" y="1455"/>
                    <a:pt x="309" y="1848"/>
                  </a:cubicBezTo>
                  <a:cubicBezTo>
                    <a:pt x="373" y="1943"/>
                    <a:pt x="565" y="1954"/>
                    <a:pt x="671" y="1975"/>
                  </a:cubicBezTo>
                </a:path>
              </a:pathLst>
            </a:custGeom>
            <a:solidFill>
              <a:srgbClr val="FF6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30" name="Freeform 39"/>
            <p:cNvSpPr>
              <a:spLocks noChangeAspect="1"/>
            </p:cNvSpPr>
            <p:nvPr/>
          </p:nvSpPr>
          <p:spPr bwMode="auto">
            <a:xfrm>
              <a:off x="2418" y="2266"/>
              <a:ext cx="516" cy="138"/>
            </a:xfrm>
            <a:custGeom>
              <a:avLst/>
              <a:gdLst>
                <a:gd name="T0" fmla="*/ 394 w 4300"/>
                <a:gd name="T1" fmla="*/ 1129 h 1150"/>
                <a:gd name="T2" fmla="*/ 4300 w 4300"/>
                <a:gd name="T3" fmla="*/ 575 h 1150"/>
                <a:gd name="T4" fmla="*/ 3364 w 4300"/>
                <a:gd name="T5" fmla="*/ 139 h 1150"/>
                <a:gd name="T6" fmla="*/ 1724 w 4300"/>
                <a:gd name="T7" fmla="*/ 86 h 1150"/>
                <a:gd name="T8" fmla="*/ 53 w 4300"/>
                <a:gd name="T9" fmla="*/ 1001 h 1150"/>
                <a:gd name="T10" fmla="*/ 394 w 4300"/>
                <a:gd name="T11" fmla="*/ 1129 h 115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300"/>
                <a:gd name="T19" fmla="*/ 0 h 1150"/>
                <a:gd name="T20" fmla="*/ 4300 w 4300"/>
                <a:gd name="T21" fmla="*/ 1150 h 115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300" h="1150">
                  <a:moveTo>
                    <a:pt x="394" y="1129"/>
                  </a:moveTo>
                  <a:cubicBezTo>
                    <a:pt x="405" y="1140"/>
                    <a:pt x="3385" y="1150"/>
                    <a:pt x="4300" y="575"/>
                  </a:cubicBezTo>
                  <a:cubicBezTo>
                    <a:pt x="3842" y="224"/>
                    <a:pt x="3842" y="224"/>
                    <a:pt x="3364" y="139"/>
                  </a:cubicBezTo>
                  <a:cubicBezTo>
                    <a:pt x="2629" y="0"/>
                    <a:pt x="2629" y="0"/>
                    <a:pt x="1724" y="86"/>
                  </a:cubicBezTo>
                  <a:cubicBezTo>
                    <a:pt x="1128" y="150"/>
                    <a:pt x="0" y="810"/>
                    <a:pt x="53" y="1001"/>
                  </a:cubicBezTo>
                  <a:cubicBezTo>
                    <a:pt x="85" y="1108"/>
                    <a:pt x="288" y="1097"/>
                    <a:pt x="394" y="1129"/>
                  </a:cubicBezTo>
                </a:path>
              </a:pathLst>
            </a:custGeom>
            <a:solidFill>
              <a:srgbClr val="FF6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31" name="Freeform 40"/>
            <p:cNvSpPr>
              <a:spLocks noChangeAspect="1"/>
            </p:cNvSpPr>
            <p:nvPr/>
          </p:nvSpPr>
          <p:spPr bwMode="auto">
            <a:xfrm>
              <a:off x="2483" y="1996"/>
              <a:ext cx="375" cy="250"/>
            </a:xfrm>
            <a:custGeom>
              <a:avLst/>
              <a:gdLst>
                <a:gd name="T0" fmla="*/ 277 w 3125"/>
                <a:gd name="T1" fmla="*/ 1680 h 2084"/>
                <a:gd name="T2" fmla="*/ 3018 w 3125"/>
                <a:gd name="T3" fmla="*/ 1350 h 2084"/>
                <a:gd name="T4" fmla="*/ 2816 w 3125"/>
                <a:gd name="T5" fmla="*/ 745 h 2084"/>
                <a:gd name="T6" fmla="*/ 1877 w 3125"/>
                <a:gd name="T7" fmla="*/ 11 h 2084"/>
                <a:gd name="T8" fmla="*/ 970 w 3125"/>
                <a:gd name="T9" fmla="*/ 107 h 2084"/>
                <a:gd name="T10" fmla="*/ 245 w 3125"/>
                <a:gd name="T11" fmla="*/ 957 h 2084"/>
                <a:gd name="T12" fmla="*/ 117 w 3125"/>
                <a:gd name="T13" fmla="*/ 1616 h 2084"/>
                <a:gd name="T14" fmla="*/ 277 w 3125"/>
                <a:gd name="T15" fmla="*/ 1680 h 208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125"/>
                <a:gd name="T25" fmla="*/ 0 h 2084"/>
                <a:gd name="T26" fmla="*/ 3125 w 3125"/>
                <a:gd name="T27" fmla="*/ 2084 h 208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125" h="2084">
                  <a:moveTo>
                    <a:pt x="277" y="1680"/>
                  </a:moveTo>
                  <a:cubicBezTo>
                    <a:pt x="1557" y="2084"/>
                    <a:pt x="2965" y="1467"/>
                    <a:pt x="3018" y="1350"/>
                  </a:cubicBezTo>
                  <a:cubicBezTo>
                    <a:pt x="3029" y="1350"/>
                    <a:pt x="3125" y="1117"/>
                    <a:pt x="2816" y="745"/>
                  </a:cubicBezTo>
                  <a:cubicBezTo>
                    <a:pt x="2720" y="638"/>
                    <a:pt x="2197" y="202"/>
                    <a:pt x="1877" y="11"/>
                  </a:cubicBezTo>
                  <a:cubicBezTo>
                    <a:pt x="1866" y="0"/>
                    <a:pt x="992" y="96"/>
                    <a:pt x="970" y="107"/>
                  </a:cubicBezTo>
                  <a:cubicBezTo>
                    <a:pt x="970" y="107"/>
                    <a:pt x="618" y="287"/>
                    <a:pt x="245" y="957"/>
                  </a:cubicBezTo>
                  <a:cubicBezTo>
                    <a:pt x="0" y="1382"/>
                    <a:pt x="74" y="1563"/>
                    <a:pt x="117" y="1616"/>
                  </a:cubicBezTo>
                  <a:cubicBezTo>
                    <a:pt x="149" y="1659"/>
                    <a:pt x="224" y="1669"/>
                    <a:pt x="277" y="1680"/>
                  </a:cubicBezTo>
                </a:path>
              </a:pathLst>
            </a:custGeom>
            <a:solidFill>
              <a:srgbClr val="FF6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32" name="Freeform 41"/>
            <p:cNvSpPr>
              <a:spLocks noChangeAspect="1"/>
            </p:cNvSpPr>
            <p:nvPr/>
          </p:nvSpPr>
          <p:spPr bwMode="auto">
            <a:xfrm>
              <a:off x="2441" y="2270"/>
              <a:ext cx="479" cy="133"/>
            </a:xfrm>
            <a:custGeom>
              <a:avLst/>
              <a:gdLst>
                <a:gd name="T0" fmla="*/ 117 w 3991"/>
                <a:gd name="T1" fmla="*/ 938 h 1108"/>
                <a:gd name="T2" fmla="*/ 2416 w 3991"/>
                <a:gd name="T3" fmla="*/ 927 h 1108"/>
                <a:gd name="T4" fmla="*/ 3991 w 3991"/>
                <a:gd name="T5" fmla="*/ 533 h 1108"/>
                <a:gd name="T6" fmla="*/ 3172 w 3991"/>
                <a:gd name="T7" fmla="*/ 128 h 1108"/>
                <a:gd name="T8" fmla="*/ 1926 w 3991"/>
                <a:gd name="T9" fmla="*/ 64 h 1108"/>
                <a:gd name="T10" fmla="*/ 64 w 3991"/>
                <a:gd name="T11" fmla="*/ 916 h 1108"/>
                <a:gd name="T12" fmla="*/ 117 w 3991"/>
                <a:gd name="T13" fmla="*/ 938 h 110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991"/>
                <a:gd name="T22" fmla="*/ 0 h 1108"/>
                <a:gd name="T23" fmla="*/ 3991 w 3991"/>
                <a:gd name="T24" fmla="*/ 1108 h 110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991" h="1108">
                  <a:moveTo>
                    <a:pt x="117" y="938"/>
                  </a:moveTo>
                  <a:cubicBezTo>
                    <a:pt x="543" y="1076"/>
                    <a:pt x="628" y="1108"/>
                    <a:pt x="2416" y="927"/>
                  </a:cubicBezTo>
                  <a:cubicBezTo>
                    <a:pt x="3172" y="842"/>
                    <a:pt x="3172" y="842"/>
                    <a:pt x="3991" y="533"/>
                  </a:cubicBezTo>
                  <a:cubicBezTo>
                    <a:pt x="3683" y="245"/>
                    <a:pt x="3683" y="245"/>
                    <a:pt x="3172" y="128"/>
                  </a:cubicBezTo>
                  <a:cubicBezTo>
                    <a:pt x="3151" y="128"/>
                    <a:pt x="2597" y="0"/>
                    <a:pt x="1926" y="64"/>
                  </a:cubicBezTo>
                  <a:cubicBezTo>
                    <a:pt x="756" y="181"/>
                    <a:pt x="0" y="693"/>
                    <a:pt x="64" y="916"/>
                  </a:cubicBezTo>
                  <a:cubicBezTo>
                    <a:pt x="64" y="927"/>
                    <a:pt x="96" y="927"/>
                    <a:pt x="117" y="938"/>
                  </a:cubicBezTo>
                </a:path>
              </a:pathLst>
            </a:custGeom>
            <a:solidFill>
              <a:srgbClr val="FF6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33" name="Freeform 42"/>
            <p:cNvSpPr>
              <a:spLocks noChangeAspect="1"/>
            </p:cNvSpPr>
            <p:nvPr/>
          </p:nvSpPr>
          <p:spPr bwMode="auto">
            <a:xfrm>
              <a:off x="2465" y="2280"/>
              <a:ext cx="445" cy="109"/>
            </a:xfrm>
            <a:custGeom>
              <a:avLst/>
              <a:gdLst>
                <a:gd name="T0" fmla="*/ 618 w 3708"/>
                <a:gd name="T1" fmla="*/ 908 h 908"/>
                <a:gd name="T2" fmla="*/ 2994 w 3708"/>
                <a:gd name="T3" fmla="*/ 695 h 908"/>
                <a:gd name="T4" fmla="*/ 3708 w 3708"/>
                <a:gd name="T5" fmla="*/ 449 h 908"/>
                <a:gd name="T6" fmla="*/ 3122 w 3708"/>
                <a:gd name="T7" fmla="*/ 118 h 908"/>
                <a:gd name="T8" fmla="*/ 2120 w 3708"/>
                <a:gd name="T9" fmla="*/ 0 h 908"/>
                <a:gd name="T10" fmla="*/ 501 w 3708"/>
                <a:gd name="T11" fmla="*/ 342 h 908"/>
                <a:gd name="T12" fmla="*/ 0 w 3708"/>
                <a:gd name="T13" fmla="*/ 791 h 908"/>
                <a:gd name="T14" fmla="*/ 618 w 3708"/>
                <a:gd name="T15" fmla="*/ 908 h 90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708"/>
                <a:gd name="T25" fmla="*/ 0 h 908"/>
                <a:gd name="T26" fmla="*/ 3708 w 3708"/>
                <a:gd name="T27" fmla="*/ 908 h 90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708" h="908">
                  <a:moveTo>
                    <a:pt x="618" y="908"/>
                  </a:moveTo>
                  <a:cubicBezTo>
                    <a:pt x="629" y="908"/>
                    <a:pt x="1534" y="908"/>
                    <a:pt x="2994" y="695"/>
                  </a:cubicBezTo>
                  <a:cubicBezTo>
                    <a:pt x="3250" y="652"/>
                    <a:pt x="3463" y="524"/>
                    <a:pt x="3708" y="449"/>
                  </a:cubicBezTo>
                  <a:cubicBezTo>
                    <a:pt x="3442" y="203"/>
                    <a:pt x="3442" y="203"/>
                    <a:pt x="3122" y="118"/>
                  </a:cubicBezTo>
                  <a:cubicBezTo>
                    <a:pt x="2813" y="32"/>
                    <a:pt x="2120" y="0"/>
                    <a:pt x="2120" y="0"/>
                  </a:cubicBezTo>
                  <a:cubicBezTo>
                    <a:pt x="1183" y="86"/>
                    <a:pt x="1183" y="86"/>
                    <a:pt x="501" y="342"/>
                  </a:cubicBezTo>
                  <a:cubicBezTo>
                    <a:pt x="202" y="449"/>
                    <a:pt x="202" y="449"/>
                    <a:pt x="0" y="791"/>
                  </a:cubicBezTo>
                  <a:cubicBezTo>
                    <a:pt x="202" y="834"/>
                    <a:pt x="405" y="898"/>
                    <a:pt x="618" y="908"/>
                  </a:cubicBezTo>
                </a:path>
              </a:pathLst>
            </a:custGeom>
            <a:solidFill>
              <a:srgbClr val="FF6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34" name="Freeform 43"/>
            <p:cNvSpPr>
              <a:spLocks noChangeAspect="1"/>
            </p:cNvSpPr>
            <p:nvPr/>
          </p:nvSpPr>
          <p:spPr bwMode="auto">
            <a:xfrm>
              <a:off x="2513" y="2019"/>
              <a:ext cx="342" cy="195"/>
            </a:xfrm>
            <a:custGeom>
              <a:avLst/>
              <a:gdLst>
                <a:gd name="T0" fmla="*/ 819 w 2850"/>
                <a:gd name="T1" fmla="*/ 1561 h 1625"/>
                <a:gd name="T2" fmla="*/ 2648 w 2850"/>
                <a:gd name="T3" fmla="*/ 1158 h 1625"/>
                <a:gd name="T4" fmla="*/ 1637 w 2850"/>
                <a:gd name="T5" fmla="*/ 0 h 1625"/>
                <a:gd name="T6" fmla="*/ 734 w 2850"/>
                <a:gd name="T7" fmla="*/ 138 h 1625"/>
                <a:gd name="T8" fmla="*/ 202 w 2850"/>
                <a:gd name="T9" fmla="*/ 722 h 1625"/>
                <a:gd name="T10" fmla="*/ 42 w 2850"/>
                <a:gd name="T11" fmla="*/ 1073 h 1625"/>
                <a:gd name="T12" fmla="*/ 64 w 2850"/>
                <a:gd name="T13" fmla="*/ 1391 h 1625"/>
                <a:gd name="T14" fmla="*/ 819 w 2850"/>
                <a:gd name="T15" fmla="*/ 1561 h 162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850"/>
                <a:gd name="T25" fmla="*/ 0 h 1625"/>
                <a:gd name="T26" fmla="*/ 2850 w 2850"/>
                <a:gd name="T27" fmla="*/ 1625 h 162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850" h="1625">
                  <a:moveTo>
                    <a:pt x="819" y="1561"/>
                  </a:moveTo>
                  <a:cubicBezTo>
                    <a:pt x="1265" y="1625"/>
                    <a:pt x="2563" y="1338"/>
                    <a:pt x="2648" y="1158"/>
                  </a:cubicBezTo>
                  <a:cubicBezTo>
                    <a:pt x="2850" y="722"/>
                    <a:pt x="1648" y="11"/>
                    <a:pt x="1637" y="0"/>
                  </a:cubicBezTo>
                  <a:cubicBezTo>
                    <a:pt x="1627" y="0"/>
                    <a:pt x="755" y="128"/>
                    <a:pt x="734" y="138"/>
                  </a:cubicBezTo>
                  <a:cubicBezTo>
                    <a:pt x="659" y="170"/>
                    <a:pt x="298" y="563"/>
                    <a:pt x="202" y="722"/>
                  </a:cubicBezTo>
                  <a:cubicBezTo>
                    <a:pt x="149" y="829"/>
                    <a:pt x="64" y="956"/>
                    <a:pt x="42" y="1073"/>
                  </a:cubicBezTo>
                  <a:cubicBezTo>
                    <a:pt x="21" y="1158"/>
                    <a:pt x="0" y="1317"/>
                    <a:pt x="64" y="1391"/>
                  </a:cubicBezTo>
                  <a:cubicBezTo>
                    <a:pt x="85" y="1413"/>
                    <a:pt x="606" y="1530"/>
                    <a:pt x="819" y="1561"/>
                  </a:cubicBezTo>
                </a:path>
              </a:pathLst>
            </a:custGeom>
            <a:solidFill>
              <a:srgbClr val="FF6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35" name="Freeform 44"/>
            <p:cNvSpPr>
              <a:spLocks noChangeAspect="1"/>
            </p:cNvSpPr>
            <p:nvPr/>
          </p:nvSpPr>
          <p:spPr bwMode="auto">
            <a:xfrm>
              <a:off x="2481" y="2283"/>
              <a:ext cx="418" cy="103"/>
            </a:xfrm>
            <a:custGeom>
              <a:avLst/>
              <a:gdLst>
                <a:gd name="T0" fmla="*/ 501 w 3483"/>
                <a:gd name="T1" fmla="*/ 827 h 858"/>
                <a:gd name="T2" fmla="*/ 2077 w 3483"/>
                <a:gd name="T3" fmla="*/ 753 h 858"/>
                <a:gd name="T4" fmla="*/ 3483 w 3483"/>
                <a:gd name="T5" fmla="*/ 424 h 858"/>
                <a:gd name="T6" fmla="*/ 2887 w 3483"/>
                <a:gd name="T7" fmla="*/ 96 h 858"/>
                <a:gd name="T8" fmla="*/ 1992 w 3483"/>
                <a:gd name="T9" fmla="*/ 11 h 858"/>
                <a:gd name="T10" fmla="*/ 490 w 3483"/>
                <a:gd name="T11" fmla="*/ 318 h 858"/>
                <a:gd name="T12" fmla="*/ 0 w 3483"/>
                <a:gd name="T13" fmla="*/ 731 h 858"/>
                <a:gd name="T14" fmla="*/ 501 w 3483"/>
                <a:gd name="T15" fmla="*/ 827 h 85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483"/>
                <a:gd name="T25" fmla="*/ 0 h 858"/>
                <a:gd name="T26" fmla="*/ 3483 w 3483"/>
                <a:gd name="T27" fmla="*/ 858 h 85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483" h="858">
                  <a:moveTo>
                    <a:pt x="501" y="827"/>
                  </a:moveTo>
                  <a:cubicBezTo>
                    <a:pt x="884" y="858"/>
                    <a:pt x="2024" y="753"/>
                    <a:pt x="2077" y="753"/>
                  </a:cubicBezTo>
                  <a:cubicBezTo>
                    <a:pt x="2738" y="657"/>
                    <a:pt x="2738" y="657"/>
                    <a:pt x="3483" y="424"/>
                  </a:cubicBezTo>
                  <a:cubicBezTo>
                    <a:pt x="3217" y="180"/>
                    <a:pt x="3217" y="180"/>
                    <a:pt x="2887" y="96"/>
                  </a:cubicBezTo>
                  <a:cubicBezTo>
                    <a:pt x="2780" y="64"/>
                    <a:pt x="1992" y="0"/>
                    <a:pt x="1992" y="11"/>
                  </a:cubicBezTo>
                  <a:cubicBezTo>
                    <a:pt x="1140" y="85"/>
                    <a:pt x="1140" y="85"/>
                    <a:pt x="490" y="318"/>
                  </a:cubicBezTo>
                  <a:cubicBezTo>
                    <a:pt x="213" y="424"/>
                    <a:pt x="213" y="424"/>
                    <a:pt x="0" y="731"/>
                  </a:cubicBezTo>
                  <a:cubicBezTo>
                    <a:pt x="149" y="763"/>
                    <a:pt x="352" y="805"/>
                    <a:pt x="501" y="827"/>
                  </a:cubicBezTo>
                </a:path>
              </a:pathLst>
            </a:custGeom>
            <a:solidFill>
              <a:srgbClr val="FF7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36" name="Freeform 45"/>
            <p:cNvSpPr>
              <a:spLocks noChangeAspect="1"/>
            </p:cNvSpPr>
            <p:nvPr/>
          </p:nvSpPr>
          <p:spPr bwMode="auto">
            <a:xfrm>
              <a:off x="2497" y="2286"/>
              <a:ext cx="391" cy="100"/>
            </a:xfrm>
            <a:custGeom>
              <a:avLst/>
              <a:gdLst>
                <a:gd name="T0" fmla="*/ 341 w 3259"/>
                <a:gd name="T1" fmla="*/ 739 h 833"/>
                <a:gd name="T2" fmla="*/ 3259 w 3259"/>
                <a:gd name="T3" fmla="*/ 401 h 833"/>
                <a:gd name="T4" fmla="*/ 2705 w 3259"/>
                <a:gd name="T5" fmla="*/ 85 h 833"/>
                <a:gd name="T6" fmla="*/ 1853 w 3259"/>
                <a:gd name="T7" fmla="*/ 11 h 833"/>
                <a:gd name="T8" fmla="*/ 0 w 3259"/>
                <a:gd name="T9" fmla="*/ 675 h 833"/>
                <a:gd name="T10" fmla="*/ 341 w 3259"/>
                <a:gd name="T11" fmla="*/ 739 h 83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259"/>
                <a:gd name="T19" fmla="*/ 0 h 833"/>
                <a:gd name="T20" fmla="*/ 3259 w 3259"/>
                <a:gd name="T21" fmla="*/ 833 h 83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259" h="833">
                  <a:moveTo>
                    <a:pt x="341" y="739"/>
                  </a:moveTo>
                  <a:cubicBezTo>
                    <a:pt x="767" y="781"/>
                    <a:pt x="1917" y="833"/>
                    <a:pt x="3259" y="401"/>
                  </a:cubicBezTo>
                  <a:cubicBezTo>
                    <a:pt x="2982" y="169"/>
                    <a:pt x="2982" y="169"/>
                    <a:pt x="2705" y="85"/>
                  </a:cubicBezTo>
                  <a:cubicBezTo>
                    <a:pt x="2673" y="74"/>
                    <a:pt x="1885" y="0"/>
                    <a:pt x="1853" y="11"/>
                  </a:cubicBezTo>
                  <a:cubicBezTo>
                    <a:pt x="512" y="127"/>
                    <a:pt x="256" y="338"/>
                    <a:pt x="0" y="675"/>
                  </a:cubicBezTo>
                  <a:cubicBezTo>
                    <a:pt x="107" y="696"/>
                    <a:pt x="235" y="728"/>
                    <a:pt x="341" y="739"/>
                  </a:cubicBezTo>
                </a:path>
              </a:pathLst>
            </a:custGeom>
            <a:solidFill>
              <a:srgbClr val="FF81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37" name="Freeform 46"/>
            <p:cNvSpPr>
              <a:spLocks noChangeAspect="1"/>
            </p:cNvSpPr>
            <p:nvPr/>
          </p:nvSpPr>
          <p:spPr bwMode="auto">
            <a:xfrm>
              <a:off x="2533" y="2039"/>
              <a:ext cx="287" cy="161"/>
            </a:xfrm>
            <a:custGeom>
              <a:avLst/>
              <a:gdLst>
                <a:gd name="T0" fmla="*/ 684 w 2392"/>
                <a:gd name="T1" fmla="*/ 1331 h 1341"/>
                <a:gd name="T2" fmla="*/ 1538 w 2392"/>
                <a:gd name="T3" fmla="*/ 1278 h 1341"/>
                <a:gd name="T4" fmla="*/ 2339 w 2392"/>
                <a:gd name="T5" fmla="*/ 990 h 1341"/>
                <a:gd name="T6" fmla="*/ 2285 w 2392"/>
                <a:gd name="T7" fmla="*/ 671 h 1341"/>
                <a:gd name="T8" fmla="*/ 1474 w 2392"/>
                <a:gd name="T9" fmla="*/ 10 h 1341"/>
                <a:gd name="T10" fmla="*/ 577 w 2392"/>
                <a:gd name="T11" fmla="*/ 170 h 1341"/>
                <a:gd name="T12" fmla="*/ 43 w 2392"/>
                <a:gd name="T13" fmla="*/ 873 h 1341"/>
                <a:gd name="T14" fmla="*/ 65 w 2392"/>
                <a:gd name="T15" fmla="*/ 1192 h 1341"/>
                <a:gd name="T16" fmla="*/ 684 w 2392"/>
                <a:gd name="T17" fmla="*/ 1331 h 134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392"/>
                <a:gd name="T28" fmla="*/ 0 h 1341"/>
                <a:gd name="T29" fmla="*/ 2392 w 2392"/>
                <a:gd name="T30" fmla="*/ 1341 h 134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392" h="1341">
                  <a:moveTo>
                    <a:pt x="684" y="1331"/>
                  </a:moveTo>
                  <a:cubicBezTo>
                    <a:pt x="1538" y="1278"/>
                    <a:pt x="1538" y="1278"/>
                    <a:pt x="1538" y="1278"/>
                  </a:cubicBezTo>
                  <a:cubicBezTo>
                    <a:pt x="1591" y="1267"/>
                    <a:pt x="2339" y="1001"/>
                    <a:pt x="2339" y="990"/>
                  </a:cubicBezTo>
                  <a:cubicBezTo>
                    <a:pt x="2392" y="905"/>
                    <a:pt x="2349" y="745"/>
                    <a:pt x="2285" y="671"/>
                  </a:cubicBezTo>
                  <a:cubicBezTo>
                    <a:pt x="2136" y="500"/>
                    <a:pt x="1559" y="42"/>
                    <a:pt x="1474" y="10"/>
                  </a:cubicBezTo>
                  <a:cubicBezTo>
                    <a:pt x="1463" y="0"/>
                    <a:pt x="598" y="160"/>
                    <a:pt x="577" y="170"/>
                  </a:cubicBezTo>
                  <a:cubicBezTo>
                    <a:pt x="577" y="181"/>
                    <a:pt x="278" y="415"/>
                    <a:pt x="43" y="873"/>
                  </a:cubicBezTo>
                  <a:cubicBezTo>
                    <a:pt x="0" y="958"/>
                    <a:pt x="0" y="1118"/>
                    <a:pt x="65" y="1192"/>
                  </a:cubicBezTo>
                  <a:cubicBezTo>
                    <a:pt x="182" y="1341"/>
                    <a:pt x="492" y="1320"/>
                    <a:pt x="684" y="1331"/>
                  </a:cubicBezTo>
                </a:path>
              </a:pathLst>
            </a:custGeom>
            <a:solidFill>
              <a:srgbClr val="FF7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38" name="Freeform 47"/>
            <p:cNvSpPr>
              <a:spLocks noChangeAspect="1"/>
            </p:cNvSpPr>
            <p:nvPr/>
          </p:nvSpPr>
          <p:spPr bwMode="auto">
            <a:xfrm>
              <a:off x="2514" y="2290"/>
              <a:ext cx="363" cy="93"/>
            </a:xfrm>
            <a:custGeom>
              <a:avLst/>
              <a:gdLst>
                <a:gd name="T0" fmla="*/ 181 w 3025"/>
                <a:gd name="T1" fmla="*/ 659 h 775"/>
                <a:gd name="T2" fmla="*/ 3025 w 3025"/>
                <a:gd name="T3" fmla="*/ 372 h 775"/>
                <a:gd name="T4" fmla="*/ 2738 w 3025"/>
                <a:gd name="T5" fmla="*/ 128 h 775"/>
                <a:gd name="T6" fmla="*/ 1715 w 3025"/>
                <a:gd name="T7" fmla="*/ 0 h 775"/>
                <a:gd name="T8" fmla="*/ 543 w 3025"/>
                <a:gd name="T9" fmla="*/ 213 h 775"/>
                <a:gd name="T10" fmla="*/ 0 w 3025"/>
                <a:gd name="T11" fmla="*/ 627 h 775"/>
                <a:gd name="T12" fmla="*/ 181 w 3025"/>
                <a:gd name="T13" fmla="*/ 659 h 77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025"/>
                <a:gd name="T22" fmla="*/ 0 h 775"/>
                <a:gd name="T23" fmla="*/ 3025 w 3025"/>
                <a:gd name="T24" fmla="*/ 775 h 77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025" h="775">
                  <a:moveTo>
                    <a:pt x="181" y="659"/>
                  </a:moveTo>
                  <a:cubicBezTo>
                    <a:pt x="629" y="701"/>
                    <a:pt x="1790" y="775"/>
                    <a:pt x="3025" y="372"/>
                  </a:cubicBezTo>
                  <a:cubicBezTo>
                    <a:pt x="2940" y="298"/>
                    <a:pt x="2844" y="160"/>
                    <a:pt x="2738" y="128"/>
                  </a:cubicBezTo>
                  <a:cubicBezTo>
                    <a:pt x="2354" y="22"/>
                    <a:pt x="1715" y="0"/>
                    <a:pt x="1715" y="0"/>
                  </a:cubicBezTo>
                  <a:cubicBezTo>
                    <a:pt x="959" y="64"/>
                    <a:pt x="948" y="64"/>
                    <a:pt x="543" y="213"/>
                  </a:cubicBezTo>
                  <a:cubicBezTo>
                    <a:pt x="245" y="319"/>
                    <a:pt x="245" y="319"/>
                    <a:pt x="0" y="627"/>
                  </a:cubicBezTo>
                  <a:cubicBezTo>
                    <a:pt x="53" y="637"/>
                    <a:pt x="128" y="648"/>
                    <a:pt x="181" y="659"/>
                  </a:cubicBezTo>
                </a:path>
              </a:pathLst>
            </a:custGeom>
            <a:solidFill>
              <a:srgbClr val="FF87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39" name="Freeform 48"/>
            <p:cNvSpPr>
              <a:spLocks noChangeAspect="1"/>
            </p:cNvSpPr>
            <p:nvPr/>
          </p:nvSpPr>
          <p:spPr bwMode="auto">
            <a:xfrm>
              <a:off x="2532" y="2292"/>
              <a:ext cx="334" cy="90"/>
            </a:xfrm>
            <a:custGeom>
              <a:avLst/>
              <a:gdLst>
                <a:gd name="T0" fmla="*/ 11 w 2783"/>
                <a:gd name="T1" fmla="*/ 579 h 750"/>
                <a:gd name="T2" fmla="*/ 2783 w 2783"/>
                <a:gd name="T3" fmla="*/ 343 h 750"/>
                <a:gd name="T4" fmla="*/ 2496 w 2783"/>
                <a:gd name="T5" fmla="*/ 118 h 750"/>
                <a:gd name="T6" fmla="*/ 1568 w 2783"/>
                <a:gd name="T7" fmla="*/ 0 h 750"/>
                <a:gd name="T8" fmla="*/ 395 w 2783"/>
                <a:gd name="T9" fmla="*/ 225 h 750"/>
                <a:gd name="T10" fmla="*/ 192 w 2783"/>
                <a:gd name="T11" fmla="*/ 300 h 750"/>
                <a:gd name="T12" fmla="*/ 0 w 2783"/>
                <a:gd name="T13" fmla="*/ 579 h 750"/>
                <a:gd name="T14" fmla="*/ 11 w 2783"/>
                <a:gd name="T15" fmla="*/ 579 h 7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783"/>
                <a:gd name="T25" fmla="*/ 0 h 750"/>
                <a:gd name="T26" fmla="*/ 2783 w 2783"/>
                <a:gd name="T27" fmla="*/ 750 h 75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783" h="750">
                  <a:moveTo>
                    <a:pt x="11" y="579"/>
                  </a:moveTo>
                  <a:cubicBezTo>
                    <a:pt x="1312" y="750"/>
                    <a:pt x="2314" y="504"/>
                    <a:pt x="2783" y="343"/>
                  </a:cubicBezTo>
                  <a:cubicBezTo>
                    <a:pt x="2698" y="279"/>
                    <a:pt x="2602" y="139"/>
                    <a:pt x="2496" y="118"/>
                  </a:cubicBezTo>
                  <a:cubicBezTo>
                    <a:pt x="2336" y="64"/>
                    <a:pt x="1568" y="0"/>
                    <a:pt x="1568" y="0"/>
                  </a:cubicBezTo>
                  <a:cubicBezTo>
                    <a:pt x="843" y="64"/>
                    <a:pt x="757" y="86"/>
                    <a:pt x="395" y="225"/>
                  </a:cubicBezTo>
                  <a:cubicBezTo>
                    <a:pt x="331" y="247"/>
                    <a:pt x="235" y="257"/>
                    <a:pt x="192" y="300"/>
                  </a:cubicBezTo>
                  <a:cubicBezTo>
                    <a:pt x="107" y="375"/>
                    <a:pt x="64" y="493"/>
                    <a:pt x="0" y="579"/>
                  </a:cubicBezTo>
                  <a:cubicBezTo>
                    <a:pt x="0" y="579"/>
                    <a:pt x="11" y="579"/>
                    <a:pt x="11" y="579"/>
                  </a:cubicBezTo>
                </a:path>
              </a:pathLst>
            </a:custGeom>
            <a:solidFill>
              <a:srgbClr val="FF8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40" name="Freeform 49"/>
            <p:cNvSpPr>
              <a:spLocks noChangeAspect="1"/>
            </p:cNvSpPr>
            <p:nvPr/>
          </p:nvSpPr>
          <p:spPr bwMode="auto">
            <a:xfrm>
              <a:off x="2554" y="2061"/>
              <a:ext cx="244" cy="131"/>
            </a:xfrm>
            <a:custGeom>
              <a:avLst/>
              <a:gdLst>
                <a:gd name="T0" fmla="*/ 501 w 2034"/>
                <a:gd name="T1" fmla="*/ 1092 h 1092"/>
                <a:gd name="T2" fmla="*/ 1363 w 2034"/>
                <a:gd name="T3" fmla="*/ 1049 h 1092"/>
                <a:gd name="T4" fmla="*/ 1991 w 2034"/>
                <a:gd name="T5" fmla="*/ 816 h 1092"/>
                <a:gd name="T6" fmla="*/ 1927 w 2034"/>
                <a:gd name="T7" fmla="*/ 498 h 1092"/>
                <a:gd name="T8" fmla="*/ 1310 w 2034"/>
                <a:gd name="T9" fmla="*/ 0 h 1092"/>
                <a:gd name="T10" fmla="*/ 426 w 2034"/>
                <a:gd name="T11" fmla="*/ 191 h 1092"/>
                <a:gd name="T12" fmla="*/ 54 w 2034"/>
                <a:gd name="T13" fmla="*/ 657 h 1092"/>
                <a:gd name="T14" fmla="*/ 64 w 2034"/>
                <a:gd name="T15" fmla="*/ 975 h 1092"/>
                <a:gd name="T16" fmla="*/ 501 w 2034"/>
                <a:gd name="T17" fmla="*/ 1092 h 109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034"/>
                <a:gd name="T28" fmla="*/ 0 h 1092"/>
                <a:gd name="T29" fmla="*/ 2034 w 2034"/>
                <a:gd name="T30" fmla="*/ 1092 h 109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034" h="1092">
                  <a:moveTo>
                    <a:pt x="501" y="1092"/>
                  </a:moveTo>
                  <a:cubicBezTo>
                    <a:pt x="1363" y="1049"/>
                    <a:pt x="1363" y="1049"/>
                    <a:pt x="1363" y="1049"/>
                  </a:cubicBezTo>
                  <a:cubicBezTo>
                    <a:pt x="1565" y="1007"/>
                    <a:pt x="1895" y="986"/>
                    <a:pt x="1991" y="816"/>
                  </a:cubicBezTo>
                  <a:cubicBezTo>
                    <a:pt x="2034" y="731"/>
                    <a:pt x="1991" y="572"/>
                    <a:pt x="1927" y="498"/>
                  </a:cubicBezTo>
                  <a:cubicBezTo>
                    <a:pt x="1863" y="413"/>
                    <a:pt x="1352" y="11"/>
                    <a:pt x="1310" y="0"/>
                  </a:cubicBezTo>
                  <a:cubicBezTo>
                    <a:pt x="1289" y="0"/>
                    <a:pt x="437" y="180"/>
                    <a:pt x="426" y="191"/>
                  </a:cubicBezTo>
                  <a:cubicBezTo>
                    <a:pt x="330" y="276"/>
                    <a:pt x="64" y="647"/>
                    <a:pt x="54" y="657"/>
                  </a:cubicBezTo>
                  <a:cubicBezTo>
                    <a:pt x="22" y="742"/>
                    <a:pt x="0" y="901"/>
                    <a:pt x="64" y="975"/>
                  </a:cubicBezTo>
                  <a:cubicBezTo>
                    <a:pt x="150" y="1081"/>
                    <a:pt x="373" y="1081"/>
                    <a:pt x="501" y="1092"/>
                  </a:cubicBezTo>
                </a:path>
              </a:pathLst>
            </a:custGeom>
            <a:solidFill>
              <a:srgbClr val="FF81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41" name="Freeform 50"/>
            <p:cNvSpPr>
              <a:spLocks noChangeAspect="1"/>
            </p:cNvSpPr>
            <p:nvPr/>
          </p:nvSpPr>
          <p:spPr bwMode="auto">
            <a:xfrm>
              <a:off x="2545" y="2295"/>
              <a:ext cx="310" cy="73"/>
            </a:xfrm>
            <a:custGeom>
              <a:avLst/>
              <a:gdLst>
                <a:gd name="T0" fmla="*/ 713 w 2584"/>
                <a:gd name="T1" fmla="*/ 598 h 608"/>
                <a:gd name="T2" fmla="*/ 2584 w 2584"/>
                <a:gd name="T3" fmla="*/ 320 h 608"/>
                <a:gd name="T4" fmla="*/ 2265 w 2584"/>
                <a:gd name="T5" fmla="*/ 96 h 608"/>
                <a:gd name="T6" fmla="*/ 1457 w 2584"/>
                <a:gd name="T7" fmla="*/ 0 h 608"/>
                <a:gd name="T8" fmla="*/ 0 w 2584"/>
                <a:gd name="T9" fmla="*/ 534 h 608"/>
                <a:gd name="T10" fmla="*/ 713 w 2584"/>
                <a:gd name="T11" fmla="*/ 598 h 60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84"/>
                <a:gd name="T19" fmla="*/ 0 h 608"/>
                <a:gd name="T20" fmla="*/ 2584 w 2584"/>
                <a:gd name="T21" fmla="*/ 608 h 60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84" h="608">
                  <a:moveTo>
                    <a:pt x="713" y="598"/>
                  </a:moveTo>
                  <a:cubicBezTo>
                    <a:pt x="723" y="598"/>
                    <a:pt x="1786" y="608"/>
                    <a:pt x="2584" y="320"/>
                  </a:cubicBezTo>
                  <a:cubicBezTo>
                    <a:pt x="2297" y="107"/>
                    <a:pt x="2297" y="107"/>
                    <a:pt x="2265" y="96"/>
                  </a:cubicBezTo>
                  <a:cubicBezTo>
                    <a:pt x="2233" y="86"/>
                    <a:pt x="1489" y="0"/>
                    <a:pt x="1457" y="0"/>
                  </a:cubicBezTo>
                  <a:cubicBezTo>
                    <a:pt x="298" y="96"/>
                    <a:pt x="202" y="235"/>
                    <a:pt x="0" y="534"/>
                  </a:cubicBezTo>
                  <a:cubicBezTo>
                    <a:pt x="245" y="555"/>
                    <a:pt x="479" y="598"/>
                    <a:pt x="713" y="598"/>
                  </a:cubicBezTo>
                </a:path>
              </a:pathLst>
            </a:custGeom>
            <a:solidFill>
              <a:srgbClr val="FF9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42" name="Freeform 51"/>
            <p:cNvSpPr>
              <a:spLocks noChangeAspect="1"/>
            </p:cNvSpPr>
            <p:nvPr/>
          </p:nvSpPr>
          <p:spPr bwMode="auto">
            <a:xfrm>
              <a:off x="2559" y="2296"/>
              <a:ext cx="285" cy="68"/>
            </a:xfrm>
            <a:custGeom>
              <a:avLst/>
              <a:gdLst>
                <a:gd name="T0" fmla="*/ 586 w 2375"/>
                <a:gd name="T1" fmla="*/ 567 h 567"/>
                <a:gd name="T2" fmla="*/ 2375 w 2375"/>
                <a:gd name="T3" fmla="*/ 321 h 567"/>
                <a:gd name="T4" fmla="*/ 2002 w 2375"/>
                <a:gd name="T5" fmla="*/ 86 h 567"/>
                <a:gd name="T6" fmla="*/ 1342 w 2375"/>
                <a:gd name="T7" fmla="*/ 11 h 567"/>
                <a:gd name="T8" fmla="*/ 0 w 2375"/>
                <a:gd name="T9" fmla="*/ 503 h 567"/>
                <a:gd name="T10" fmla="*/ 586 w 2375"/>
                <a:gd name="T11" fmla="*/ 567 h 56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375"/>
                <a:gd name="T19" fmla="*/ 0 h 567"/>
                <a:gd name="T20" fmla="*/ 2375 w 2375"/>
                <a:gd name="T21" fmla="*/ 567 h 56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375" h="567">
                  <a:moveTo>
                    <a:pt x="586" y="567"/>
                  </a:moveTo>
                  <a:cubicBezTo>
                    <a:pt x="1097" y="567"/>
                    <a:pt x="1907" y="482"/>
                    <a:pt x="2375" y="321"/>
                  </a:cubicBezTo>
                  <a:cubicBezTo>
                    <a:pt x="2269" y="236"/>
                    <a:pt x="2130" y="118"/>
                    <a:pt x="2002" y="86"/>
                  </a:cubicBezTo>
                  <a:cubicBezTo>
                    <a:pt x="1811" y="33"/>
                    <a:pt x="1544" y="0"/>
                    <a:pt x="1342" y="11"/>
                  </a:cubicBezTo>
                  <a:cubicBezTo>
                    <a:pt x="298" y="97"/>
                    <a:pt x="256" y="161"/>
                    <a:pt x="0" y="503"/>
                  </a:cubicBezTo>
                  <a:cubicBezTo>
                    <a:pt x="171" y="524"/>
                    <a:pt x="415" y="556"/>
                    <a:pt x="586" y="567"/>
                  </a:cubicBezTo>
                </a:path>
              </a:pathLst>
            </a:custGeom>
            <a:solidFill>
              <a:srgbClr val="FF94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43" name="Freeform 52"/>
            <p:cNvSpPr>
              <a:spLocks noChangeAspect="1"/>
            </p:cNvSpPr>
            <p:nvPr/>
          </p:nvSpPr>
          <p:spPr bwMode="auto">
            <a:xfrm>
              <a:off x="2575" y="2080"/>
              <a:ext cx="202" cy="105"/>
            </a:xfrm>
            <a:custGeom>
              <a:avLst/>
              <a:gdLst>
                <a:gd name="T0" fmla="*/ 320 w 1684"/>
                <a:gd name="T1" fmla="*/ 875 h 875"/>
                <a:gd name="T2" fmla="*/ 1183 w 1684"/>
                <a:gd name="T3" fmla="*/ 843 h 875"/>
                <a:gd name="T4" fmla="*/ 1631 w 1684"/>
                <a:gd name="T5" fmla="*/ 662 h 875"/>
                <a:gd name="T6" fmla="*/ 1567 w 1684"/>
                <a:gd name="T7" fmla="*/ 342 h 875"/>
                <a:gd name="T8" fmla="*/ 1140 w 1684"/>
                <a:gd name="T9" fmla="*/ 11 h 875"/>
                <a:gd name="T10" fmla="*/ 256 w 1684"/>
                <a:gd name="T11" fmla="*/ 235 h 875"/>
                <a:gd name="T12" fmla="*/ 64 w 1684"/>
                <a:gd name="T13" fmla="*/ 481 h 875"/>
                <a:gd name="T14" fmla="*/ 64 w 1684"/>
                <a:gd name="T15" fmla="*/ 801 h 875"/>
                <a:gd name="T16" fmla="*/ 320 w 1684"/>
                <a:gd name="T17" fmla="*/ 875 h 87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84"/>
                <a:gd name="T28" fmla="*/ 0 h 875"/>
                <a:gd name="T29" fmla="*/ 1684 w 1684"/>
                <a:gd name="T30" fmla="*/ 875 h 87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84" h="875">
                  <a:moveTo>
                    <a:pt x="320" y="875"/>
                  </a:moveTo>
                  <a:cubicBezTo>
                    <a:pt x="1183" y="843"/>
                    <a:pt x="1183" y="843"/>
                    <a:pt x="1183" y="843"/>
                  </a:cubicBezTo>
                  <a:cubicBezTo>
                    <a:pt x="1322" y="822"/>
                    <a:pt x="1567" y="801"/>
                    <a:pt x="1631" y="662"/>
                  </a:cubicBezTo>
                  <a:cubicBezTo>
                    <a:pt x="1684" y="577"/>
                    <a:pt x="1620" y="427"/>
                    <a:pt x="1567" y="342"/>
                  </a:cubicBezTo>
                  <a:cubicBezTo>
                    <a:pt x="1556" y="331"/>
                    <a:pt x="1151" y="11"/>
                    <a:pt x="1140" y="11"/>
                  </a:cubicBezTo>
                  <a:cubicBezTo>
                    <a:pt x="1108" y="0"/>
                    <a:pt x="288" y="203"/>
                    <a:pt x="256" y="235"/>
                  </a:cubicBezTo>
                  <a:cubicBezTo>
                    <a:pt x="182" y="289"/>
                    <a:pt x="96" y="385"/>
                    <a:pt x="64" y="481"/>
                  </a:cubicBezTo>
                  <a:cubicBezTo>
                    <a:pt x="32" y="566"/>
                    <a:pt x="0" y="726"/>
                    <a:pt x="64" y="801"/>
                  </a:cubicBezTo>
                  <a:cubicBezTo>
                    <a:pt x="107" y="865"/>
                    <a:pt x="235" y="865"/>
                    <a:pt x="320" y="875"/>
                  </a:cubicBezTo>
                </a:path>
              </a:pathLst>
            </a:custGeom>
            <a:solidFill>
              <a:srgbClr val="FF87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44" name="Freeform 53"/>
            <p:cNvSpPr>
              <a:spLocks noChangeAspect="1"/>
            </p:cNvSpPr>
            <p:nvPr/>
          </p:nvSpPr>
          <p:spPr bwMode="auto">
            <a:xfrm>
              <a:off x="2571" y="2297"/>
              <a:ext cx="261" cy="65"/>
            </a:xfrm>
            <a:custGeom>
              <a:avLst/>
              <a:gdLst>
                <a:gd name="T0" fmla="*/ 480 w 2175"/>
                <a:gd name="T1" fmla="*/ 520 h 541"/>
                <a:gd name="T2" fmla="*/ 2175 w 2175"/>
                <a:gd name="T3" fmla="*/ 308 h 541"/>
                <a:gd name="T4" fmla="*/ 1237 w 2175"/>
                <a:gd name="T5" fmla="*/ 21 h 541"/>
                <a:gd name="T6" fmla="*/ 0 w 2175"/>
                <a:gd name="T7" fmla="*/ 478 h 541"/>
                <a:gd name="T8" fmla="*/ 480 w 2175"/>
                <a:gd name="T9" fmla="*/ 520 h 5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75"/>
                <a:gd name="T16" fmla="*/ 0 h 541"/>
                <a:gd name="T17" fmla="*/ 2175 w 2175"/>
                <a:gd name="T18" fmla="*/ 541 h 54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75" h="541">
                  <a:moveTo>
                    <a:pt x="480" y="520"/>
                  </a:moveTo>
                  <a:cubicBezTo>
                    <a:pt x="1397" y="541"/>
                    <a:pt x="2175" y="308"/>
                    <a:pt x="2175" y="308"/>
                  </a:cubicBezTo>
                  <a:cubicBezTo>
                    <a:pt x="1898" y="95"/>
                    <a:pt x="1589" y="0"/>
                    <a:pt x="1237" y="21"/>
                  </a:cubicBezTo>
                  <a:cubicBezTo>
                    <a:pt x="299" y="95"/>
                    <a:pt x="288" y="117"/>
                    <a:pt x="0" y="478"/>
                  </a:cubicBezTo>
                  <a:cubicBezTo>
                    <a:pt x="149" y="488"/>
                    <a:pt x="331" y="520"/>
                    <a:pt x="480" y="520"/>
                  </a:cubicBezTo>
                </a:path>
              </a:pathLst>
            </a:custGeom>
            <a:solidFill>
              <a:srgbClr val="FF97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45" name="Freeform 54"/>
            <p:cNvSpPr>
              <a:spLocks noChangeAspect="1"/>
            </p:cNvSpPr>
            <p:nvPr/>
          </p:nvSpPr>
          <p:spPr bwMode="auto">
            <a:xfrm>
              <a:off x="2585" y="2301"/>
              <a:ext cx="236" cy="55"/>
            </a:xfrm>
            <a:custGeom>
              <a:avLst/>
              <a:gdLst>
                <a:gd name="T0" fmla="*/ 353 w 1966"/>
                <a:gd name="T1" fmla="*/ 458 h 458"/>
                <a:gd name="T2" fmla="*/ 1165 w 1966"/>
                <a:gd name="T3" fmla="*/ 426 h 458"/>
                <a:gd name="T4" fmla="*/ 1966 w 1966"/>
                <a:gd name="T5" fmla="*/ 277 h 458"/>
                <a:gd name="T6" fmla="*/ 1122 w 1966"/>
                <a:gd name="T7" fmla="*/ 11 h 458"/>
                <a:gd name="T8" fmla="*/ 246 w 1966"/>
                <a:gd name="T9" fmla="*/ 160 h 458"/>
                <a:gd name="T10" fmla="*/ 0 w 1966"/>
                <a:gd name="T11" fmla="*/ 426 h 458"/>
                <a:gd name="T12" fmla="*/ 353 w 1966"/>
                <a:gd name="T13" fmla="*/ 458 h 45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966"/>
                <a:gd name="T22" fmla="*/ 0 h 458"/>
                <a:gd name="T23" fmla="*/ 1966 w 1966"/>
                <a:gd name="T24" fmla="*/ 458 h 45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966" h="458">
                  <a:moveTo>
                    <a:pt x="353" y="458"/>
                  </a:moveTo>
                  <a:cubicBezTo>
                    <a:pt x="1165" y="426"/>
                    <a:pt x="1165" y="426"/>
                    <a:pt x="1165" y="426"/>
                  </a:cubicBezTo>
                  <a:cubicBezTo>
                    <a:pt x="1443" y="395"/>
                    <a:pt x="1699" y="320"/>
                    <a:pt x="1966" y="277"/>
                  </a:cubicBezTo>
                  <a:cubicBezTo>
                    <a:pt x="1389" y="0"/>
                    <a:pt x="1389" y="0"/>
                    <a:pt x="1122" y="11"/>
                  </a:cubicBezTo>
                  <a:cubicBezTo>
                    <a:pt x="1122" y="21"/>
                    <a:pt x="353" y="117"/>
                    <a:pt x="246" y="160"/>
                  </a:cubicBezTo>
                  <a:cubicBezTo>
                    <a:pt x="149" y="192"/>
                    <a:pt x="75" y="341"/>
                    <a:pt x="0" y="426"/>
                  </a:cubicBezTo>
                  <a:cubicBezTo>
                    <a:pt x="107" y="437"/>
                    <a:pt x="246" y="458"/>
                    <a:pt x="353" y="458"/>
                  </a:cubicBezTo>
                </a:path>
              </a:pathLst>
            </a:custGeom>
            <a:solidFill>
              <a:srgbClr val="FF9B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46" name="Freeform 55"/>
            <p:cNvSpPr>
              <a:spLocks noChangeAspect="1"/>
            </p:cNvSpPr>
            <p:nvPr/>
          </p:nvSpPr>
          <p:spPr bwMode="auto">
            <a:xfrm>
              <a:off x="2599" y="2304"/>
              <a:ext cx="204" cy="49"/>
            </a:xfrm>
            <a:custGeom>
              <a:avLst/>
              <a:gdLst>
                <a:gd name="T0" fmla="*/ 225 w 1700"/>
                <a:gd name="T1" fmla="*/ 408 h 408"/>
                <a:gd name="T2" fmla="*/ 1048 w 1700"/>
                <a:gd name="T3" fmla="*/ 377 h 408"/>
                <a:gd name="T4" fmla="*/ 1700 w 1700"/>
                <a:gd name="T5" fmla="*/ 251 h 408"/>
                <a:gd name="T6" fmla="*/ 1006 w 1700"/>
                <a:gd name="T7" fmla="*/ 21 h 408"/>
                <a:gd name="T8" fmla="*/ 0 w 1700"/>
                <a:gd name="T9" fmla="*/ 388 h 408"/>
                <a:gd name="T10" fmla="*/ 225 w 1700"/>
                <a:gd name="T11" fmla="*/ 408 h 40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00"/>
                <a:gd name="T19" fmla="*/ 0 h 408"/>
                <a:gd name="T20" fmla="*/ 1700 w 1700"/>
                <a:gd name="T21" fmla="*/ 408 h 40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00" h="408">
                  <a:moveTo>
                    <a:pt x="225" y="408"/>
                  </a:moveTo>
                  <a:cubicBezTo>
                    <a:pt x="1048" y="377"/>
                    <a:pt x="1048" y="377"/>
                    <a:pt x="1048" y="377"/>
                  </a:cubicBezTo>
                  <a:cubicBezTo>
                    <a:pt x="1251" y="356"/>
                    <a:pt x="1508" y="283"/>
                    <a:pt x="1700" y="251"/>
                  </a:cubicBezTo>
                  <a:cubicBezTo>
                    <a:pt x="1177" y="0"/>
                    <a:pt x="1177" y="0"/>
                    <a:pt x="1006" y="21"/>
                  </a:cubicBezTo>
                  <a:cubicBezTo>
                    <a:pt x="278" y="73"/>
                    <a:pt x="204" y="157"/>
                    <a:pt x="0" y="388"/>
                  </a:cubicBezTo>
                  <a:cubicBezTo>
                    <a:pt x="65" y="388"/>
                    <a:pt x="161" y="398"/>
                    <a:pt x="225" y="408"/>
                  </a:cubicBezTo>
                </a:path>
              </a:pathLst>
            </a:custGeom>
            <a:solidFill>
              <a:srgbClr val="FF9E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47" name="Freeform 56"/>
            <p:cNvSpPr>
              <a:spLocks noChangeAspect="1"/>
            </p:cNvSpPr>
            <p:nvPr/>
          </p:nvSpPr>
          <p:spPr bwMode="auto">
            <a:xfrm>
              <a:off x="2603" y="2099"/>
              <a:ext cx="153" cy="77"/>
            </a:xfrm>
            <a:custGeom>
              <a:avLst/>
              <a:gdLst>
                <a:gd name="T0" fmla="*/ 75 w 1275"/>
                <a:gd name="T1" fmla="*/ 641 h 641"/>
                <a:gd name="T2" fmla="*/ 953 w 1275"/>
                <a:gd name="T3" fmla="*/ 631 h 641"/>
                <a:gd name="T4" fmla="*/ 1232 w 1275"/>
                <a:gd name="T5" fmla="*/ 513 h 641"/>
                <a:gd name="T6" fmla="*/ 1146 w 1275"/>
                <a:gd name="T7" fmla="*/ 192 h 641"/>
                <a:gd name="T8" fmla="*/ 911 w 1275"/>
                <a:gd name="T9" fmla="*/ 10 h 641"/>
                <a:gd name="T10" fmla="*/ 43 w 1275"/>
                <a:gd name="T11" fmla="*/ 267 h 641"/>
                <a:gd name="T12" fmla="*/ 11 w 1275"/>
                <a:gd name="T13" fmla="*/ 620 h 641"/>
                <a:gd name="T14" fmla="*/ 75 w 1275"/>
                <a:gd name="T15" fmla="*/ 641 h 6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275"/>
                <a:gd name="T25" fmla="*/ 0 h 641"/>
                <a:gd name="T26" fmla="*/ 1275 w 1275"/>
                <a:gd name="T27" fmla="*/ 641 h 64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275" h="641">
                  <a:moveTo>
                    <a:pt x="75" y="641"/>
                  </a:moveTo>
                  <a:cubicBezTo>
                    <a:pt x="953" y="631"/>
                    <a:pt x="953" y="631"/>
                    <a:pt x="953" y="631"/>
                  </a:cubicBezTo>
                  <a:cubicBezTo>
                    <a:pt x="1039" y="620"/>
                    <a:pt x="1189" y="599"/>
                    <a:pt x="1232" y="513"/>
                  </a:cubicBezTo>
                  <a:cubicBezTo>
                    <a:pt x="1275" y="428"/>
                    <a:pt x="1200" y="278"/>
                    <a:pt x="1146" y="192"/>
                  </a:cubicBezTo>
                  <a:cubicBezTo>
                    <a:pt x="1103" y="117"/>
                    <a:pt x="1007" y="21"/>
                    <a:pt x="911" y="10"/>
                  </a:cubicBezTo>
                  <a:cubicBezTo>
                    <a:pt x="889" y="0"/>
                    <a:pt x="75" y="246"/>
                    <a:pt x="43" y="267"/>
                  </a:cubicBezTo>
                  <a:cubicBezTo>
                    <a:pt x="0" y="299"/>
                    <a:pt x="11" y="620"/>
                    <a:pt x="11" y="620"/>
                  </a:cubicBezTo>
                  <a:cubicBezTo>
                    <a:pt x="21" y="631"/>
                    <a:pt x="53" y="631"/>
                    <a:pt x="75" y="641"/>
                  </a:cubicBezTo>
                </a:path>
              </a:pathLst>
            </a:custGeom>
            <a:solidFill>
              <a:srgbClr val="FF8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48" name="Freeform 57"/>
            <p:cNvSpPr>
              <a:spLocks noChangeAspect="1"/>
            </p:cNvSpPr>
            <p:nvPr/>
          </p:nvSpPr>
          <p:spPr bwMode="auto">
            <a:xfrm>
              <a:off x="2614" y="2308"/>
              <a:ext cx="171" cy="42"/>
            </a:xfrm>
            <a:custGeom>
              <a:avLst/>
              <a:gdLst>
                <a:gd name="T0" fmla="*/ 107 w 1425"/>
                <a:gd name="T1" fmla="*/ 350 h 350"/>
                <a:gd name="T2" fmla="*/ 926 w 1425"/>
                <a:gd name="T3" fmla="*/ 329 h 350"/>
                <a:gd name="T4" fmla="*/ 1425 w 1425"/>
                <a:gd name="T5" fmla="*/ 223 h 350"/>
                <a:gd name="T6" fmla="*/ 894 w 1425"/>
                <a:gd name="T7" fmla="*/ 11 h 350"/>
                <a:gd name="T8" fmla="*/ 362 w 1425"/>
                <a:gd name="T9" fmla="*/ 149 h 350"/>
                <a:gd name="T10" fmla="*/ 0 w 1425"/>
                <a:gd name="T11" fmla="*/ 340 h 350"/>
                <a:gd name="T12" fmla="*/ 107 w 1425"/>
                <a:gd name="T13" fmla="*/ 350 h 35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25"/>
                <a:gd name="T22" fmla="*/ 0 h 350"/>
                <a:gd name="T23" fmla="*/ 1425 w 1425"/>
                <a:gd name="T24" fmla="*/ 350 h 35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25" h="350">
                  <a:moveTo>
                    <a:pt x="107" y="350"/>
                  </a:moveTo>
                  <a:cubicBezTo>
                    <a:pt x="926" y="329"/>
                    <a:pt x="926" y="329"/>
                    <a:pt x="926" y="329"/>
                  </a:cubicBezTo>
                  <a:cubicBezTo>
                    <a:pt x="1075" y="319"/>
                    <a:pt x="1277" y="255"/>
                    <a:pt x="1425" y="223"/>
                  </a:cubicBezTo>
                  <a:cubicBezTo>
                    <a:pt x="947" y="0"/>
                    <a:pt x="947" y="0"/>
                    <a:pt x="894" y="11"/>
                  </a:cubicBezTo>
                  <a:cubicBezTo>
                    <a:pt x="724" y="22"/>
                    <a:pt x="522" y="85"/>
                    <a:pt x="362" y="149"/>
                  </a:cubicBezTo>
                  <a:cubicBezTo>
                    <a:pt x="245" y="191"/>
                    <a:pt x="86" y="244"/>
                    <a:pt x="0" y="340"/>
                  </a:cubicBezTo>
                  <a:cubicBezTo>
                    <a:pt x="32" y="340"/>
                    <a:pt x="75" y="350"/>
                    <a:pt x="107" y="350"/>
                  </a:cubicBezTo>
                </a:path>
              </a:pathLst>
            </a:custGeom>
            <a:solidFill>
              <a:srgbClr val="FFA1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49" name="Freeform 58"/>
            <p:cNvSpPr>
              <a:spLocks noChangeAspect="1"/>
            </p:cNvSpPr>
            <p:nvPr/>
          </p:nvSpPr>
          <p:spPr bwMode="auto">
            <a:xfrm>
              <a:off x="2633" y="2312"/>
              <a:ext cx="134" cy="35"/>
            </a:xfrm>
            <a:custGeom>
              <a:avLst/>
              <a:gdLst>
                <a:gd name="T0" fmla="*/ 766 w 1116"/>
                <a:gd name="T1" fmla="*/ 270 h 291"/>
                <a:gd name="T2" fmla="*/ 1116 w 1116"/>
                <a:gd name="T3" fmla="*/ 194 h 291"/>
                <a:gd name="T4" fmla="*/ 734 w 1116"/>
                <a:gd name="T5" fmla="*/ 11 h 291"/>
                <a:gd name="T6" fmla="*/ 0 w 1116"/>
                <a:gd name="T7" fmla="*/ 281 h 291"/>
                <a:gd name="T8" fmla="*/ 766 w 1116"/>
                <a:gd name="T9" fmla="*/ 270 h 2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16"/>
                <a:gd name="T16" fmla="*/ 0 h 291"/>
                <a:gd name="T17" fmla="*/ 1116 w 1116"/>
                <a:gd name="T18" fmla="*/ 291 h 2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16" h="291">
                  <a:moveTo>
                    <a:pt x="766" y="270"/>
                  </a:moveTo>
                  <a:cubicBezTo>
                    <a:pt x="872" y="259"/>
                    <a:pt x="1010" y="216"/>
                    <a:pt x="1116" y="194"/>
                  </a:cubicBezTo>
                  <a:cubicBezTo>
                    <a:pt x="999" y="140"/>
                    <a:pt x="861" y="0"/>
                    <a:pt x="734" y="11"/>
                  </a:cubicBezTo>
                  <a:cubicBezTo>
                    <a:pt x="734" y="11"/>
                    <a:pt x="446" y="108"/>
                    <a:pt x="0" y="281"/>
                  </a:cubicBezTo>
                  <a:cubicBezTo>
                    <a:pt x="255" y="281"/>
                    <a:pt x="510" y="291"/>
                    <a:pt x="766" y="270"/>
                  </a:cubicBezTo>
                </a:path>
              </a:pathLst>
            </a:custGeom>
            <a:solidFill>
              <a:srgbClr val="FFA3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50" name="Freeform 59"/>
            <p:cNvSpPr>
              <a:spLocks noChangeAspect="1"/>
            </p:cNvSpPr>
            <p:nvPr/>
          </p:nvSpPr>
          <p:spPr bwMode="auto">
            <a:xfrm>
              <a:off x="2663" y="2116"/>
              <a:ext cx="72" cy="55"/>
            </a:xfrm>
            <a:custGeom>
              <a:avLst/>
              <a:gdLst>
                <a:gd name="T0" fmla="*/ 439 w 600"/>
                <a:gd name="T1" fmla="*/ 427 h 459"/>
                <a:gd name="T2" fmla="*/ 557 w 600"/>
                <a:gd name="T3" fmla="*/ 384 h 459"/>
                <a:gd name="T4" fmla="*/ 461 w 600"/>
                <a:gd name="T5" fmla="*/ 64 h 459"/>
                <a:gd name="T6" fmla="*/ 418 w 600"/>
                <a:gd name="T7" fmla="*/ 32 h 459"/>
                <a:gd name="T8" fmla="*/ 0 w 600"/>
                <a:gd name="T9" fmla="*/ 427 h 459"/>
                <a:gd name="T10" fmla="*/ 439 w 600"/>
                <a:gd name="T11" fmla="*/ 427 h 4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00"/>
                <a:gd name="T19" fmla="*/ 0 h 459"/>
                <a:gd name="T20" fmla="*/ 600 w 600"/>
                <a:gd name="T21" fmla="*/ 459 h 45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00" h="459">
                  <a:moveTo>
                    <a:pt x="439" y="427"/>
                  </a:moveTo>
                  <a:cubicBezTo>
                    <a:pt x="482" y="427"/>
                    <a:pt x="536" y="416"/>
                    <a:pt x="557" y="384"/>
                  </a:cubicBezTo>
                  <a:cubicBezTo>
                    <a:pt x="600" y="299"/>
                    <a:pt x="503" y="160"/>
                    <a:pt x="461" y="64"/>
                  </a:cubicBezTo>
                  <a:cubicBezTo>
                    <a:pt x="461" y="54"/>
                    <a:pt x="439" y="32"/>
                    <a:pt x="418" y="32"/>
                  </a:cubicBezTo>
                  <a:cubicBezTo>
                    <a:pt x="289" y="0"/>
                    <a:pt x="289" y="0"/>
                    <a:pt x="0" y="427"/>
                  </a:cubicBezTo>
                  <a:cubicBezTo>
                    <a:pt x="128" y="427"/>
                    <a:pt x="311" y="459"/>
                    <a:pt x="439" y="427"/>
                  </a:cubicBezTo>
                </a:path>
              </a:pathLst>
            </a:custGeom>
            <a:solidFill>
              <a:srgbClr val="FF9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51" name="Freeform 60"/>
            <p:cNvSpPr>
              <a:spLocks noChangeAspect="1"/>
            </p:cNvSpPr>
            <p:nvPr/>
          </p:nvSpPr>
          <p:spPr bwMode="auto">
            <a:xfrm>
              <a:off x="2669" y="2323"/>
              <a:ext cx="80" cy="20"/>
            </a:xfrm>
            <a:custGeom>
              <a:avLst/>
              <a:gdLst>
                <a:gd name="T0" fmla="*/ 455 w 666"/>
                <a:gd name="T1" fmla="*/ 157 h 167"/>
                <a:gd name="T2" fmla="*/ 666 w 666"/>
                <a:gd name="T3" fmla="*/ 115 h 167"/>
                <a:gd name="T4" fmla="*/ 444 w 666"/>
                <a:gd name="T5" fmla="*/ 11 h 167"/>
                <a:gd name="T6" fmla="*/ 0 w 666"/>
                <a:gd name="T7" fmla="*/ 157 h 167"/>
                <a:gd name="T8" fmla="*/ 455 w 666"/>
                <a:gd name="T9" fmla="*/ 157 h 1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66"/>
                <a:gd name="T16" fmla="*/ 0 h 167"/>
                <a:gd name="T17" fmla="*/ 666 w 666"/>
                <a:gd name="T18" fmla="*/ 167 h 1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66" h="167">
                  <a:moveTo>
                    <a:pt x="455" y="157"/>
                  </a:moveTo>
                  <a:cubicBezTo>
                    <a:pt x="518" y="146"/>
                    <a:pt x="603" y="125"/>
                    <a:pt x="666" y="115"/>
                  </a:cubicBezTo>
                  <a:cubicBezTo>
                    <a:pt x="603" y="84"/>
                    <a:pt x="518" y="0"/>
                    <a:pt x="444" y="11"/>
                  </a:cubicBezTo>
                  <a:cubicBezTo>
                    <a:pt x="307" y="21"/>
                    <a:pt x="137" y="115"/>
                    <a:pt x="0" y="157"/>
                  </a:cubicBezTo>
                  <a:cubicBezTo>
                    <a:pt x="137" y="157"/>
                    <a:pt x="317" y="167"/>
                    <a:pt x="455" y="157"/>
                  </a:cubicBezTo>
                </a:path>
              </a:pathLst>
            </a:custGeom>
            <a:solidFill>
              <a:srgbClr val="FFA6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52" name="Freeform 61"/>
            <p:cNvSpPr>
              <a:spLocks noChangeAspect="1"/>
            </p:cNvSpPr>
            <p:nvPr/>
          </p:nvSpPr>
          <p:spPr bwMode="auto">
            <a:xfrm>
              <a:off x="2705" y="2334"/>
              <a:ext cx="26" cy="5"/>
            </a:xfrm>
            <a:custGeom>
              <a:avLst/>
              <a:gdLst>
                <a:gd name="T0" fmla="*/ 151 w 216"/>
                <a:gd name="T1" fmla="*/ 42 h 42"/>
                <a:gd name="T2" fmla="*/ 216 w 216"/>
                <a:gd name="T3" fmla="*/ 21 h 42"/>
                <a:gd name="T4" fmla="*/ 0 w 216"/>
                <a:gd name="T5" fmla="*/ 42 h 42"/>
                <a:gd name="T6" fmla="*/ 151 w 216"/>
                <a:gd name="T7" fmla="*/ 42 h 4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"/>
                <a:gd name="T13" fmla="*/ 0 h 42"/>
                <a:gd name="T14" fmla="*/ 216 w 216"/>
                <a:gd name="T15" fmla="*/ 42 h 4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" h="42">
                  <a:moveTo>
                    <a:pt x="151" y="42"/>
                  </a:moveTo>
                  <a:cubicBezTo>
                    <a:pt x="173" y="42"/>
                    <a:pt x="195" y="31"/>
                    <a:pt x="216" y="21"/>
                  </a:cubicBezTo>
                  <a:cubicBezTo>
                    <a:pt x="162" y="0"/>
                    <a:pt x="65" y="21"/>
                    <a:pt x="0" y="42"/>
                  </a:cubicBezTo>
                  <a:cubicBezTo>
                    <a:pt x="43" y="42"/>
                    <a:pt x="108" y="42"/>
                    <a:pt x="151" y="42"/>
                  </a:cubicBezTo>
                </a:path>
              </a:pathLst>
            </a:custGeom>
            <a:solidFill>
              <a:srgbClr val="FFA9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53" name="Oval 62"/>
            <p:cNvSpPr>
              <a:spLocks noChangeAspect="1" noChangeArrowheads="1"/>
            </p:cNvSpPr>
            <p:nvPr/>
          </p:nvSpPr>
          <p:spPr bwMode="auto">
            <a:xfrm>
              <a:off x="2575" y="2016"/>
              <a:ext cx="649" cy="363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54" name="Freeform 63"/>
            <p:cNvSpPr>
              <a:spLocks noChangeAspect="1"/>
            </p:cNvSpPr>
            <p:nvPr/>
          </p:nvSpPr>
          <p:spPr bwMode="auto">
            <a:xfrm>
              <a:off x="2187" y="1571"/>
              <a:ext cx="1408" cy="1138"/>
            </a:xfrm>
            <a:custGeom>
              <a:avLst/>
              <a:gdLst>
                <a:gd name="T0" fmla="*/ 10892 w 11733"/>
                <a:gd name="T1" fmla="*/ 1971 h 9483"/>
                <a:gd name="T2" fmla="*/ 11233 w 11733"/>
                <a:gd name="T3" fmla="*/ 2578 h 9483"/>
                <a:gd name="T4" fmla="*/ 11286 w 11733"/>
                <a:gd name="T5" fmla="*/ 3101 h 9483"/>
                <a:gd name="T6" fmla="*/ 11276 w 11733"/>
                <a:gd name="T7" fmla="*/ 3569 h 9483"/>
                <a:gd name="T8" fmla="*/ 11244 w 11733"/>
                <a:gd name="T9" fmla="*/ 4060 h 9483"/>
                <a:gd name="T10" fmla="*/ 11201 w 11733"/>
                <a:gd name="T11" fmla="*/ 4582 h 9483"/>
                <a:gd name="T12" fmla="*/ 11127 w 11733"/>
                <a:gd name="T13" fmla="*/ 5146 h 9483"/>
                <a:gd name="T14" fmla="*/ 11020 w 11733"/>
                <a:gd name="T15" fmla="*/ 5732 h 9483"/>
                <a:gd name="T16" fmla="*/ 10871 w 11733"/>
                <a:gd name="T17" fmla="*/ 6350 h 9483"/>
                <a:gd name="T18" fmla="*/ 10509 w 11733"/>
                <a:gd name="T19" fmla="*/ 7970 h 9483"/>
                <a:gd name="T20" fmla="*/ 9955 w 11733"/>
                <a:gd name="T21" fmla="*/ 8513 h 9483"/>
                <a:gd name="T22" fmla="*/ 9167 w 11733"/>
                <a:gd name="T23" fmla="*/ 8897 h 9483"/>
                <a:gd name="T24" fmla="*/ 8326 w 11733"/>
                <a:gd name="T25" fmla="*/ 9153 h 9483"/>
                <a:gd name="T26" fmla="*/ 7400 w 11733"/>
                <a:gd name="T27" fmla="*/ 9323 h 9483"/>
                <a:gd name="T28" fmla="*/ 6463 w 11733"/>
                <a:gd name="T29" fmla="*/ 9409 h 9483"/>
                <a:gd name="T30" fmla="*/ 5547 w 11733"/>
                <a:gd name="T31" fmla="*/ 9430 h 9483"/>
                <a:gd name="T32" fmla="*/ 4642 w 11733"/>
                <a:gd name="T33" fmla="*/ 9398 h 9483"/>
                <a:gd name="T34" fmla="*/ 3759 w 11733"/>
                <a:gd name="T35" fmla="*/ 9302 h 9483"/>
                <a:gd name="T36" fmla="*/ 2886 w 11733"/>
                <a:gd name="T37" fmla="*/ 9132 h 9483"/>
                <a:gd name="T38" fmla="*/ 2034 w 11733"/>
                <a:gd name="T39" fmla="*/ 8865 h 9483"/>
                <a:gd name="T40" fmla="*/ 1278 w 11733"/>
                <a:gd name="T41" fmla="*/ 8471 h 9483"/>
                <a:gd name="T42" fmla="*/ 607 w 11733"/>
                <a:gd name="T43" fmla="*/ 7640 h 9483"/>
                <a:gd name="T44" fmla="*/ 511 w 11733"/>
                <a:gd name="T45" fmla="*/ 7086 h 9483"/>
                <a:gd name="T46" fmla="*/ 447 w 11733"/>
                <a:gd name="T47" fmla="*/ 6553 h 9483"/>
                <a:gd name="T48" fmla="*/ 298 w 11733"/>
                <a:gd name="T49" fmla="*/ 5914 h 9483"/>
                <a:gd name="T50" fmla="*/ 181 w 11733"/>
                <a:gd name="T51" fmla="*/ 5317 h 9483"/>
                <a:gd name="T52" fmla="*/ 96 w 11733"/>
                <a:gd name="T53" fmla="*/ 4752 h 9483"/>
                <a:gd name="T54" fmla="*/ 43 w 11733"/>
                <a:gd name="T55" fmla="*/ 4219 h 9483"/>
                <a:gd name="T56" fmla="*/ 11 w 11733"/>
                <a:gd name="T57" fmla="*/ 3708 h 9483"/>
                <a:gd name="T58" fmla="*/ 0 w 11733"/>
                <a:gd name="T59" fmla="*/ 3239 h 9483"/>
                <a:gd name="T60" fmla="*/ 11 w 11733"/>
                <a:gd name="T61" fmla="*/ 2770 h 9483"/>
                <a:gd name="T62" fmla="*/ 682 w 11733"/>
                <a:gd name="T63" fmla="*/ 1662 h 9483"/>
                <a:gd name="T64" fmla="*/ 1469 w 11733"/>
                <a:gd name="T65" fmla="*/ 1193 h 9483"/>
                <a:gd name="T66" fmla="*/ 2449 w 11733"/>
                <a:gd name="T67" fmla="*/ 842 h 9483"/>
                <a:gd name="T68" fmla="*/ 3407 w 11733"/>
                <a:gd name="T69" fmla="*/ 639 h 9483"/>
                <a:gd name="T70" fmla="*/ 4429 w 11733"/>
                <a:gd name="T71" fmla="*/ 511 h 9483"/>
                <a:gd name="T72" fmla="*/ 5409 w 11733"/>
                <a:gd name="T73" fmla="*/ 469 h 9483"/>
                <a:gd name="T74" fmla="*/ 6367 w 11733"/>
                <a:gd name="T75" fmla="*/ 479 h 9483"/>
                <a:gd name="T76" fmla="*/ 7315 w 11733"/>
                <a:gd name="T77" fmla="*/ 565 h 9483"/>
                <a:gd name="T78" fmla="*/ 8273 w 11733"/>
                <a:gd name="T79" fmla="*/ 714 h 9483"/>
                <a:gd name="T80" fmla="*/ 9189 w 11733"/>
                <a:gd name="T81" fmla="*/ 959 h 9483"/>
                <a:gd name="T82" fmla="*/ 10147 w 11733"/>
                <a:gd name="T83" fmla="*/ 1374 h 9483"/>
                <a:gd name="T84" fmla="*/ 1736 w 11733"/>
                <a:gd name="T85" fmla="*/ 3292 h 9483"/>
                <a:gd name="T86" fmla="*/ 4994 w 11733"/>
                <a:gd name="T87" fmla="*/ 7789 h 9483"/>
                <a:gd name="T88" fmla="*/ 10562 w 11733"/>
                <a:gd name="T89" fmla="*/ 7469 h 9483"/>
                <a:gd name="T90" fmla="*/ 9710 w 11733"/>
                <a:gd name="T91" fmla="*/ 1193 h 948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1733"/>
                <a:gd name="T139" fmla="*/ 0 h 9483"/>
                <a:gd name="T140" fmla="*/ 11733 w 11733"/>
                <a:gd name="T141" fmla="*/ 9483 h 948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1733" h="9483">
                  <a:moveTo>
                    <a:pt x="10147" y="1374"/>
                  </a:moveTo>
                  <a:cubicBezTo>
                    <a:pt x="10403" y="1524"/>
                    <a:pt x="10605" y="1673"/>
                    <a:pt x="10754" y="1811"/>
                  </a:cubicBezTo>
                  <a:cubicBezTo>
                    <a:pt x="10892" y="1971"/>
                    <a:pt x="10892" y="1971"/>
                    <a:pt x="10892" y="1971"/>
                  </a:cubicBezTo>
                  <a:cubicBezTo>
                    <a:pt x="10946" y="2035"/>
                    <a:pt x="11020" y="2131"/>
                    <a:pt x="11063" y="2205"/>
                  </a:cubicBezTo>
                  <a:cubicBezTo>
                    <a:pt x="11159" y="2365"/>
                    <a:pt x="11159" y="2365"/>
                    <a:pt x="11159" y="2365"/>
                  </a:cubicBezTo>
                  <a:cubicBezTo>
                    <a:pt x="11180" y="2429"/>
                    <a:pt x="11212" y="2514"/>
                    <a:pt x="11233" y="2578"/>
                  </a:cubicBezTo>
                  <a:cubicBezTo>
                    <a:pt x="11265" y="2749"/>
                    <a:pt x="11265" y="2749"/>
                    <a:pt x="11265" y="2749"/>
                  </a:cubicBezTo>
                  <a:cubicBezTo>
                    <a:pt x="11276" y="2813"/>
                    <a:pt x="11286" y="2898"/>
                    <a:pt x="11286" y="2951"/>
                  </a:cubicBezTo>
                  <a:cubicBezTo>
                    <a:pt x="11286" y="3101"/>
                    <a:pt x="11286" y="3101"/>
                    <a:pt x="11286" y="3101"/>
                  </a:cubicBezTo>
                  <a:cubicBezTo>
                    <a:pt x="11286" y="3154"/>
                    <a:pt x="11276" y="3207"/>
                    <a:pt x="11276" y="3260"/>
                  </a:cubicBezTo>
                  <a:cubicBezTo>
                    <a:pt x="11276" y="3410"/>
                    <a:pt x="11276" y="3410"/>
                    <a:pt x="11276" y="3410"/>
                  </a:cubicBezTo>
                  <a:cubicBezTo>
                    <a:pt x="11276" y="3452"/>
                    <a:pt x="11276" y="3516"/>
                    <a:pt x="11276" y="3569"/>
                  </a:cubicBezTo>
                  <a:cubicBezTo>
                    <a:pt x="11265" y="3729"/>
                    <a:pt x="11265" y="3729"/>
                    <a:pt x="11265" y="3729"/>
                  </a:cubicBezTo>
                  <a:cubicBezTo>
                    <a:pt x="11265" y="3782"/>
                    <a:pt x="11265" y="3846"/>
                    <a:pt x="11254" y="3889"/>
                  </a:cubicBezTo>
                  <a:cubicBezTo>
                    <a:pt x="11244" y="4060"/>
                    <a:pt x="11244" y="4060"/>
                    <a:pt x="11244" y="4060"/>
                  </a:cubicBezTo>
                  <a:cubicBezTo>
                    <a:pt x="11244" y="4113"/>
                    <a:pt x="11244" y="4177"/>
                    <a:pt x="11233" y="4230"/>
                  </a:cubicBezTo>
                  <a:cubicBezTo>
                    <a:pt x="11222" y="4411"/>
                    <a:pt x="11222" y="4411"/>
                    <a:pt x="11222" y="4411"/>
                  </a:cubicBezTo>
                  <a:cubicBezTo>
                    <a:pt x="11212" y="4464"/>
                    <a:pt x="11212" y="4528"/>
                    <a:pt x="11201" y="4582"/>
                  </a:cubicBezTo>
                  <a:cubicBezTo>
                    <a:pt x="11180" y="4763"/>
                    <a:pt x="11180" y="4763"/>
                    <a:pt x="11180" y="4763"/>
                  </a:cubicBezTo>
                  <a:cubicBezTo>
                    <a:pt x="11169" y="4827"/>
                    <a:pt x="11169" y="4901"/>
                    <a:pt x="11159" y="4955"/>
                  </a:cubicBezTo>
                  <a:cubicBezTo>
                    <a:pt x="11127" y="5146"/>
                    <a:pt x="11127" y="5146"/>
                    <a:pt x="11127" y="5146"/>
                  </a:cubicBezTo>
                  <a:cubicBezTo>
                    <a:pt x="11116" y="5200"/>
                    <a:pt x="11105" y="5274"/>
                    <a:pt x="11095" y="5338"/>
                  </a:cubicBezTo>
                  <a:cubicBezTo>
                    <a:pt x="11063" y="5530"/>
                    <a:pt x="11063" y="5530"/>
                    <a:pt x="11063" y="5530"/>
                  </a:cubicBezTo>
                  <a:cubicBezTo>
                    <a:pt x="11052" y="5594"/>
                    <a:pt x="11031" y="5668"/>
                    <a:pt x="11020" y="5732"/>
                  </a:cubicBezTo>
                  <a:cubicBezTo>
                    <a:pt x="10978" y="5935"/>
                    <a:pt x="10978" y="5935"/>
                    <a:pt x="10978" y="5935"/>
                  </a:cubicBezTo>
                  <a:cubicBezTo>
                    <a:pt x="10967" y="5999"/>
                    <a:pt x="10946" y="6073"/>
                    <a:pt x="10924" y="6137"/>
                  </a:cubicBezTo>
                  <a:cubicBezTo>
                    <a:pt x="10871" y="6350"/>
                    <a:pt x="10871" y="6350"/>
                    <a:pt x="10871" y="6350"/>
                  </a:cubicBezTo>
                  <a:cubicBezTo>
                    <a:pt x="10860" y="6414"/>
                    <a:pt x="10839" y="6500"/>
                    <a:pt x="10818" y="6564"/>
                  </a:cubicBezTo>
                  <a:cubicBezTo>
                    <a:pt x="10775" y="6745"/>
                    <a:pt x="10775" y="6745"/>
                    <a:pt x="10775" y="6745"/>
                  </a:cubicBezTo>
                  <a:cubicBezTo>
                    <a:pt x="10616" y="7789"/>
                    <a:pt x="10616" y="7789"/>
                    <a:pt x="10509" y="7970"/>
                  </a:cubicBezTo>
                  <a:cubicBezTo>
                    <a:pt x="10381" y="8141"/>
                    <a:pt x="10381" y="8141"/>
                    <a:pt x="10381" y="8141"/>
                  </a:cubicBezTo>
                  <a:cubicBezTo>
                    <a:pt x="10317" y="8215"/>
                    <a:pt x="10211" y="8311"/>
                    <a:pt x="10136" y="8375"/>
                  </a:cubicBezTo>
                  <a:cubicBezTo>
                    <a:pt x="9955" y="8513"/>
                    <a:pt x="9955" y="8513"/>
                    <a:pt x="9955" y="8513"/>
                  </a:cubicBezTo>
                  <a:cubicBezTo>
                    <a:pt x="9870" y="8567"/>
                    <a:pt x="9764" y="8631"/>
                    <a:pt x="9679" y="8673"/>
                  </a:cubicBezTo>
                  <a:cubicBezTo>
                    <a:pt x="9455" y="8780"/>
                    <a:pt x="9455" y="8780"/>
                    <a:pt x="9455" y="8780"/>
                  </a:cubicBezTo>
                  <a:cubicBezTo>
                    <a:pt x="9370" y="8822"/>
                    <a:pt x="9253" y="8865"/>
                    <a:pt x="9167" y="8897"/>
                  </a:cubicBezTo>
                  <a:cubicBezTo>
                    <a:pt x="8912" y="8993"/>
                    <a:pt x="8912" y="8993"/>
                    <a:pt x="8912" y="8993"/>
                  </a:cubicBezTo>
                  <a:cubicBezTo>
                    <a:pt x="8816" y="9014"/>
                    <a:pt x="8699" y="9057"/>
                    <a:pt x="8614" y="9078"/>
                  </a:cubicBezTo>
                  <a:cubicBezTo>
                    <a:pt x="8326" y="9153"/>
                    <a:pt x="8326" y="9153"/>
                    <a:pt x="8326" y="9153"/>
                  </a:cubicBezTo>
                  <a:cubicBezTo>
                    <a:pt x="8241" y="9174"/>
                    <a:pt x="8113" y="9195"/>
                    <a:pt x="8018" y="9217"/>
                  </a:cubicBezTo>
                  <a:cubicBezTo>
                    <a:pt x="7719" y="9270"/>
                    <a:pt x="7719" y="9270"/>
                    <a:pt x="7719" y="9270"/>
                  </a:cubicBezTo>
                  <a:cubicBezTo>
                    <a:pt x="7624" y="9281"/>
                    <a:pt x="7496" y="9302"/>
                    <a:pt x="7400" y="9323"/>
                  </a:cubicBezTo>
                  <a:cubicBezTo>
                    <a:pt x="7091" y="9355"/>
                    <a:pt x="7091" y="9355"/>
                    <a:pt x="7091" y="9355"/>
                  </a:cubicBezTo>
                  <a:cubicBezTo>
                    <a:pt x="6995" y="9366"/>
                    <a:pt x="6868" y="9377"/>
                    <a:pt x="6772" y="9387"/>
                  </a:cubicBezTo>
                  <a:cubicBezTo>
                    <a:pt x="6463" y="9409"/>
                    <a:pt x="6463" y="9409"/>
                    <a:pt x="6463" y="9409"/>
                  </a:cubicBezTo>
                  <a:cubicBezTo>
                    <a:pt x="6367" y="9409"/>
                    <a:pt x="6250" y="9419"/>
                    <a:pt x="6154" y="9419"/>
                  </a:cubicBezTo>
                  <a:cubicBezTo>
                    <a:pt x="5846" y="9430"/>
                    <a:pt x="5846" y="9430"/>
                    <a:pt x="5846" y="9430"/>
                  </a:cubicBezTo>
                  <a:cubicBezTo>
                    <a:pt x="5760" y="9430"/>
                    <a:pt x="5643" y="9430"/>
                    <a:pt x="5547" y="9430"/>
                  </a:cubicBezTo>
                  <a:cubicBezTo>
                    <a:pt x="5249" y="9430"/>
                    <a:pt x="5249" y="9430"/>
                    <a:pt x="5249" y="9430"/>
                  </a:cubicBezTo>
                  <a:cubicBezTo>
                    <a:pt x="5153" y="9419"/>
                    <a:pt x="5036" y="9419"/>
                    <a:pt x="4940" y="9409"/>
                  </a:cubicBezTo>
                  <a:cubicBezTo>
                    <a:pt x="4642" y="9398"/>
                    <a:pt x="4642" y="9398"/>
                    <a:pt x="4642" y="9398"/>
                  </a:cubicBezTo>
                  <a:cubicBezTo>
                    <a:pt x="4557" y="9387"/>
                    <a:pt x="4440" y="9377"/>
                    <a:pt x="4344" y="9366"/>
                  </a:cubicBezTo>
                  <a:cubicBezTo>
                    <a:pt x="4057" y="9334"/>
                    <a:pt x="4057" y="9334"/>
                    <a:pt x="4057" y="9334"/>
                  </a:cubicBezTo>
                  <a:cubicBezTo>
                    <a:pt x="3961" y="9323"/>
                    <a:pt x="3844" y="9313"/>
                    <a:pt x="3759" y="9302"/>
                  </a:cubicBezTo>
                  <a:cubicBezTo>
                    <a:pt x="3461" y="9249"/>
                    <a:pt x="3461" y="9249"/>
                    <a:pt x="3461" y="9249"/>
                  </a:cubicBezTo>
                  <a:cubicBezTo>
                    <a:pt x="3375" y="9238"/>
                    <a:pt x="3258" y="9217"/>
                    <a:pt x="3173" y="9195"/>
                  </a:cubicBezTo>
                  <a:cubicBezTo>
                    <a:pt x="2886" y="9132"/>
                    <a:pt x="2886" y="9132"/>
                    <a:pt x="2886" y="9132"/>
                  </a:cubicBezTo>
                  <a:cubicBezTo>
                    <a:pt x="2800" y="9110"/>
                    <a:pt x="2683" y="9078"/>
                    <a:pt x="2587" y="9057"/>
                  </a:cubicBezTo>
                  <a:cubicBezTo>
                    <a:pt x="2321" y="8972"/>
                    <a:pt x="2321" y="8972"/>
                    <a:pt x="2321" y="8972"/>
                  </a:cubicBezTo>
                  <a:cubicBezTo>
                    <a:pt x="2225" y="8940"/>
                    <a:pt x="2119" y="8897"/>
                    <a:pt x="2034" y="8865"/>
                  </a:cubicBezTo>
                  <a:cubicBezTo>
                    <a:pt x="1778" y="8759"/>
                    <a:pt x="1778" y="8759"/>
                    <a:pt x="1778" y="8759"/>
                  </a:cubicBezTo>
                  <a:cubicBezTo>
                    <a:pt x="1693" y="8716"/>
                    <a:pt x="1576" y="8663"/>
                    <a:pt x="1501" y="8609"/>
                  </a:cubicBezTo>
                  <a:cubicBezTo>
                    <a:pt x="1278" y="8471"/>
                    <a:pt x="1278" y="8471"/>
                    <a:pt x="1278" y="8471"/>
                  </a:cubicBezTo>
                  <a:cubicBezTo>
                    <a:pt x="1044" y="8290"/>
                    <a:pt x="1001" y="8268"/>
                    <a:pt x="852" y="8087"/>
                  </a:cubicBezTo>
                  <a:cubicBezTo>
                    <a:pt x="735" y="7927"/>
                    <a:pt x="735" y="7927"/>
                    <a:pt x="735" y="7927"/>
                  </a:cubicBezTo>
                  <a:cubicBezTo>
                    <a:pt x="692" y="7842"/>
                    <a:pt x="639" y="7725"/>
                    <a:pt x="607" y="7640"/>
                  </a:cubicBezTo>
                  <a:cubicBezTo>
                    <a:pt x="554" y="7469"/>
                    <a:pt x="554" y="7469"/>
                    <a:pt x="554" y="7469"/>
                  </a:cubicBezTo>
                  <a:cubicBezTo>
                    <a:pt x="554" y="7405"/>
                    <a:pt x="533" y="7320"/>
                    <a:pt x="522" y="7256"/>
                  </a:cubicBezTo>
                  <a:cubicBezTo>
                    <a:pt x="511" y="7086"/>
                    <a:pt x="511" y="7086"/>
                    <a:pt x="511" y="7086"/>
                  </a:cubicBezTo>
                  <a:cubicBezTo>
                    <a:pt x="511" y="7043"/>
                    <a:pt x="511" y="6968"/>
                    <a:pt x="501" y="6926"/>
                  </a:cubicBezTo>
                  <a:cubicBezTo>
                    <a:pt x="490" y="6798"/>
                    <a:pt x="490" y="6798"/>
                    <a:pt x="490" y="6798"/>
                  </a:cubicBezTo>
                  <a:cubicBezTo>
                    <a:pt x="479" y="6723"/>
                    <a:pt x="469" y="6617"/>
                    <a:pt x="447" y="6553"/>
                  </a:cubicBezTo>
                  <a:cubicBezTo>
                    <a:pt x="394" y="6329"/>
                    <a:pt x="394" y="6329"/>
                    <a:pt x="394" y="6329"/>
                  </a:cubicBezTo>
                  <a:cubicBezTo>
                    <a:pt x="373" y="6276"/>
                    <a:pt x="351" y="6191"/>
                    <a:pt x="341" y="6127"/>
                  </a:cubicBezTo>
                  <a:cubicBezTo>
                    <a:pt x="298" y="5914"/>
                    <a:pt x="298" y="5914"/>
                    <a:pt x="298" y="5914"/>
                  </a:cubicBezTo>
                  <a:cubicBezTo>
                    <a:pt x="277" y="5850"/>
                    <a:pt x="266" y="5775"/>
                    <a:pt x="245" y="5711"/>
                  </a:cubicBezTo>
                  <a:cubicBezTo>
                    <a:pt x="213" y="5509"/>
                    <a:pt x="213" y="5509"/>
                    <a:pt x="213" y="5509"/>
                  </a:cubicBezTo>
                  <a:cubicBezTo>
                    <a:pt x="202" y="5455"/>
                    <a:pt x="181" y="5370"/>
                    <a:pt x="181" y="5317"/>
                  </a:cubicBezTo>
                  <a:cubicBezTo>
                    <a:pt x="149" y="5125"/>
                    <a:pt x="149" y="5125"/>
                    <a:pt x="149" y="5125"/>
                  </a:cubicBezTo>
                  <a:cubicBezTo>
                    <a:pt x="139" y="5072"/>
                    <a:pt x="128" y="4987"/>
                    <a:pt x="117" y="4933"/>
                  </a:cubicBezTo>
                  <a:cubicBezTo>
                    <a:pt x="96" y="4752"/>
                    <a:pt x="96" y="4752"/>
                    <a:pt x="96" y="4752"/>
                  </a:cubicBezTo>
                  <a:cubicBezTo>
                    <a:pt x="85" y="4699"/>
                    <a:pt x="75" y="4624"/>
                    <a:pt x="75" y="4571"/>
                  </a:cubicBezTo>
                  <a:cubicBezTo>
                    <a:pt x="53" y="4390"/>
                    <a:pt x="53" y="4390"/>
                    <a:pt x="53" y="4390"/>
                  </a:cubicBezTo>
                  <a:cubicBezTo>
                    <a:pt x="53" y="4337"/>
                    <a:pt x="43" y="4262"/>
                    <a:pt x="43" y="4219"/>
                  </a:cubicBezTo>
                  <a:cubicBezTo>
                    <a:pt x="32" y="4038"/>
                    <a:pt x="32" y="4038"/>
                    <a:pt x="32" y="4038"/>
                  </a:cubicBezTo>
                  <a:cubicBezTo>
                    <a:pt x="21" y="3996"/>
                    <a:pt x="21" y="3921"/>
                    <a:pt x="21" y="3878"/>
                  </a:cubicBezTo>
                  <a:cubicBezTo>
                    <a:pt x="11" y="3708"/>
                    <a:pt x="11" y="3708"/>
                    <a:pt x="11" y="3708"/>
                  </a:cubicBezTo>
                  <a:cubicBezTo>
                    <a:pt x="11" y="3665"/>
                    <a:pt x="11" y="3601"/>
                    <a:pt x="11" y="3548"/>
                  </a:cubicBezTo>
                  <a:cubicBezTo>
                    <a:pt x="0" y="3388"/>
                    <a:pt x="0" y="3388"/>
                    <a:pt x="0" y="3388"/>
                  </a:cubicBezTo>
                  <a:cubicBezTo>
                    <a:pt x="0" y="3346"/>
                    <a:pt x="0" y="3282"/>
                    <a:pt x="0" y="3239"/>
                  </a:cubicBezTo>
                  <a:cubicBezTo>
                    <a:pt x="0" y="3090"/>
                    <a:pt x="0" y="3090"/>
                    <a:pt x="0" y="3090"/>
                  </a:cubicBezTo>
                  <a:cubicBezTo>
                    <a:pt x="0" y="3037"/>
                    <a:pt x="0" y="2983"/>
                    <a:pt x="0" y="2941"/>
                  </a:cubicBezTo>
                  <a:cubicBezTo>
                    <a:pt x="11" y="2770"/>
                    <a:pt x="11" y="2770"/>
                    <a:pt x="11" y="2770"/>
                  </a:cubicBezTo>
                  <a:cubicBezTo>
                    <a:pt x="64" y="2493"/>
                    <a:pt x="85" y="2408"/>
                    <a:pt x="234" y="2152"/>
                  </a:cubicBezTo>
                  <a:cubicBezTo>
                    <a:pt x="351" y="1992"/>
                    <a:pt x="351" y="1992"/>
                    <a:pt x="351" y="1992"/>
                  </a:cubicBezTo>
                  <a:cubicBezTo>
                    <a:pt x="533" y="1790"/>
                    <a:pt x="543" y="1779"/>
                    <a:pt x="682" y="1662"/>
                  </a:cubicBezTo>
                  <a:cubicBezTo>
                    <a:pt x="873" y="1524"/>
                    <a:pt x="873" y="1524"/>
                    <a:pt x="873" y="1524"/>
                  </a:cubicBezTo>
                  <a:cubicBezTo>
                    <a:pt x="980" y="1460"/>
                    <a:pt x="1118" y="1364"/>
                    <a:pt x="1235" y="1310"/>
                  </a:cubicBezTo>
                  <a:cubicBezTo>
                    <a:pt x="1469" y="1193"/>
                    <a:pt x="1469" y="1193"/>
                    <a:pt x="1469" y="1193"/>
                  </a:cubicBezTo>
                  <a:cubicBezTo>
                    <a:pt x="1576" y="1140"/>
                    <a:pt x="1714" y="1087"/>
                    <a:pt x="1831" y="1044"/>
                  </a:cubicBezTo>
                  <a:cubicBezTo>
                    <a:pt x="2098" y="948"/>
                    <a:pt x="2098" y="948"/>
                    <a:pt x="2098" y="948"/>
                  </a:cubicBezTo>
                  <a:cubicBezTo>
                    <a:pt x="2204" y="916"/>
                    <a:pt x="2343" y="874"/>
                    <a:pt x="2449" y="842"/>
                  </a:cubicBezTo>
                  <a:cubicBezTo>
                    <a:pt x="2747" y="767"/>
                    <a:pt x="2747" y="767"/>
                    <a:pt x="2747" y="767"/>
                  </a:cubicBezTo>
                  <a:cubicBezTo>
                    <a:pt x="2854" y="746"/>
                    <a:pt x="2992" y="714"/>
                    <a:pt x="3099" y="692"/>
                  </a:cubicBezTo>
                  <a:cubicBezTo>
                    <a:pt x="3407" y="639"/>
                    <a:pt x="3407" y="639"/>
                    <a:pt x="3407" y="639"/>
                  </a:cubicBezTo>
                  <a:cubicBezTo>
                    <a:pt x="3514" y="618"/>
                    <a:pt x="3652" y="597"/>
                    <a:pt x="3759" y="586"/>
                  </a:cubicBezTo>
                  <a:cubicBezTo>
                    <a:pt x="4089" y="543"/>
                    <a:pt x="4089" y="543"/>
                    <a:pt x="4089" y="543"/>
                  </a:cubicBezTo>
                  <a:cubicBezTo>
                    <a:pt x="4195" y="533"/>
                    <a:pt x="4334" y="522"/>
                    <a:pt x="4429" y="511"/>
                  </a:cubicBezTo>
                  <a:cubicBezTo>
                    <a:pt x="4759" y="490"/>
                    <a:pt x="4759" y="490"/>
                    <a:pt x="4759" y="490"/>
                  </a:cubicBezTo>
                  <a:cubicBezTo>
                    <a:pt x="4855" y="479"/>
                    <a:pt x="4983" y="479"/>
                    <a:pt x="5090" y="469"/>
                  </a:cubicBezTo>
                  <a:cubicBezTo>
                    <a:pt x="5409" y="469"/>
                    <a:pt x="5409" y="469"/>
                    <a:pt x="5409" y="469"/>
                  </a:cubicBezTo>
                  <a:cubicBezTo>
                    <a:pt x="5505" y="469"/>
                    <a:pt x="5633" y="469"/>
                    <a:pt x="5728" y="469"/>
                  </a:cubicBezTo>
                  <a:cubicBezTo>
                    <a:pt x="6048" y="469"/>
                    <a:pt x="6048" y="469"/>
                    <a:pt x="6048" y="469"/>
                  </a:cubicBezTo>
                  <a:cubicBezTo>
                    <a:pt x="6144" y="469"/>
                    <a:pt x="6271" y="479"/>
                    <a:pt x="6367" y="479"/>
                  </a:cubicBezTo>
                  <a:cubicBezTo>
                    <a:pt x="6687" y="501"/>
                    <a:pt x="6687" y="501"/>
                    <a:pt x="6687" y="501"/>
                  </a:cubicBezTo>
                  <a:cubicBezTo>
                    <a:pt x="6782" y="511"/>
                    <a:pt x="6910" y="522"/>
                    <a:pt x="7006" y="533"/>
                  </a:cubicBezTo>
                  <a:cubicBezTo>
                    <a:pt x="7315" y="565"/>
                    <a:pt x="7315" y="565"/>
                    <a:pt x="7315" y="565"/>
                  </a:cubicBezTo>
                  <a:cubicBezTo>
                    <a:pt x="7411" y="575"/>
                    <a:pt x="7538" y="597"/>
                    <a:pt x="7634" y="607"/>
                  </a:cubicBezTo>
                  <a:cubicBezTo>
                    <a:pt x="7943" y="660"/>
                    <a:pt x="7943" y="660"/>
                    <a:pt x="7943" y="660"/>
                  </a:cubicBezTo>
                  <a:cubicBezTo>
                    <a:pt x="8039" y="671"/>
                    <a:pt x="8167" y="703"/>
                    <a:pt x="8273" y="714"/>
                  </a:cubicBezTo>
                  <a:cubicBezTo>
                    <a:pt x="8571" y="788"/>
                    <a:pt x="8571" y="788"/>
                    <a:pt x="8571" y="788"/>
                  </a:cubicBezTo>
                  <a:cubicBezTo>
                    <a:pt x="8667" y="810"/>
                    <a:pt x="8805" y="842"/>
                    <a:pt x="8901" y="874"/>
                  </a:cubicBezTo>
                  <a:cubicBezTo>
                    <a:pt x="9189" y="959"/>
                    <a:pt x="9189" y="959"/>
                    <a:pt x="9189" y="959"/>
                  </a:cubicBezTo>
                  <a:cubicBezTo>
                    <a:pt x="9295" y="1001"/>
                    <a:pt x="9434" y="1044"/>
                    <a:pt x="9529" y="1087"/>
                  </a:cubicBezTo>
                  <a:cubicBezTo>
                    <a:pt x="9796" y="1193"/>
                    <a:pt x="9796" y="1193"/>
                    <a:pt x="9796" y="1193"/>
                  </a:cubicBezTo>
                  <a:cubicBezTo>
                    <a:pt x="9902" y="1246"/>
                    <a:pt x="10051" y="1321"/>
                    <a:pt x="10147" y="1374"/>
                  </a:cubicBezTo>
                  <a:cubicBezTo>
                    <a:pt x="10030" y="1310"/>
                    <a:pt x="9881" y="1246"/>
                    <a:pt x="9710" y="1193"/>
                  </a:cubicBezTo>
                  <a:cubicBezTo>
                    <a:pt x="9668" y="1183"/>
                    <a:pt x="9615" y="1161"/>
                    <a:pt x="9572" y="1151"/>
                  </a:cubicBezTo>
                  <a:cubicBezTo>
                    <a:pt x="5782" y="0"/>
                    <a:pt x="586" y="1417"/>
                    <a:pt x="1736" y="3292"/>
                  </a:cubicBezTo>
                  <a:cubicBezTo>
                    <a:pt x="2172" y="3985"/>
                    <a:pt x="3205" y="3900"/>
                    <a:pt x="3556" y="4688"/>
                  </a:cubicBezTo>
                  <a:cubicBezTo>
                    <a:pt x="3801" y="5221"/>
                    <a:pt x="3929" y="5796"/>
                    <a:pt x="4216" y="6318"/>
                  </a:cubicBezTo>
                  <a:cubicBezTo>
                    <a:pt x="4994" y="7789"/>
                    <a:pt x="4994" y="7789"/>
                    <a:pt x="4994" y="7789"/>
                  </a:cubicBezTo>
                  <a:cubicBezTo>
                    <a:pt x="4791" y="8141"/>
                    <a:pt x="4312" y="7895"/>
                    <a:pt x="4089" y="8204"/>
                  </a:cubicBezTo>
                  <a:cubicBezTo>
                    <a:pt x="4057" y="8258"/>
                    <a:pt x="4035" y="8364"/>
                    <a:pt x="4057" y="8428"/>
                  </a:cubicBezTo>
                  <a:cubicBezTo>
                    <a:pt x="4355" y="9068"/>
                    <a:pt x="10136" y="9483"/>
                    <a:pt x="10562" y="7469"/>
                  </a:cubicBezTo>
                  <a:cubicBezTo>
                    <a:pt x="10605" y="7267"/>
                    <a:pt x="10403" y="7182"/>
                    <a:pt x="10339" y="7032"/>
                  </a:cubicBezTo>
                  <a:cubicBezTo>
                    <a:pt x="10307" y="6958"/>
                    <a:pt x="10360" y="6777"/>
                    <a:pt x="10477" y="6489"/>
                  </a:cubicBezTo>
                  <a:cubicBezTo>
                    <a:pt x="11733" y="3633"/>
                    <a:pt x="11478" y="1843"/>
                    <a:pt x="9710" y="1193"/>
                  </a:cubicBezTo>
                  <a:cubicBezTo>
                    <a:pt x="9881" y="1246"/>
                    <a:pt x="10030" y="1310"/>
                    <a:pt x="10147" y="1374"/>
                  </a:cubicBezTo>
                </a:path>
              </a:pathLst>
            </a:custGeom>
            <a:solidFill>
              <a:srgbClr val="FF9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55" name="Freeform 64"/>
            <p:cNvSpPr>
              <a:spLocks noChangeAspect="1"/>
            </p:cNvSpPr>
            <p:nvPr/>
          </p:nvSpPr>
          <p:spPr bwMode="auto">
            <a:xfrm>
              <a:off x="2187" y="1541"/>
              <a:ext cx="1359" cy="1181"/>
            </a:xfrm>
            <a:custGeom>
              <a:avLst/>
              <a:gdLst>
                <a:gd name="T0" fmla="*/ 11283 w 11325"/>
                <a:gd name="T1" fmla="*/ 3351 h 9841"/>
                <a:gd name="T2" fmla="*/ 11272 w 11325"/>
                <a:gd name="T3" fmla="*/ 3819 h 9841"/>
                <a:gd name="T4" fmla="*/ 11240 w 11325"/>
                <a:gd name="T5" fmla="*/ 4309 h 9841"/>
                <a:gd name="T6" fmla="*/ 11197 w 11325"/>
                <a:gd name="T7" fmla="*/ 4830 h 9841"/>
                <a:gd name="T8" fmla="*/ 11123 w 11325"/>
                <a:gd name="T9" fmla="*/ 5394 h 9841"/>
                <a:gd name="T10" fmla="*/ 11016 w 11325"/>
                <a:gd name="T11" fmla="*/ 5979 h 9841"/>
                <a:gd name="T12" fmla="*/ 10867 w 11325"/>
                <a:gd name="T13" fmla="*/ 6596 h 9841"/>
                <a:gd name="T14" fmla="*/ 10506 w 11325"/>
                <a:gd name="T15" fmla="*/ 8214 h 9841"/>
                <a:gd name="T16" fmla="*/ 9952 w 11325"/>
                <a:gd name="T17" fmla="*/ 8756 h 9841"/>
                <a:gd name="T18" fmla="*/ 9164 w 11325"/>
                <a:gd name="T19" fmla="*/ 9139 h 9841"/>
                <a:gd name="T20" fmla="*/ 8324 w 11325"/>
                <a:gd name="T21" fmla="*/ 9395 h 9841"/>
                <a:gd name="T22" fmla="*/ 7398 w 11325"/>
                <a:gd name="T23" fmla="*/ 9565 h 9841"/>
                <a:gd name="T24" fmla="*/ 6461 w 11325"/>
                <a:gd name="T25" fmla="*/ 9650 h 9841"/>
                <a:gd name="T26" fmla="*/ 5546 w 11325"/>
                <a:gd name="T27" fmla="*/ 9671 h 9841"/>
                <a:gd name="T28" fmla="*/ 4641 w 11325"/>
                <a:gd name="T29" fmla="*/ 9639 h 9841"/>
                <a:gd name="T30" fmla="*/ 3757 w 11325"/>
                <a:gd name="T31" fmla="*/ 9544 h 9841"/>
                <a:gd name="T32" fmla="*/ 2885 w 11325"/>
                <a:gd name="T33" fmla="*/ 9373 h 9841"/>
                <a:gd name="T34" fmla="*/ 2033 w 11325"/>
                <a:gd name="T35" fmla="*/ 9107 h 9841"/>
                <a:gd name="T36" fmla="*/ 1277 w 11325"/>
                <a:gd name="T37" fmla="*/ 8714 h 9841"/>
                <a:gd name="T38" fmla="*/ 607 w 11325"/>
                <a:gd name="T39" fmla="*/ 7884 h 9841"/>
                <a:gd name="T40" fmla="*/ 511 w 11325"/>
                <a:gd name="T41" fmla="*/ 7331 h 9841"/>
                <a:gd name="T42" fmla="*/ 447 w 11325"/>
                <a:gd name="T43" fmla="*/ 6799 h 9841"/>
                <a:gd name="T44" fmla="*/ 298 w 11325"/>
                <a:gd name="T45" fmla="*/ 6160 h 9841"/>
                <a:gd name="T46" fmla="*/ 181 w 11325"/>
                <a:gd name="T47" fmla="*/ 5564 h 9841"/>
                <a:gd name="T48" fmla="*/ 96 w 11325"/>
                <a:gd name="T49" fmla="*/ 5000 h 9841"/>
                <a:gd name="T50" fmla="*/ 43 w 11325"/>
                <a:gd name="T51" fmla="*/ 4468 h 9841"/>
                <a:gd name="T52" fmla="*/ 11 w 11325"/>
                <a:gd name="T53" fmla="*/ 3958 h 9841"/>
                <a:gd name="T54" fmla="*/ 0 w 11325"/>
                <a:gd name="T55" fmla="*/ 3490 h 9841"/>
                <a:gd name="T56" fmla="*/ 11 w 11325"/>
                <a:gd name="T57" fmla="*/ 3021 h 9841"/>
                <a:gd name="T58" fmla="*/ 681 w 11325"/>
                <a:gd name="T59" fmla="*/ 1915 h 9841"/>
                <a:gd name="T60" fmla="*/ 1469 w 11325"/>
                <a:gd name="T61" fmla="*/ 1447 h 9841"/>
                <a:gd name="T62" fmla="*/ 2448 w 11325"/>
                <a:gd name="T63" fmla="*/ 1096 h 9841"/>
                <a:gd name="T64" fmla="*/ 3406 w 11325"/>
                <a:gd name="T65" fmla="*/ 894 h 9841"/>
                <a:gd name="T66" fmla="*/ 4428 w 11325"/>
                <a:gd name="T67" fmla="*/ 766 h 9841"/>
                <a:gd name="T68" fmla="*/ 5407 w 11325"/>
                <a:gd name="T69" fmla="*/ 723 h 9841"/>
                <a:gd name="T70" fmla="*/ 6365 w 11325"/>
                <a:gd name="T71" fmla="*/ 734 h 9841"/>
                <a:gd name="T72" fmla="*/ 7312 w 11325"/>
                <a:gd name="T73" fmla="*/ 819 h 9841"/>
                <a:gd name="T74" fmla="*/ 8270 w 11325"/>
                <a:gd name="T75" fmla="*/ 968 h 9841"/>
                <a:gd name="T76" fmla="*/ 9186 w 11325"/>
                <a:gd name="T77" fmla="*/ 1213 h 9841"/>
                <a:gd name="T78" fmla="*/ 10144 w 11325"/>
                <a:gd name="T79" fmla="*/ 1628 h 9841"/>
                <a:gd name="T80" fmla="*/ 3289 w 11325"/>
                <a:gd name="T81" fmla="*/ 5117 h 9841"/>
                <a:gd name="T82" fmla="*/ 3768 w 11325"/>
                <a:gd name="T83" fmla="*/ 8416 h 9841"/>
                <a:gd name="T84" fmla="*/ 10644 w 11325"/>
                <a:gd name="T85" fmla="*/ 7618 h 9841"/>
                <a:gd name="T86" fmla="*/ 11080 w 11325"/>
                <a:gd name="T87" fmla="*/ 5000 h 9841"/>
                <a:gd name="T88" fmla="*/ 11229 w 11325"/>
                <a:gd name="T89" fmla="*/ 2830 h 9841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1325"/>
                <a:gd name="T136" fmla="*/ 0 h 9841"/>
                <a:gd name="T137" fmla="*/ 11325 w 11325"/>
                <a:gd name="T138" fmla="*/ 9841 h 9841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1325" h="9841">
                  <a:moveTo>
                    <a:pt x="11229" y="2830"/>
                  </a:moveTo>
                  <a:cubicBezTo>
                    <a:pt x="11240" y="2883"/>
                    <a:pt x="11272" y="3011"/>
                    <a:pt x="11283" y="3202"/>
                  </a:cubicBezTo>
                  <a:cubicBezTo>
                    <a:pt x="11283" y="3351"/>
                    <a:pt x="11283" y="3351"/>
                    <a:pt x="11283" y="3351"/>
                  </a:cubicBezTo>
                  <a:cubicBezTo>
                    <a:pt x="11283" y="3404"/>
                    <a:pt x="11272" y="3458"/>
                    <a:pt x="11272" y="3511"/>
                  </a:cubicBezTo>
                  <a:cubicBezTo>
                    <a:pt x="11272" y="3660"/>
                    <a:pt x="11272" y="3660"/>
                    <a:pt x="11272" y="3660"/>
                  </a:cubicBezTo>
                  <a:cubicBezTo>
                    <a:pt x="11272" y="3702"/>
                    <a:pt x="11272" y="3766"/>
                    <a:pt x="11272" y="3819"/>
                  </a:cubicBezTo>
                  <a:cubicBezTo>
                    <a:pt x="11261" y="3979"/>
                    <a:pt x="11261" y="3979"/>
                    <a:pt x="11261" y="3979"/>
                  </a:cubicBezTo>
                  <a:cubicBezTo>
                    <a:pt x="11261" y="4032"/>
                    <a:pt x="11261" y="4096"/>
                    <a:pt x="11251" y="4139"/>
                  </a:cubicBezTo>
                  <a:cubicBezTo>
                    <a:pt x="11240" y="4309"/>
                    <a:pt x="11240" y="4309"/>
                    <a:pt x="11240" y="4309"/>
                  </a:cubicBezTo>
                  <a:cubicBezTo>
                    <a:pt x="11240" y="4362"/>
                    <a:pt x="11240" y="4426"/>
                    <a:pt x="11229" y="4479"/>
                  </a:cubicBezTo>
                  <a:cubicBezTo>
                    <a:pt x="11219" y="4660"/>
                    <a:pt x="11219" y="4660"/>
                    <a:pt x="11219" y="4660"/>
                  </a:cubicBezTo>
                  <a:cubicBezTo>
                    <a:pt x="11208" y="4713"/>
                    <a:pt x="11208" y="4777"/>
                    <a:pt x="11197" y="4830"/>
                  </a:cubicBezTo>
                  <a:cubicBezTo>
                    <a:pt x="11176" y="5011"/>
                    <a:pt x="11176" y="5011"/>
                    <a:pt x="11176" y="5011"/>
                  </a:cubicBezTo>
                  <a:cubicBezTo>
                    <a:pt x="11165" y="5075"/>
                    <a:pt x="11165" y="5149"/>
                    <a:pt x="11155" y="5203"/>
                  </a:cubicBezTo>
                  <a:cubicBezTo>
                    <a:pt x="11123" y="5394"/>
                    <a:pt x="11123" y="5394"/>
                    <a:pt x="11123" y="5394"/>
                  </a:cubicBezTo>
                  <a:cubicBezTo>
                    <a:pt x="11112" y="5447"/>
                    <a:pt x="11102" y="5522"/>
                    <a:pt x="11091" y="5586"/>
                  </a:cubicBezTo>
                  <a:cubicBezTo>
                    <a:pt x="11059" y="5777"/>
                    <a:pt x="11059" y="5777"/>
                    <a:pt x="11059" y="5777"/>
                  </a:cubicBezTo>
                  <a:cubicBezTo>
                    <a:pt x="11048" y="5841"/>
                    <a:pt x="11027" y="5915"/>
                    <a:pt x="11016" y="5979"/>
                  </a:cubicBezTo>
                  <a:cubicBezTo>
                    <a:pt x="10974" y="6181"/>
                    <a:pt x="10974" y="6181"/>
                    <a:pt x="10974" y="6181"/>
                  </a:cubicBezTo>
                  <a:cubicBezTo>
                    <a:pt x="10963" y="6245"/>
                    <a:pt x="10942" y="6320"/>
                    <a:pt x="10921" y="6384"/>
                  </a:cubicBezTo>
                  <a:cubicBezTo>
                    <a:pt x="10867" y="6596"/>
                    <a:pt x="10867" y="6596"/>
                    <a:pt x="10867" y="6596"/>
                  </a:cubicBezTo>
                  <a:cubicBezTo>
                    <a:pt x="10857" y="6660"/>
                    <a:pt x="10836" y="6745"/>
                    <a:pt x="10814" y="6809"/>
                  </a:cubicBezTo>
                  <a:cubicBezTo>
                    <a:pt x="10772" y="6990"/>
                    <a:pt x="10772" y="6990"/>
                    <a:pt x="10772" y="6990"/>
                  </a:cubicBezTo>
                  <a:cubicBezTo>
                    <a:pt x="10612" y="8033"/>
                    <a:pt x="10612" y="8033"/>
                    <a:pt x="10506" y="8214"/>
                  </a:cubicBezTo>
                  <a:cubicBezTo>
                    <a:pt x="10378" y="8384"/>
                    <a:pt x="10378" y="8384"/>
                    <a:pt x="10378" y="8384"/>
                  </a:cubicBezTo>
                  <a:cubicBezTo>
                    <a:pt x="10314" y="8458"/>
                    <a:pt x="10208" y="8554"/>
                    <a:pt x="10133" y="8618"/>
                  </a:cubicBezTo>
                  <a:cubicBezTo>
                    <a:pt x="9952" y="8756"/>
                    <a:pt x="9952" y="8756"/>
                    <a:pt x="9952" y="8756"/>
                  </a:cubicBezTo>
                  <a:cubicBezTo>
                    <a:pt x="9867" y="8809"/>
                    <a:pt x="9760" y="8873"/>
                    <a:pt x="9675" y="8916"/>
                  </a:cubicBezTo>
                  <a:cubicBezTo>
                    <a:pt x="9452" y="9022"/>
                    <a:pt x="9452" y="9022"/>
                    <a:pt x="9452" y="9022"/>
                  </a:cubicBezTo>
                  <a:cubicBezTo>
                    <a:pt x="9367" y="9065"/>
                    <a:pt x="9250" y="9107"/>
                    <a:pt x="9164" y="9139"/>
                  </a:cubicBezTo>
                  <a:cubicBezTo>
                    <a:pt x="8909" y="9235"/>
                    <a:pt x="8909" y="9235"/>
                    <a:pt x="8909" y="9235"/>
                  </a:cubicBezTo>
                  <a:cubicBezTo>
                    <a:pt x="8813" y="9256"/>
                    <a:pt x="8696" y="9299"/>
                    <a:pt x="8611" y="9320"/>
                  </a:cubicBezTo>
                  <a:cubicBezTo>
                    <a:pt x="8324" y="9395"/>
                    <a:pt x="8324" y="9395"/>
                    <a:pt x="8324" y="9395"/>
                  </a:cubicBezTo>
                  <a:cubicBezTo>
                    <a:pt x="8238" y="9416"/>
                    <a:pt x="8111" y="9437"/>
                    <a:pt x="8015" y="9458"/>
                  </a:cubicBezTo>
                  <a:cubicBezTo>
                    <a:pt x="7717" y="9512"/>
                    <a:pt x="7717" y="9512"/>
                    <a:pt x="7717" y="9512"/>
                  </a:cubicBezTo>
                  <a:cubicBezTo>
                    <a:pt x="7621" y="9522"/>
                    <a:pt x="7493" y="9544"/>
                    <a:pt x="7398" y="9565"/>
                  </a:cubicBezTo>
                  <a:cubicBezTo>
                    <a:pt x="7089" y="9597"/>
                    <a:pt x="7089" y="9597"/>
                    <a:pt x="7089" y="9597"/>
                  </a:cubicBezTo>
                  <a:cubicBezTo>
                    <a:pt x="6993" y="9607"/>
                    <a:pt x="6865" y="9618"/>
                    <a:pt x="6770" y="9629"/>
                  </a:cubicBezTo>
                  <a:cubicBezTo>
                    <a:pt x="6461" y="9650"/>
                    <a:pt x="6461" y="9650"/>
                    <a:pt x="6461" y="9650"/>
                  </a:cubicBezTo>
                  <a:cubicBezTo>
                    <a:pt x="6365" y="9650"/>
                    <a:pt x="6248" y="9661"/>
                    <a:pt x="6152" y="9661"/>
                  </a:cubicBezTo>
                  <a:cubicBezTo>
                    <a:pt x="5844" y="9671"/>
                    <a:pt x="5844" y="9671"/>
                    <a:pt x="5844" y="9671"/>
                  </a:cubicBezTo>
                  <a:cubicBezTo>
                    <a:pt x="5758" y="9671"/>
                    <a:pt x="5641" y="9671"/>
                    <a:pt x="5546" y="9671"/>
                  </a:cubicBezTo>
                  <a:cubicBezTo>
                    <a:pt x="5248" y="9671"/>
                    <a:pt x="5248" y="9671"/>
                    <a:pt x="5248" y="9671"/>
                  </a:cubicBezTo>
                  <a:cubicBezTo>
                    <a:pt x="5152" y="9661"/>
                    <a:pt x="5035" y="9661"/>
                    <a:pt x="4939" y="9650"/>
                  </a:cubicBezTo>
                  <a:cubicBezTo>
                    <a:pt x="4641" y="9639"/>
                    <a:pt x="4641" y="9639"/>
                    <a:pt x="4641" y="9639"/>
                  </a:cubicBezTo>
                  <a:cubicBezTo>
                    <a:pt x="4556" y="9629"/>
                    <a:pt x="4439" y="9618"/>
                    <a:pt x="4343" y="9607"/>
                  </a:cubicBezTo>
                  <a:cubicBezTo>
                    <a:pt x="4055" y="9575"/>
                    <a:pt x="4055" y="9575"/>
                    <a:pt x="4055" y="9575"/>
                  </a:cubicBezTo>
                  <a:cubicBezTo>
                    <a:pt x="3960" y="9565"/>
                    <a:pt x="3843" y="9554"/>
                    <a:pt x="3757" y="9544"/>
                  </a:cubicBezTo>
                  <a:cubicBezTo>
                    <a:pt x="3459" y="9490"/>
                    <a:pt x="3459" y="9490"/>
                    <a:pt x="3459" y="9490"/>
                  </a:cubicBezTo>
                  <a:cubicBezTo>
                    <a:pt x="3374" y="9480"/>
                    <a:pt x="3257" y="9458"/>
                    <a:pt x="3172" y="9437"/>
                  </a:cubicBezTo>
                  <a:cubicBezTo>
                    <a:pt x="2885" y="9373"/>
                    <a:pt x="2885" y="9373"/>
                    <a:pt x="2885" y="9373"/>
                  </a:cubicBezTo>
                  <a:cubicBezTo>
                    <a:pt x="2799" y="9352"/>
                    <a:pt x="2682" y="9320"/>
                    <a:pt x="2587" y="9299"/>
                  </a:cubicBezTo>
                  <a:cubicBezTo>
                    <a:pt x="2320" y="9214"/>
                    <a:pt x="2320" y="9214"/>
                    <a:pt x="2320" y="9214"/>
                  </a:cubicBezTo>
                  <a:cubicBezTo>
                    <a:pt x="2225" y="9182"/>
                    <a:pt x="2118" y="9139"/>
                    <a:pt x="2033" y="9107"/>
                  </a:cubicBezTo>
                  <a:cubicBezTo>
                    <a:pt x="1778" y="9001"/>
                    <a:pt x="1778" y="9001"/>
                    <a:pt x="1778" y="9001"/>
                  </a:cubicBezTo>
                  <a:cubicBezTo>
                    <a:pt x="1692" y="8958"/>
                    <a:pt x="1575" y="8905"/>
                    <a:pt x="1501" y="8852"/>
                  </a:cubicBezTo>
                  <a:cubicBezTo>
                    <a:pt x="1277" y="8714"/>
                    <a:pt x="1277" y="8714"/>
                    <a:pt x="1277" y="8714"/>
                  </a:cubicBezTo>
                  <a:cubicBezTo>
                    <a:pt x="1043" y="8533"/>
                    <a:pt x="1001" y="8512"/>
                    <a:pt x="852" y="8331"/>
                  </a:cubicBezTo>
                  <a:cubicBezTo>
                    <a:pt x="735" y="8171"/>
                    <a:pt x="735" y="8171"/>
                    <a:pt x="735" y="8171"/>
                  </a:cubicBezTo>
                  <a:cubicBezTo>
                    <a:pt x="692" y="8086"/>
                    <a:pt x="639" y="7969"/>
                    <a:pt x="607" y="7884"/>
                  </a:cubicBezTo>
                  <a:cubicBezTo>
                    <a:pt x="554" y="7714"/>
                    <a:pt x="554" y="7714"/>
                    <a:pt x="554" y="7714"/>
                  </a:cubicBezTo>
                  <a:cubicBezTo>
                    <a:pt x="554" y="7650"/>
                    <a:pt x="532" y="7565"/>
                    <a:pt x="522" y="7501"/>
                  </a:cubicBezTo>
                  <a:cubicBezTo>
                    <a:pt x="511" y="7331"/>
                    <a:pt x="511" y="7331"/>
                    <a:pt x="511" y="7331"/>
                  </a:cubicBezTo>
                  <a:cubicBezTo>
                    <a:pt x="511" y="7288"/>
                    <a:pt x="511" y="7213"/>
                    <a:pt x="500" y="7171"/>
                  </a:cubicBezTo>
                  <a:cubicBezTo>
                    <a:pt x="490" y="7043"/>
                    <a:pt x="490" y="7043"/>
                    <a:pt x="490" y="7043"/>
                  </a:cubicBezTo>
                  <a:cubicBezTo>
                    <a:pt x="479" y="6969"/>
                    <a:pt x="468" y="6862"/>
                    <a:pt x="447" y="6799"/>
                  </a:cubicBezTo>
                  <a:cubicBezTo>
                    <a:pt x="394" y="6575"/>
                    <a:pt x="394" y="6575"/>
                    <a:pt x="394" y="6575"/>
                  </a:cubicBezTo>
                  <a:cubicBezTo>
                    <a:pt x="373" y="6522"/>
                    <a:pt x="351" y="6437"/>
                    <a:pt x="341" y="6373"/>
                  </a:cubicBezTo>
                  <a:cubicBezTo>
                    <a:pt x="298" y="6160"/>
                    <a:pt x="298" y="6160"/>
                    <a:pt x="298" y="6160"/>
                  </a:cubicBezTo>
                  <a:cubicBezTo>
                    <a:pt x="277" y="6096"/>
                    <a:pt x="266" y="6022"/>
                    <a:pt x="245" y="5958"/>
                  </a:cubicBezTo>
                  <a:cubicBezTo>
                    <a:pt x="213" y="5756"/>
                    <a:pt x="213" y="5756"/>
                    <a:pt x="213" y="5756"/>
                  </a:cubicBezTo>
                  <a:cubicBezTo>
                    <a:pt x="202" y="5703"/>
                    <a:pt x="181" y="5618"/>
                    <a:pt x="181" y="5564"/>
                  </a:cubicBezTo>
                  <a:cubicBezTo>
                    <a:pt x="149" y="5373"/>
                    <a:pt x="149" y="5373"/>
                    <a:pt x="149" y="5373"/>
                  </a:cubicBezTo>
                  <a:cubicBezTo>
                    <a:pt x="139" y="5320"/>
                    <a:pt x="128" y="5235"/>
                    <a:pt x="117" y="5181"/>
                  </a:cubicBezTo>
                  <a:cubicBezTo>
                    <a:pt x="96" y="5000"/>
                    <a:pt x="96" y="5000"/>
                    <a:pt x="96" y="5000"/>
                  </a:cubicBezTo>
                  <a:cubicBezTo>
                    <a:pt x="85" y="4947"/>
                    <a:pt x="75" y="4873"/>
                    <a:pt x="75" y="4820"/>
                  </a:cubicBezTo>
                  <a:cubicBezTo>
                    <a:pt x="53" y="4639"/>
                    <a:pt x="53" y="4639"/>
                    <a:pt x="53" y="4639"/>
                  </a:cubicBezTo>
                  <a:cubicBezTo>
                    <a:pt x="53" y="4585"/>
                    <a:pt x="43" y="4511"/>
                    <a:pt x="43" y="4468"/>
                  </a:cubicBezTo>
                  <a:cubicBezTo>
                    <a:pt x="32" y="4288"/>
                    <a:pt x="32" y="4288"/>
                    <a:pt x="32" y="4288"/>
                  </a:cubicBezTo>
                  <a:cubicBezTo>
                    <a:pt x="21" y="4245"/>
                    <a:pt x="21" y="4171"/>
                    <a:pt x="21" y="4128"/>
                  </a:cubicBezTo>
                  <a:cubicBezTo>
                    <a:pt x="11" y="3958"/>
                    <a:pt x="11" y="3958"/>
                    <a:pt x="11" y="3958"/>
                  </a:cubicBezTo>
                  <a:cubicBezTo>
                    <a:pt x="11" y="3915"/>
                    <a:pt x="11" y="3851"/>
                    <a:pt x="11" y="3798"/>
                  </a:cubicBezTo>
                  <a:cubicBezTo>
                    <a:pt x="0" y="3639"/>
                    <a:pt x="0" y="3639"/>
                    <a:pt x="0" y="3639"/>
                  </a:cubicBezTo>
                  <a:cubicBezTo>
                    <a:pt x="0" y="3596"/>
                    <a:pt x="0" y="3532"/>
                    <a:pt x="0" y="3490"/>
                  </a:cubicBezTo>
                  <a:cubicBezTo>
                    <a:pt x="0" y="3341"/>
                    <a:pt x="0" y="3341"/>
                    <a:pt x="0" y="3341"/>
                  </a:cubicBezTo>
                  <a:cubicBezTo>
                    <a:pt x="0" y="3287"/>
                    <a:pt x="0" y="3234"/>
                    <a:pt x="0" y="3192"/>
                  </a:cubicBezTo>
                  <a:cubicBezTo>
                    <a:pt x="11" y="3021"/>
                    <a:pt x="11" y="3021"/>
                    <a:pt x="11" y="3021"/>
                  </a:cubicBezTo>
                  <a:cubicBezTo>
                    <a:pt x="64" y="2745"/>
                    <a:pt x="85" y="2660"/>
                    <a:pt x="234" y="2404"/>
                  </a:cubicBezTo>
                  <a:cubicBezTo>
                    <a:pt x="351" y="2245"/>
                    <a:pt x="351" y="2245"/>
                    <a:pt x="351" y="2245"/>
                  </a:cubicBezTo>
                  <a:cubicBezTo>
                    <a:pt x="532" y="2043"/>
                    <a:pt x="543" y="2032"/>
                    <a:pt x="681" y="1915"/>
                  </a:cubicBezTo>
                  <a:cubicBezTo>
                    <a:pt x="873" y="1777"/>
                    <a:pt x="873" y="1777"/>
                    <a:pt x="873" y="1777"/>
                  </a:cubicBezTo>
                  <a:cubicBezTo>
                    <a:pt x="979" y="1713"/>
                    <a:pt x="1118" y="1617"/>
                    <a:pt x="1235" y="1564"/>
                  </a:cubicBezTo>
                  <a:cubicBezTo>
                    <a:pt x="1469" y="1447"/>
                    <a:pt x="1469" y="1447"/>
                    <a:pt x="1469" y="1447"/>
                  </a:cubicBezTo>
                  <a:cubicBezTo>
                    <a:pt x="1575" y="1394"/>
                    <a:pt x="1714" y="1340"/>
                    <a:pt x="1831" y="1298"/>
                  </a:cubicBezTo>
                  <a:cubicBezTo>
                    <a:pt x="2097" y="1202"/>
                    <a:pt x="2097" y="1202"/>
                    <a:pt x="2097" y="1202"/>
                  </a:cubicBezTo>
                  <a:cubicBezTo>
                    <a:pt x="2203" y="1170"/>
                    <a:pt x="2342" y="1128"/>
                    <a:pt x="2448" y="1096"/>
                  </a:cubicBezTo>
                  <a:cubicBezTo>
                    <a:pt x="2746" y="1021"/>
                    <a:pt x="2746" y="1021"/>
                    <a:pt x="2746" y="1021"/>
                  </a:cubicBezTo>
                  <a:cubicBezTo>
                    <a:pt x="2853" y="1000"/>
                    <a:pt x="2991" y="968"/>
                    <a:pt x="3097" y="947"/>
                  </a:cubicBezTo>
                  <a:cubicBezTo>
                    <a:pt x="3406" y="894"/>
                    <a:pt x="3406" y="894"/>
                    <a:pt x="3406" y="894"/>
                  </a:cubicBezTo>
                  <a:cubicBezTo>
                    <a:pt x="3513" y="872"/>
                    <a:pt x="3651" y="851"/>
                    <a:pt x="3757" y="840"/>
                  </a:cubicBezTo>
                  <a:cubicBezTo>
                    <a:pt x="4087" y="798"/>
                    <a:pt x="4087" y="798"/>
                    <a:pt x="4087" y="798"/>
                  </a:cubicBezTo>
                  <a:cubicBezTo>
                    <a:pt x="4194" y="787"/>
                    <a:pt x="4332" y="776"/>
                    <a:pt x="4428" y="766"/>
                  </a:cubicBezTo>
                  <a:cubicBezTo>
                    <a:pt x="4758" y="745"/>
                    <a:pt x="4758" y="745"/>
                    <a:pt x="4758" y="745"/>
                  </a:cubicBezTo>
                  <a:cubicBezTo>
                    <a:pt x="4854" y="734"/>
                    <a:pt x="4981" y="734"/>
                    <a:pt x="5088" y="723"/>
                  </a:cubicBezTo>
                  <a:cubicBezTo>
                    <a:pt x="5407" y="723"/>
                    <a:pt x="5407" y="723"/>
                    <a:pt x="5407" y="723"/>
                  </a:cubicBezTo>
                  <a:cubicBezTo>
                    <a:pt x="5503" y="723"/>
                    <a:pt x="5631" y="723"/>
                    <a:pt x="5726" y="723"/>
                  </a:cubicBezTo>
                  <a:cubicBezTo>
                    <a:pt x="6046" y="723"/>
                    <a:pt x="6046" y="723"/>
                    <a:pt x="6046" y="723"/>
                  </a:cubicBezTo>
                  <a:cubicBezTo>
                    <a:pt x="6142" y="723"/>
                    <a:pt x="6269" y="734"/>
                    <a:pt x="6365" y="734"/>
                  </a:cubicBezTo>
                  <a:cubicBezTo>
                    <a:pt x="6684" y="755"/>
                    <a:pt x="6684" y="755"/>
                    <a:pt x="6684" y="755"/>
                  </a:cubicBezTo>
                  <a:cubicBezTo>
                    <a:pt x="6780" y="766"/>
                    <a:pt x="6908" y="776"/>
                    <a:pt x="7004" y="787"/>
                  </a:cubicBezTo>
                  <a:cubicBezTo>
                    <a:pt x="7312" y="819"/>
                    <a:pt x="7312" y="819"/>
                    <a:pt x="7312" y="819"/>
                  </a:cubicBezTo>
                  <a:cubicBezTo>
                    <a:pt x="7408" y="830"/>
                    <a:pt x="7536" y="851"/>
                    <a:pt x="7632" y="862"/>
                  </a:cubicBezTo>
                  <a:cubicBezTo>
                    <a:pt x="7940" y="915"/>
                    <a:pt x="7940" y="915"/>
                    <a:pt x="7940" y="915"/>
                  </a:cubicBezTo>
                  <a:cubicBezTo>
                    <a:pt x="8036" y="925"/>
                    <a:pt x="8164" y="957"/>
                    <a:pt x="8270" y="968"/>
                  </a:cubicBezTo>
                  <a:cubicBezTo>
                    <a:pt x="8568" y="1042"/>
                    <a:pt x="8568" y="1042"/>
                    <a:pt x="8568" y="1042"/>
                  </a:cubicBezTo>
                  <a:cubicBezTo>
                    <a:pt x="8664" y="1064"/>
                    <a:pt x="8803" y="1096"/>
                    <a:pt x="8898" y="1128"/>
                  </a:cubicBezTo>
                  <a:cubicBezTo>
                    <a:pt x="9186" y="1213"/>
                    <a:pt x="9186" y="1213"/>
                    <a:pt x="9186" y="1213"/>
                  </a:cubicBezTo>
                  <a:cubicBezTo>
                    <a:pt x="9292" y="1255"/>
                    <a:pt x="9431" y="1298"/>
                    <a:pt x="9526" y="1340"/>
                  </a:cubicBezTo>
                  <a:cubicBezTo>
                    <a:pt x="9792" y="1447"/>
                    <a:pt x="9792" y="1447"/>
                    <a:pt x="9792" y="1447"/>
                  </a:cubicBezTo>
                  <a:cubicBezTo>
                    <a:pt x="9899" y="1500"/>
                    <a:pt x="10048" y="1574"/>
                    <a:pt x="10144" y="1628"/>
                  </a:cubicBezTo>
                  <a:cubicBezTo>
                    <a:pt x="10112" y="1606"/>
                    <a:pt x="10112" y="1606"/>
                    <a:pt x="10112" y="1606"/>
                  </a:cubicBezTo>
                  <a:cubicBezTo>
                    <a:pt x="6929" y="0"/>
                    <a:pt x="724" y="1138"/>
                    <a:pt x="1373" y="3202"/>
                  </a:cubicBezTo>
                  <a:cubicBezTo>
                    <a:pt x="1682" y="4171"/>
                    <a:pt x="3012" y="4117"/>
                    <a:pt x="3289" y="5117"/>
                  </a:cubicBezTo>
                  <a:cubicBezTo>
                    <a:pt x="3438" y="5692"/>
                    <a:pt x="3725" y="6341"/>
                    <a:pt x="4130" y="7075"/>
                  </a:cubicBezTo>
                  <a:cubicBezTo>
                    <a:pt x="4609" y="7916"/>
                    <a:pt x="4609" y="7916"/>
                    <a:pt x="4566" y="8011"/>
                  </a:cubicBezTo>
                  <a:cubicBezTo>
                    <a:pt x="4396" y="8331"/>
                    <a:pt x="3960" y="8128"/>
                    <a:pt x="3768" y="8416"/>
                  </a:cubicBezTo>
                  <a:cubicBezTo>
                    <a:pt x="3725" y="8469"/>
                    <a:pt x="3715" y="8575"/>
                    <a:pt x="3736" y="8639"/>
                  </a:cubicBezTo>
                  <a:cubicBezTo>
                    <a:pt x="3970" y="9161"/>
                    <a:pt x="9824" y="9841"/>
                    <a:pt x="10591" y="7777"/>
                  </a:cubicBezTo>
                  <a:cubicBezTo>
                    <a:pt x="10612" y="7724"/>
                    <a:pt x="10633" y="7671"/>
                    <a:pt x="10644" y="7618"/>
                  </a:cubicBezTo>
                  <a:cubicBezTo>
                    <a:pt x="10655" y="7437"/>
                    <a:pt x="10474" y="7320"/>
                    <a:pt x="10484" y="7139"/>
                  </a:cubicBezTo>
                  <a:cubicBezTo>
                    <a:pt x="10484" y="7075"/>
                    <a:pt x="10484" y="7075"/>
                    <a:pt x="10687" y="6511"/>
                  </a:cubicBezTo>
                  <a:cubicBezTo>
                    <a:pt x="10899" y="5884"/>
                    <a:pt x="11016" y="5341"/>
                    <a:pt x="11080" y="5000"/>
                  </a:cubicBezTo>
                  <a:cubicBezTo>
                    <a:pt x="11102" y="4894"/>
                    <a:pt x="11134" y="4703"/>
                    <a:pt x="11155" y="4458"/>
                  </a:cubicBezTo>
                  <a:cubicBezTo>
                    <a:pt x="11325" y="3032"/>
                    <a:pt x="11283" y="2947"/>
                    <a:pt x="11176" y="2670"/>
                  </a:cubicBezTo>
                  <a:cubicBezTo>
                    <a:pt x="11187" y="2724"/>
                    <a:pt x="11219" y="2787"/>
                    <a:pt x="11229" y="2830"/>
                  </a:cubicBezTo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56" name="Freeform 65"/>
            <p:cNvSpPr>
              <a:spLocks noChangeAspect="1"/>
            </p:cNvSpPr>
            <p:nvPr/>
          </p:nvSpPr>
          <p:spPr bwMode="auto">
            <a:xfrm>
              <a:off x="3401" y="1734"/>
              <a:ext cx="23" cy="14"/>
            </a:xfrm>
            <a:custGeom>
              <a:avLst/>
              <a:gdLst>
                <a:gd name="T0" fmla="*/ 32 w 191"/>
                <a:gd name="T1" fmla="*/ 21 h 117"/>
                <a:gd name="T2" fmla="*/ 191 w 191"/>
                <a:gd name="T3" fmla="*/ 117 h 117"/>
                <a:gd name="T4" fmla="*/ 32 w 191"/>
                <a:gd name="T5" fmla="*/ 21 h 117"/>
                <a:gd name="T6" fmla="*/ 0 w 191"/>
                <a:gd name="T7" fmla="*/ 0 h 117"/>
                <a:gd name="T8" fmla="*/ 32 w 191"/>
                <a:gd name="T9" fmla="*/ 21 h 1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1"/>
                <a:gd name="T16" fmla="*/ 0 h 117"/>
                <a:gd name="T17" fmla="*/ 191 w 191"/>
                <a:gd name="T18" fmla="*/ 117 h 1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1" h="117">
                  <a:moveTo>
                    <a:pt x="32" y="21"/>
                  </a:moveTo>
                  <a:cubicBezTo>
                    <a:pt x="85" y="53"/>
                    <a:pt x="149" y="85"/>
                    <a:pt x="191" y="117"/>
                  </a:cubicBezTo>
                  <a:cubicBezTo>
                    <a:pt x="149" y="85"/>
                    <a:pt x="85" y="53"/>
                    <a:pt x="32" y="2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11"/>
                    <a:pt x="21" y="11"/>
                    <a:pt x="32" y="21"/>
                  </a:cubicBezTo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57" name="Freeform 66"/>
            <p:cNvSpPr>
              <a:spLocks noChangeAspect="1"/>
            </p:cNvSpPr>
            <p:nvPr/>
          </p:nvSpPr>
          <p:spPr bwMode="auto">
            <a:xfrm>
              <a:off x="2187" y="1545"/>
              <a:ext cx="1356" cy="1196"/>
            </a:xfrm>
            <a:custGeom>
              <a:avLst/>
              <a:gdLst>
                <a:gd name="T0" fmla="*/ 11279 w 11300"/>
                <a:gd name="T1" fmla="*/ 3631 h 9967"/>
                <a:gd name="T2" fmla="*/ 11258 w 11300"/>
                <a:gd name="T3" fmla="*/ 4110 h 9967"/>
                <a:gd name="T4" fmla="*/ 11226 w 11300"/>
                <a:gd name="T5" fmla="*/ 4632 h 9967"/>
                <a:gd name="T6" fmla="*/ 11162 w 11300"/>
                <a:gd name="T7" fmla="*/ 5175 h 9967"/>
                <a:gd name="T8" fmla="*/ 11066 w 11300"/>
                <a:gd name="T9" fmla="*/ 5750 h 9967"/>
                <a:gd name="T10" fmla="*/ 10927 w 11300"/>
                <a:gd name="T11" fmla="*/ 6357 h 9967"/>
                <a:gd name="T12" fmla="*/ 10778 w 11300"/>
                <a:gd name="T13" fmla="*/ 6964 h 9967"/>
                <a:gd name="T14" fmla="*/ 10139 w 11300"/>
                <a:gd name="T15" fmla="*/ 8593 h 9967"/>
                <a:gd name="T16" fmla="*/ 9458 w 11300"/>
                <a:gd name="T17" fmla="*/ 8998 h 9967"/>
                <a:gd name="T18" fmla="*/ 8616 w 11300"/>
                <a:gd name="T19" fmla="*/ 9296 h 9967"/>
                <a:gd name="T20" fmla="*/ 7722 w 11300"/>
                <a:gd name="T21" fmla="*/ 9488 h 9967"/>
                <a:gd name="T22" fmla="*/ 6774 w 11300"/>
                <a:gd name="T23" fmla="*/ 9605 h 9967"/>
                <a:gd name="T24" fmla="*/ 5847 w 11300"/>
                <a:gd name="T25" fmla="*/ 9647 h 9967"/>
                <a:gd name="T26" fmla="*/ 4942 w 11300"/>
                <a:gd name="T27" fmla="*/ 9626 h 9967"/>
                <a:gd name="T28" fmla="*/ 4058 w 11300"/>
                <a:gd name="T29" fmla="*/ 9552 h 9967"/>
                <a:gd name="T30" fmla="*/ 3174 w 11300"/>
                <a:gd name="T31" fmla="*/ 9413 h 9967"/>
                <a:gd name="T32" fmla="*/ 2322 w 11300"/>
                <a:gd name="T33" fmla="*/ 9189 h 9967"/>
                <a:gd name="T34" fmla="*/ 1502 w 11300"/>
                <a:gd name="T35" fmla="*/ 8827 h 9967"/>
                <a:gd name="T36" fmla="*/ 735 w 11300"/>
                <a:gd name="T37" fmla="*/ 8146 h 9967"/>
                <a:gd name="T38" fmla="*/ 522 w 11300"/>
                <a:gd name="T39" fmla="*/ 7475 h 9967"/>
                <a:gd name="T40" fmla="*/ 490 w 11300"/>
                <a:gd name="T41" fmla="*/ 7017 h 9967"/>
                <a:gd name="T42" fmla="*/ 341 w 11300"/>
                <a:gd name="T43" fmla="*/ 6346 h 9967"/>
                <a:gd name="T44" fmla="*/ 213 w 11300"/>
                <a:gd name="T45" fmla="*/ 5729 h 9967"/>
                <a:gd name="T46" fmla="*/ 117 w 11300"/>
                <a:gd name="T47" fmla="*/ 5154 h 9967"/>
                <a:gd name="T48" fmla="*/ 53 w 11300"/>
                <a:gd name="T49" fmla="*/ 4611 h 9967"/>
                <a:gd name="T50" fmla="*/ 21 w 11300"/>
                <a:gd name="T51" fmla="*/ 4100 h 9967"/>
                <a:gd name="T52" fmla="*/ 0 w 11300"/>
                <a:gd name="T53" fmla="*/ 3610 h 9967"/>
                <a:gd name="T54" fmla="*/ 0 w 11300"/>
                <a:gd name="T55" fmla="*/ 3163 h 9967"/>
                <a:gd name="T56" fmla="*/ 352 w 11300"/>
                <a:gd name="T57" fmla="*/ 2215 h 9967"/>
                <a:gd name="T58" fmla="*/ 1236 w 11300"/>
                <a:gd name="T59" fmla="*/ 1533 h 9967"/>
                <a:gd name="T60" fmla="*/ 2098 w 11300"/>
                <a:gd name="T61" fmla="*/ 1171 h 9967"/>
                <a:gd name="T62" fmla="*/ 3099 w 11300"/>
                <a:gd name="T63" fmla="*/ 916 h 9967"/>
                <a:gd name="T64" fmla="*/ 4090 w 11300"/>
                <a:gd name="T65" fmla="*/ 767 h 9967"/>
                <a:gd name="T66" fmla="*/ 5091 w 11300"/>
                <a:gd name="T67" fmla="*/ 692 h 9967"/>
                <a:gd name="T68" fmla="*/ 6050 w 11300"/>
                <a:gd name="T69" fmla="*/ 692 h 9967"/>
                <a:gd name="T70" fmla="*/ 7008 w 11300"/>
                <a:gd name="T71" fmla="*/ 756 h 9967"/>
                <a:gd name="T72" fmla="*/ 7945 w 11300"/>
                <a:gd name="T73" fmla="*/ 884 h 9967"/>
                <a:gd name="T74" fmla="*/ 8904 w 11300"/>
                <a:gd name="T75" fmla="*/ 1097 h 9967"/>
                <a:gd name="T76" fmla="*/ 9106 w 11300"/>
                <a:gd name="T77" fmla="*/ 1161 h 9967"/>
                <a:gd name="T78" fmla="*/ 3611 w 11300"/>
                <a:gd name="T79" fmla="*/ 6730 h 9967"/>
                <a:gd name="T80" fmla="*/ 3419 w 11300"/>
                <a:gd name="T81" fmla="*/ 8572 h 9967"/>
                <a:gd name="T82" fmla="*/ 11098 w 11300"/>
                <a:gd name="T83" fmla="*/ 5239 h 9967"/>
                <a:gd name="T84" fmla="*/ 11289 w 11300"/>
                <a:gd name="T85" fmla="*/ 3141 h 9967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1300"/>
                <a:gd name="T130" fmla="*/ 0 h 9967"/>
                <a:gd name="T131" fmla="*/ 11300 w 11300"/>
                <a:gd name="T132" fmla="*/ 9967 h 9967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1300" h="9967">
                  <a:moveTo>
                    <a:pt x="11289" y="3173"/>
                  </a:moveTo>
                  <a:cubicBezTo>
                    <a:pt x="11289" y="3280"/>
                    <a:pt x="11279" y="3376"/>
                    <a:pt x="11279" y="3482"/>
                  </a:cubicBezTo>
                  <a:cubicBezTo>
                    <a:pt x="11279" y="3631"/>
                    <a:pt x="11279" y="3631"/>
                    <a:pt x="11279" y="3631"/>
                  </a:cubicBezTo>
                  <a:cubicBezTo>
                    <a:pt x="11279" y="3674"/>
                    <a:pt x="11279" y="3738"/>
                    <a:pt x="11279" y="3791"/>
                  </a:cubicBezTo>
                  <a:cubicBezTo>
                    <a:pt x="11268" y="3951"/>
                    <a:pt x="11268" y="3951"/>
                    <a:pt x="11268" y="3951"/>
                  </a:cubicBezTo>
                  <a:cubicBezTo>
                    <a:pt x="11268" y="4004"/>
                    <a:pt x="11268" y="4068"/>
                    <a:pt x="11258" y="4110"/>
                  </a:cubicBezTo>
                  <a:cubicBezTo>
                    <a:pt x="11247" y="4281"/>
                    <a:pt x="11247" y="4281"/>
                    <a:pt x="11247" y="4281"/>
                  </a:cubicBezTo>
                  <a:cubicBezTo>
                    <a:pt x="11247" y="4334"/>
                    <a:pt x="11247" y="4398"/>
                    <a:pt x="11236" y="4451"/>
                  </a:cubicBezTo>
                  <a:cubicBezTo>
                    <a:pt x="11226" y="4632"/>
                    <a:pt x="11226" y="4632"/>
                    <a:pt x="11226" y="4632"/>
                  </a:cubicBezTo>
                  <a:cubicBezTo>
                    <a:pt x="11215" y="4685"/>
                    <a:pt x="11215" y="4749"/>
                    <a:pt x="11204" y="4802"/>
                  </a:cubicBezTo>
                  <a:cubicBezTo>
                    <a:pt x="11183" y="4983"/>
                    <a:pt x="11183" y="4983"/>
                    <a:pt x="11183" y="4983"/>
                  </a:cubicBezTo>
                  <a:cubicBezTo>
                    <a:pt x="11172" y="5047"/>
                    <a:pt x="11172" y="5122"/>
                    <a:pt x="11162" y="5175"/>
                  </a:cubicBezTo>
                  <a:cubicBezTo>
                    <a:pt x="11130" y="5367"/>
                    <a:pt x="11130" y="5367"/>
                    <a:pt x="11130" y="5367"/>
                  </a:cubicBezTo>
                  <a:cubicBezTo>
                    <a:pt x="11119" y="5420"/>
                    <a:pt x="11108" y="5495"/>
                    <a:pt x="11098" y="5558"/>
                  </a:cubicBezTo>
                  <a:cubicBezTo>
                    <a:pt x="11066" y="5750"/>
                    <a:pt x="11066" y="5750"/>
                    <a:pt x="11066" y="5750"/>
                  </a:cubicBezTo>
                  <a:cubicBezTo>
                    <a:pt x="11055" y="5814"/>
                    <a:pt x="11034" y="5889"/>
                    <a:pt x="11023" y="5952"/>
                  </a:cubicBezTo>
                  <a:cubicBezTo>
                    <a:pt x="10981" y="6155"/>
                    <a:pt x="10981" y="6155"/>
                    <a:pt x="10981" y="6155"/>
                  </a:cubicBezTo>
                  <a:cubicBezTo>
                    <a:pt x="10970" y="6219"/>
                    <a:pt x="10949" y="6293"/>
                    <a:pt x="10927" y="6357"/>
                  </a:cubicBezTo>
                  <a:cubicBezTo>
                    <a:pt x="10874" y="6570"/>
                    <a:pt x="10874" y="6570"/>
                    <a:pt x="10874" y="6570"/>
                  </a:cubicBezTo>
                  <a:cubicBezTo>
                    <a:pt x="10863" y="6634"/>
                    <a:pt x="10842" y="6719"/>
                    <a:pt x="10821" y="6783"/>
                  </a:cubicBezTo>
                  <a:cubicBezTo>
                    <a:pt x="10778" y="6964"/>
                    <a:pt x="10778" y="6964"/>
                    <a:pt x="10778" y="6964"/>
                  </a:cubicBezTo>
                  <a:cubicBezTo>
                    <a:pt x="10619" y="8008"/>
                    <a:pt x="10619" y="8008"/>
                    <a:pt x="10512" y="8189"/>
                  </a:cubicBezTo>
                  <a:cubicBezTo>
                    <a:pt x="10384" y="8359"/>
                    <a:pt x="10384" y="8359"/>
                    <a:pt x="10384" y="8359"/>
                  </a:cubicBezTo>
                  <a:cubicBezTo>
                    <a:pt x="10320" y="8433"/>
                    <a:pt x="10214" y="8529"/>
                    <a:pt x="10139" y="8593"/>
                  </a:cubicBezTo>
                  <a:cubicBezTo>
                    <a:pt x="9958" y="8732"/>
                    <a:pt x="9958" y="8732"/>
                    <a:pt x="9958" y="8732"/>
                  </a:cubicBezTo>
                  <a:cubicBezTo>
                    <a:pt x="9873" y="8785"/>
                    <a:pt x="9766" y="8849"/>
                    <a:pt x="9681" y="8891"/>
                  </a:cubicBezTo>
                  <a:cubicBezTo>
                    <a:pt x="9458" y="8998"/>
                    <a:pt x="9458" y="8998"/>
                    <a:pt x="9458" y="8998"/>
                  </a:cubicBezTo>
                  <a:cubicBezTo>
                    <a:pt x="9372" y="9040"/>
                    <a:pt x="9255" y="9083"/>
                    <a:pt x="9170" y="9115"/>
                  </a:cubicBezTo>
                  <a:cubicBezTo>
                    <a:pt x="8914" y="9211"/>
                    <a:pt x="8914" y="9211"/>
                    <a:pt x="8914" y="9211"/>
                  </a:cubicBezTo>
                  <a:cubicBezTo>
                    <a:pt x="8819" y="9232"/>
                    <a:pt x="8701" y="9275"/>
                    <a:pt x="8616" y="9296"/>
                  </a:cubicBezTo>
                  <a:cubicBezTo>
                    <a:pt x="8329" y="9371"/>
                    <a:pt x="8329" y="9371"/>
                    <a:pt x="8329" y="9371"/>
                  </a:cubicBezTo>
                  <a:cubicBezTo>
                    <a:pt x="8243" y="9392"/>
                    <a:pt x="8116" y="9413"/>
                    <a:pt x="8020" y="9434"/>
                  </a:cubicBezTo>
                  <a:cubicBezTo>
                    <a:pt x="7722" y="9488"/>
                    <a:pt x="7722" y="9488"/>
                    <a:pt x="7722" y="9488"/>
                  </a:cubicBezTo>
                  <a:cubicBezTo>
                    <a:pt x="7626" y="9498"/>
                    <a:pt x="7498" y="9520"/>
                    <a:pt x="7402" y="9541"/>
                  </a:cubicBezTo>
                  <a:cubicBezTo>
                    <a:pt x="7093" y="9573"/>
                    <a:pt x="7093" y="9573"/>
                    <a:pt x="7093" y="9573"/>
                  </a:cubicBezTo>
                  <a:cubicBezTo>
                    <a:pt x="6997" y="9583"/>
                    <a:pt x="6870" y="9594"/>
                    <a:pt x="6774" y="9605"/>
                  </a:cubicBezTo>
                  <a:cubicBezTo>
                    <a:pt x="6465" y="9626"/>
                    <a:pt x="6465" y="9626"/>
                    <a:pt x="6465" y="9626"/>
                  </a:cubicBezTo>
                  <a:cubicBezTo>
                    <a:pt x="6369" y="9626"/>
                    <a:pt x="6252" y="9637"/>
                    <a:pt x="6156" y="9637"/>
                  </a:cubicBezTo>
                  <a:cubicBezTo>
                    <a:pt x="5847" y="9647"/>
                    <a:pt x="5847" y="9647"/>
                    <a:pt x="5847" y="9647"/>
                  </a:cubicBezTo>
                  <a:cubicBezTo>
                    <a:pt x="5762" y="9647"/>
                    <a:pt x="5645" y="9647"/>
                    <a:pt x="5549" y="9647"/>
                  </a:cubicBezTo>
                  <a:cubicBezTo>
                    <a:pt x="5251" y="9647"/>
                    <a:pt x="5251" y="9647"/>
                    <a:pt x="5251" y="9647"/>
                  </a:cubicBezTo>
                  <a:cubicBezTo>
                    <a:pt x="5155" y="9637"/>
                    <a:pt x="5038" y="9637"/>
                    <a:pt x="4942" y="9626"/>
                  </a:cubicBezTo>
                  <a:cubicBezTo>
                    <a:pt x="4644" y="9615"/>
                    <a:pt x="4644" y="9615"/>
                    <a:pt x="4644" y="9615"/>
                  </a:cubicBezTo>
                  <a:cubicBezTo>
                    <a:pt x="4558" y="9605"/>
                    <a:pt x="4441" y="9594"/>
                    <a:pt x="4345" y="9583"/>
                  </a:cubicBezTo>
                  <a:cubicBezTo>
                    <a:pt x="4058" y="9552"/>
                    <a:pt x="4058" y="9552"/>
                    <a:pt x="4058" y="9552"/>
                  </a:cubicBezTo>
                  <a:cubicBezTo>
                    <a:pt x="3962" y="9541"/>
                    <a:pt x="3845" y="9530"/>
                    <a:pt x="3760" y="9520"/>
                  </a:cubicBezTo>
                  <a:cubicBezTo>
                    <a:pt x="3461" y="9466"/>
                    <a:pt x="3461" y="9466"/>
                    <a:pt x="3461" y="9466"/>
                  </a:cubicBezTo>
                  <a:cubicBezTo>
                    <a:pt x="3376" y="9456"/>
                    <a:pt x="3259" y="9434"/>
                    <a:pt x="3174" y="9413"/>
                  </a:cubicBezTo>
                  <a:cubicBezTo>
                    <a:pt x="2886" y="9349"/>
                    <a:pt x="2886" y="9349"/>
                    <a:pt x="2886" y="9349"/>
                  </a:cubicBezTo>
                  <a:cubicBezTo>
                    <a:pt x="2801" y="9328"/>
                    <a:pt x="2684" y="9296"/>
                    <a:pt x="2588" y="9275"/>
                  </a:cubicBezTo>
                  <a:cubicBezTo>
                    <a:pt x="2322" y="9189"/>
                    <a:pt x="2322" y="9189"/>
                    <a:pt x="2322" y="9189"/>
                  </a:cubicBezTo>
                  <a:cubicBezTo>
                    <a:pt x="2226" y="9158"/>
                    <a:pt x="2120" y="9115"/>
                    <a:pt x="2034" y="9083"/>
                  </a:cubicBezTo>
                  <a:cubicBezTo>
                    <a:pt x="1779" y="8977"/>
                    <a:pt x="1779" y="8977"/>
                    <a:pt x="1779" y="8977"/>
                  </a:cubicBezTo>
                  <a:cubicBezTo>
                    <a:pt x="1694" y="8934"/>
                    <a:pt x="1576" y="8881"/>
                    <a:pt x="1502" y="8827"/>
                  </a:cubicBezTo>
                  <a:cubicBezTo>
                    <a:pt x="1278" y="8689"/>
                    <a:pt x="1278" y="8689"/>
                    <a:pt x="1278" y="8689"/>
                  </a:cubicBezTo>
                  <a:cubicBezTo>
                    <a:pt x="1044" y="8508"/>
                    <a:pt x="1001" y="8487"/>
                    <a:pt x="852" y="8306"/>
                  </a:cubicBezTo>
                  <a:cubicBezTo>
                    <a:pt x="735" y="8146"/>
                    <a:pt x="735" y="8146"/>
                    <a:pt x="735" y="8146"/>
                  </a:cubicBezTo>
                  <a:cubicBezTo>
                    <a:pt x="692" y="8061"/>
                    <a:pt x="639" y="7944"/>
                    <a:pt x="607" y="7858"/>
                  </a:cubicBezTo>
                  <a:cubicBezTo>
                    <a:pt x="554" y="7688"/>
                    <a:pt x="554" y="7688"/>
                    <a:pt x="554" y="7688"/>
                  </a:cubicBezTo>
                  <a:cubicBezTo>
                    <a:pt x="554" y="7624"/>
                    <a:pt x="533" y="7539"/>
                    <a:pt x="522" y="7475"/>
                  </a:cubicBezTo>
                  <a:cubicBezTo>
                    <a:pt x="511" y="7305"/>
                    <a:pt x="511" y="7305"/>
                    <a:pt x="511" y="7305"/>
                  </a:cubicBezTo>
                  <a:cubicBezTo>
                    <a:pt x="511" y="7262"/>
                    <a:pt x="511" y="7188"/>
                    <a:pt x="501" y="7145"/>
                  </a:cubicBezTo>
                  <a:cubicBezTo>
                    <a:pt x="490" y="7017"/>
                    <a:pt x="490" y="7017"/>
                    <a:pt x="490" y="7017"/>
                  </a:cubicBezTo>
                  <a:cubicBezTo>
                    <a:pt x="479" y="6943"/>
                    <a:pt x="469" y="6836"/>
                    <a:pt x="447" y="6772"/>
                  </a:cubicBezTo>
                  <a:cubicBezTo>
                    <a:pt x="394" y="6549"/>
                    <a:pt x="394" y="6549"/>
                    <a:pt x="394" y="6549"/>
                  </a:cubicBezTo>
                  <a:cubicBezTo>
                    <a:pt x="373" y="6496"/>
                    <a:pt x="352" y="6410"/>
                    <a:pt x="341" y="6346"/>
                  </a:cubicBezTo>
                  <a:cubicBezTo>
                    <a:pt x="298" y="6133"/>
                    <a:pt x="298" y="6133"/>
                    <a:pt x="298" y="6133"/>
                  </a:cubicBezTo>
                  <a:cubicBezTo>
                    <a:pt x="277" y="6070"/>
                    <a:pt x="266" y="5995"/>
                    <a:pt x="245" y="5931"/>
                  </a:cubicBezTo>
                  <a:cubicBezTo>
                    <a:pt x="213" y="5729"/>
                    <a:pt x="213" y="5729"/>
                    <a:pt x="213" y="5729"/>
                  </a:cubicBezTo>
                  <a:cubicBezTo>
                    <a:pt x="202" y="5676"/>
                    <a:pt x="181" y="5590"/>
                    <a:pt x="181" y="5537"/>
                  </a:cubicBezTo>
                  <a:cubicBezTo>
                    <a:pt x="149" y="5346"/>
                    <a:pt x="149" y="5346"/>
                    <a:pt x="149" y="5346"/>
                  </a:cubicBezTo>
                  <a:cubicBezTo>
                    <a:pt x="139" y="5292"/>
                    <a:pt x="128" y="5207"/>
                    <a:pt x="117" y="5154"/>
                  </a:cubicBezTo>
                  <a:cubicBezTo>
                    <a:pt x="96" y="4973"/>
                    <a:pt x="96" y="4973"/>
                    <a:pt x="96" y="4973"/>
                  </a:cubicBezTo>
                  <a:cubicBezTo>
                    <a:pt x="85" y="4920"/>
                    <a:pt x="75" y="4845"/>
                    <a:pt x="75" y="4792"/>
                  </a:cubicBezTo>
                  <a:cubicBezTo>
                    <a:pt x="53" y="4611"/>
                    <a:pt x="53" y="4611"/>
                    <a:pt x="53" y="4611"/>
                  </a:cubicBezTo>
                  <a:cubicBezTo>
                    <a:pt x="53" y="4558"/>
                    <a:pt x="43" y="4483"/>
                    <a:pt x="43" y="4440"/>
                  </a:cubicBezTo>
                  <a:cubicBezTo>
                    <a:pt x="32" y="4259"/>
                    <a:pt x="32" y="4259"/>
                    <a:pt x="32" y="4259"/>
                  </a:cubicBezTo>
                  <a:cubicBezTo>
                    <a:pt x="21" y="4217"/>
                    <a:pt x="21" y="4142"/>
                    <a:pt x="21" y="4100"/>
                  </a:cubicBezTo>
                  <a:cubicBezTo>
                    <a:pt x="11" y="3929"/>
                    <a:pt x="11" y="3929"/>
                    <a:pt x="11" y="3929"/>
                  </a:cubicBezTo>
                  <a:cubicBezTo>
                    <a:pt x="11" y="3887"/>
                    <a:pt x="11" y="3823"/>
                    <a:pt x="11" y="3770"/>
                  </a:cubicBezTo>
                  <a:cubicBezTo>
                    <a:pt x="0" y="3610"/>
                    <a:pt x="0" y="3610"/>
                    <a:pt x="0" y="3610"/>
                  </a:cubicBezTo>
                  <a:cubicBezTo>
                    <a:pt x="0" y="3567"/>
                    <a:pt x="0" y="3503"/>
                    <a:pt x="0" y="3461"/>
                  </a:cubicBezTo>
                  <a:cubicBezTo>
                    <a:pt x="0" y="3312"/>
                    <a:pt x="0" y="3312"/>
                    <a:pt x="0" y="3312"/>
                  </a:cubicBezTo>
                  <a:cubicBezTo>
                    <a:pt x="0" y="3258"/>
                    <a:pt x="0" y="3205"/>
                    <a:pt x="0" y="3163"/>
                  </a:cubicBezTo>
                  <a:cubicBezTo>
                    <a:pt x="11" y="2992"/>
                    <a:pt x="11" y="2992"/>
                    <a:pt x="11" y="2992"/>
                  </a:cubicBezTo>
                  <a:cubicBezTo>
                    <a:pt x="64" y="2715"/>
                    <a:pt x="85" y="2630"/>
                    <a:pt x="234" y="2375"/>
                  </a:cubicBezTo>
                  <a:cubicBezTo>
                    <a:pt x="352" y="2215"/>
                    <a:pt x="352" y="2215"/>
                    <a:pt x="352" y="2215"/>
                  </a:cubicBezTo>
                  <a:cubicBezTo>
                    <a:pt x="533" y="2013"/>
                    <a:pt x="543" y="2002"/>
                    <a:pt x="682" y="1885"/>
                  </a:cubicBezTo>
                  <a:cubicBezTo>
                    <a:pt x="873" y="1746"/>
                    <a:pt x="873" y="1746"/>
                    <a:pt x="873" y="1746"/>
                  </a:cubicBezTo>
                  <a:cubicBezTo>
                    <a:pt x="980" y="1683"/>
                    <a:pt x="1118" y="1587"/>
                    <a:pt x="1236" y="1533"/>
                  </a:cubicBezTo>
                  <a:cubicBezTo>
                    <a:pt x="1470" y="1416"/>
                    <a:pt x="1470" y="1416"/>
                    <a:pt x="1470" y="1416"/>
                  </a:cubicBezTo>
                  <a:cubicBezTo>
                    <a:pt x="1576" y="1363"/>
                    <a:pt x="1715" y="1310"/>
                    <a:pt x="1832" y="1267"/>
                  </a:cubicBezTo>
                  <a:cubicBezTo>
                    <a:pt x="2098" y="1171"/>
                    <a:pt x="2098" y="1171"/>
                    <a:pt x="2098" y="1171"/>
                  </a:cubicBezTo>
                  <a:cubicBezTo>
                    <a:pt x="2205" y="1139"/>
                    <a:pt x="2343" y="1097"/>
                    <a:pt x="2450" y="1065"/>
                  </a:cubicBezTo>
                  <a:cubicBezTo>
                    <a:pt x="2748" y="990"/>
                    <a:pt x="2748" y="990"/>
                    <a:pt x="2748" y="990"/>
                  </a:cubicBezTo>
                  <a:cubicBezTo>
                    <a:pt x="2854" y="969"/>
                    <a:pt x="2993" y="937"/>
                    <a:pt x="3099" y="916"/>
                  </a:cubicBezTo>
                  <a:cubicBezTo>
                    <a:pt x="3408" y="863"/>
                    <a:pt x="3408" y="863"/>
                    <a:pt x="3408" y="863"/>
                  </a:cubicBezTo>
                  <a:cubicBezTo>
                    <a:pt x="3515" y="841"/>
                    <a:pt x="3653" y="820"/>
                    <a:pt x="3760" y="809"/>
                  </a:cubicBezTo>
                  <a:cubicBezTo>
                    <a:pt x="4090" y="767"/>
                    <a:pt x="4090" y="767"/>
                    <a:pt x="4090" y="767"/>
                  </a:cubicBezTo>
                  <a:cubicBezTo>
                    <a:pt x="4196" y="756"/>
                    <a:pt x="4335" y="746"/>
                    <a:pt x="4431" y="735"/>
                  </a:cubicBezTo>
                  <a:cubicBezTo>
                    <a:pt x="4761" y="714"/>
                    <a:pt x="4761" y="714"/>
                    <a:pt x="4761" y="714"/>
                  </a:cubicBezTo>
                  <a:cubicBezTo>
                    <a:pt x="4857" y="703"/>
                    <a:pt x="4984" y="703"/>
                    <a:pt x="5091" y="692"/>
                  </a:cubicBezTo>
                  <a:cubicBezTo>
                    <a:pt x="5411" y="692"/>
                    <a:pt x="5411" y="692"/>
                    <a:pt x="5411" y="692"/>
                  </a:cubicBezTo>
                  <a:cubicBezTo>
                    <a:pt x="5506" y="692"/>
                    <a:pt x="5634" y="692"/>
                    <a:pt x="5730" y="692"/>
                  </a:cubicBezTo>
                  <a:cubicBezTo>
                    <a:pt x="6050" y="692"/>
                    <a:pt x="6050" y="692"/>
                    <a:pt x="6050" y="692"/>
                  </a:cubicBezTo>
                  <a:cubicBezTo>
                    <a:pt x="6145" y="692"/>
                    <a:pt x="6273" y="703"/>
                    <a:pt x="6369" y="703"/>
                  </a:cubicBezTo>
                  <a:cubicBezTo>
                    <a:pt x="6689" y="724"/>
                    <a:pt x="6689" y="724"/>
                    <a:pt x="6689" y="724"/>
                  </a:cubicBezTo>
                  <a:cubicBezTo>
                    <a:pt x="6784" y="735"/>
                    <a:pt x="6912" y="746"/>
                    <a:pt x="7008" y="756"/>
                  </a:cubicBezTo>
                  <a:cubicBezTo>
                    <a:pt x="7317" y="788"/>
                    <a:pt x="7317" y="788"/>
                    <a:pt x="7317" y="788"/>
                  </a:cubicBezTo>
                  <a:cubicBezTo>
                    <a:pt x="7413" y="799"/>
                    <a:pt x="7541" y="820"/>
                    <a:pt x="7636" y="831"/>
                  </a:cubicBezTo>
                  <a:cubicBezTo>
                    <a:pt x="7945" y="884"/>
                    <a:pt x="7945" y="884"/>
                    <a:pt x="7945" y="884"/>
                  </a:cubicBezTo>
                  <a:cubicBezTo>
                    <a:pt x="8041" y="895"/>
                    <a:pt x="8169" y="927"/>
                    <a:pt x="8275" y="937"/>
                  </a:cubicBezTo>
                  <a:cubicBezTo>
                    <a:pt x="8574" y="1012"/>
                    <a:pt x="8574" y="1012"/>
                    <a:pt x="8574" y="1012"/>
                  </a:cubicBezTo>
                  <a:cubicBezTo>
                    <a:pt x="8670" y="1033"/>
                    <a:pt x="8808" y="1065"/>
                    <a:pt x="8904" y="1097"/>
                  </a:cubicBezTo>
                  <a:cubicBezTo>
                    <a:pt x="9191" y="1182"/>
                    <a:pt x="9191" y="1182"/>
                    <a:pt x="9191" y="1182"/>
                  </a:cubicBezTo>
                  <a:cubicBezTo>
                    <a:pt x="9383" y="1246"/>
                    <a:pt x="9383" y="1246"/>
                    <a:pt x="9383" y="1246"/>
                  </a:cubicBezTo>
                  <a:cubicBezTo>
                    <a:pt x="9106" y="1161"/>
                    <a:pt x="9106" y="1161"/>
                    <a:pt x="9106" y="1161"/>
                  </a:cubicBezTo>
                  <a:cubicBezTo>
                    <a:pt x="5038" y="0"/>
                    <a:pt x="64" y="1406"/>
                    <a:pt x="1278" y="3376"/>
                  </a:cubicBezTo>
                  <a:cubicBezTo>
                    <a:pt x="1640" y="3961"/>
                    <a:pt x="2407" y="4036"/>
                    <a:pt x="2780" y="4589"/>
                  </a:cubicBezTo>
                  <a:cubicBezTo>
                    <a:pt x="3238" y="5239"/>
                    <a:pt x="3259" y="6048"/>
                    <a:pt x="3611" y="6730"/>
                  </a:cubicBezTo>
                  <a:cubicBezTo>
                    <a:pt x="4186" y="7890"/>
                    <a:pt x="4186" y="7890"/>
                    <a:pt x="4154" y="7954"/>
                  </a:cubicBezTo>
                  <a:cubicBezTo>
                    <a:pt x="4015" y="8252"/>
                    <a:pt x="3611" y="8093"/>
                    <a:pt x="3440" y="8348"/>
                  </a:cubicBezTo>
                  <a:cubicBezTo>
                    <a:pt x="3408" y="8402"/>
                    <a:pt x="3387" y="8508"/>
                    <a:pt x="3419" y="8572"/>
                  </a:cubicBezTo>
                  <a:cubicBezTo>
                    <a:pt x="3643" y="9104"/>
                    <a:pt x="9671" y="9967"/>
                    <a:pt x="10597" y="7869"/>
                  </a:cubicBezTo>
                  <a:cubicBezTo>
                    <a:pt x="10768" y="7486"/>
                    <a:pt x="10597" y="7081"/>
                    <a:pt x="10714" y="6698"/>
                  </a:cubicBezTo>
                  <a:cubicBezTo>
                    <a:pt x="11023" y="5633"/>
                    <a:pt x="11023" y="5633"/>
                    <a:pt x="11098" y="5239"/>
                  </a:cubicBezTo>
                  <a:cubicBezTo>
                    <a:pt x="11130" y="5079"/>
                    <a:pt x="11162" y="4866"/>
                    <a:pt x="11162" y="4866"/>
                  </a:cubicBezTo>
                  <a:cubicBezTo>
                    <a:pt x="11258" y="4174"/>
                    <a:pt x="11300" y="3184"/>
                    <a:pt x="11268" y="2982"/>
                  </a:cubicBezTo>
                  <a:cubicBezTo>
                    <a:pt x="11289" y="3141"/>
                    <a:pt x="11289" y="3141"/>
                    <a:pt x="11289" y="3141"/>
                  </a:cubicBezTo>
                  <a:cubicBezTo>
                    <a:pt x="11289" y="3173"/>
                    <a:pt x="11289" y="3173"/>
                    <a:pt x="11289" y="3173"/>
                  </a:cubicBezTo>
                </a:path>
              </a:pathLst>
            </a:custGeom>
            <a:solidFill>
              <a:srgbClr val="FF9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58" name="Freeform 67"/>
            <p:cNvSpPr>
              <a:spLocks noChangeAspect="1"/>
            </p:cNvSpPr>
            <p:nvPr/>
          </p:nvSpPr>
          <p:spPr bwMode="auto">
            <a:xfrm>
              <a:off x="2168" y="1579"/>
              <a:ext cx="1300" cy="1123"/>
            </a:xfrm>
            <a:custGeom>
              <a:avLst/>
              <a:gdLst>
                <a:gd name="T0" fmla="*/ 10290 w 10833"/>
                <a:gd name="T1" fmla="*/ 8305 h 9359"/>
                <a:gd name="T2" fmla="*/ 9833 w 10833"/>
                <a:gd name="T3" fmla="*/ 8603 h 9359"/>
                <a:gd name="T4" fmla="*/ 9322 w 10833"/>
                <a:gd name="T5" fmla="*/ 8826 h 9359"/>
                <a:gd name="T6" fmla="*/ 8769 w 10833"/>
                <a:gd name="T7" fmla="*/ 9007 h 9359"/>
                <a:gd name="T8" fmla="*/ 8173 w 10833"/>
                <a:gd name="T9" fmla="*/ 9146 h 9359"/>
                <a:gd name="T10" fmla="*/ 7555 w 10833"/>
                <a:gd name="T11" fmla="*/ 9252 h 9359"/>
                <a:gd name="T12" fmla="*/ 6928 w 10833"/>
                <a:gd name="T13" fmla="*/ 9316 h 9359"/>
                <a:gd name="T14" fmla="*/ 6310 w 10833"/>
                <a:gd name="T15" fmla="*/ 9348 h 9359"/>
                <a:gd name="T16" fmla="*/ 5704 w 10833"/>
                <a:gd name="T17" fmla="*/ 9359 h 9359"/>
                <a:gd name="T18" fmla="*/ 5097 w 10833"/>
                <a:gd name="T19" fmla="*/ 9338 h 9359"/>
                <a:gd name="T20" fmla="*/ 4501 w 10833"/>
                <a:gd name="T21" fmla="*/ 9295 h 9359"/>
                <a:gd name="T22" fmla="*/ 3916 w 10833"/>
                <a:gd name="T23" fmla="*/ 9231 h 9359"/>
                <a:gd name="T24" fmla="*/ 3331 w 10833"/>
                <a:gd name="T25" fmla="*/ 9125 h 9359"/>
                <a:gd name="T26" fmla="*/ 2745 w 10833"/>
                <a:gd name="T27" fmla="*/ 8986 h 9359"/>
                <a:gd name="T28" fmla="*/ 2192 w 10833"/>
                <a:gd name="T29" fmla="*/ 8795 h 9359"/>
                <a:gd name="T30" fmla="*/ 1660 w 10833"/>
                <a:gd name="T31" fmla="*/ 8539 h 9359"/>
                <a:gd name="T32" fmla="*/ 1011 w 10833"/>
                <a:gd name="T33" fmla="*/ 8017 h 9359"/>
                <a:gd name="T34" fmla="*/ 766 w 10833"/>
                <a:gd name="T35" fmla="*/ 7570 h 9359"/>
                <a:gd name="T36" fmla="*/ 681 w 10833"/>
                <a:gd name="T37" fmla="*/ 7187 h 9359"/>
                <a:gd name="T38" fmla="*/ 660 w 10833"/>
                <a:gd name="T39" fmla="*/ 6857 h 9359"/>
                <a:gd name="T40" fmla="*/ 606 w 10833"/>
                <a:gd name="T41" fmla="*/ 6484 h 9359"/>
                <a:gd name="T42" fmla="*/ 500 w 10833"/>
                <a:gd name="T43" fmla="*/ 6058 h 9359"/>
                <a:gd name="T44" fmla="*/ 404 w 10833"/>
                <a:gd name="T45" fmla="*/ 5643 h 9359"/>
                <a:gd name="T46" fmla="*/ 340 w 10833"/>
                <a:gd name="T47" fmla="*/ 5249 h 9359"/>
                <a:gd name="T48" fmla="*/ 276 w 10833"/>
                <a:gd name="T49" fmla="*/ 4866 h 9359"/>
                <a:gd name="T50" fmla="*/ 234 w 10833"/>
                <a:gd name="T51" fmla="*/ 4504 h 9359"/>
                <a:gd name="T52" fmla="*/ 202 w 10833"/>
                <a:gd name="T53" fmla="*/ 4153 h 9359"/>
                <a:gd name="T54" fmla="*/ 181 w 10833"/>
                <a:gd name="T55" fmla="*/ 3812 h 9359"/>
                <a:gd name="T56" fmla="*/ 170 w 10833"/>
                <a:gd name="T57" fmla="*/ 3482 h 9359"/>
                <a:gd name="T58" fmla="*/ 159 w 10833"/>
                <a:gd name="T59" fmla="*/ 3173 h 9359"/>
                <a:gd name="T60" fmla="*/ 159 w 10833"/>
                <a:gd name="T61" fmla="*/ 2875 h 9359"/>
                <a:gd name="T62" fmla="*/ 394 w 10833"/>
                <a:gd name="T63" fmla="*/ 2087 h 9359"/>
                <a:gd name="T64" fmla="*/ 841 w 10833"/>
                <a:gd name="T65" fmla="*/ 1597 h 9359"/>
                <a:gd name="T66" fmla="*/ 1394 w 10833"/>
                <a:gd name="T67" fmla="*/ 1246 h 9359"/>
                <a:gd name="T68" fmla="*/ 1990 w 10833"/>
                <a:gd name="T69" fmla="*/ 980 h 9359"/>
                <a:gd name="T70" fmla="*/ 2607 w 10833"/>
                <a:gd name="T71" fmla="*/ 778 h 9359"/>
                <a:gd name="T72" fmla="*/ 3256 w 10833"/>
                <a:gd name="T73" fmla="*/ 629 h 9359"/>
                <a:gd name="T74" fmla="*/ 3916 w 10833"/>
                <a:gd name="T75" fmla="*/ 522 h 9359"/>
                <a:gd name="T76" fmla="*/ 4586 w 10833"/>
                <a:gd name="T77" fmla="*/ 448 h 9359"/>
                <a:gd name="T78" fmla="*/ 5246 w 10833"/>
                <a:gd name="T79" fmla="*/ 405 h 9359"/>
                <a:gd name="T80" fmla="*/ 5885 w 10833"/>
                <a:gd name="T81" fmla="*/ 405 h 9359"/>
                <a:gd name="T82" fmla="*/ 6523 w 10833"/>
                <a:gd name="T83" fmla="*/ 416 h 9359"/>
                <a:gd name="T84" fmla="*/ 7162 w 10833"/>
                <a:gd name="T85" fmla="*/ 469 h 9359"/>
                <a:gd name="T86" fmla="*/ 7790 w 10833"/>
                <a:gd name="T87" fmla="*/ 543 h 9359"/>
                <a:gd name="T88" fmla="*/ 8258 w 10833"/>
                <a:gd name="T89" fmla="*/ 618 h 9359"/>
                <a:gd name="T90" fmla="*/ 1319 w 10833"/>
                <a:gd name="T91" fmla="*/ 3163 h 9359"/>
                <a:gd name="T92" fmla="*/ 3905 w 10833"/>
                <a:gd name="T93" fmla="*/ 7623 h 9359"/>
                <a:gd name="T94" fmla="*/ 3267 w 10833"/>
                <a:gd name="T95" fmla="*/ 8220 h 9359"/>
                <a:gd name="T96" fmla="*/ 10812 w 10833"/>
                <a:gd name="T97" fmla="*/ 7506 h 9359"/>
                <a:gd name="T98" fmla="*/ 10791 w 10833"/>
                <a:gd name="T99" fmla="*/ 7613 h 935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0833"/>
                <a:gd name="T151" fmla="*/ 0 h 9359"/>
                <a:gd name="T152" fmla="*/ 10833 w 10833"/>
                <a:gd name="T153" fmla="*/ 9359 h 9359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0833" h="9359">
                  <a:moveTo>
                    <a:pt x="10663" y="7900"/>
                  </a:moveTo>
                  <a:cubicBezTo>
                    <a:pt x="10514" y="8103"/>
                    <a:pt x="10482" y="8134"/>
                    <a:pt x="10290" y="8305"/>
                  </a:cubicBezTo>
                  <a:cubicBezTo>
                    <a:pt x="10109" y="8443"/>
                    <a:pt x="10109" y="8443"/>
                    <a:pt x="10109" y="8443"/>
                  </a:cubicBezTo>
                  <a:cubicBezTo>
                    <a:pt x="10024" y="8496"/>
                    <a:pt x="9918" y="8560"/>
                    <a:pt x="9833" y="8603"/>
                  </a:cubicBezTo>
                  <a:cubicBezTo>
                    <a:pt x="9609" y="8709"/>
                    <a:pt x="9609" y="8709"/>
                    <a:pt x="9609" y="8709"/>
                  </a:cubicBezTo>
                  <a:cubicBezTo>
                    <a:pt x="9524" y="8752"/>
                    <a:pt x="9407" y="8795"/>
                    <a:pt x="9322" y="8826"/>
                  </a:cubicBezTo>
                  <a:cubicBezTo>
                    <a:pt x="9067" y="8922"/>
                    <a:pt x="9067" y="8922"/>
                    <a:pt x="9067" y="8922"/>
                  </a:cubicBezTo>
                  <a:cubicBezTo>
                    <a:pt x="8971" y="8944"/>
                    <a:pt x="8854" y="8986"/>
                    <a:pt x="8769" y="9007"/>
                  </a:cubicBezTo>
                  <a:cubicBezTo>
                    <a:pt x="8481" y="9082"/>
                    <a:pt x="8481" y="9082"/>
                    <a:pt x="8481" y="9082"/>
                  </a:cubicBezTo>
                  <a:cubicBezTo>
                    <a:pt x="8396" y="9103"/>
                    <a:pt x="8268" y="9125"/>
                    <a:pt x="8173" y="9146"/>
                  </a:cubicBezTo>
                  <a:cubicBezTo>
                    <a:pt x="7875" y="9199"/>
                    <a:pt x="7875" y="9199"/>
                    <a:pt x="7875" y="9199"/>
                  </a:cubicBezTo>
                  <a:cubicBezTo>
                    <a:pt x="7779" y="9210"/>
                    <a:pt x="7651" y="9231"/>
                    <a:pt x="7555" y="9252"/>
                  </a:cubicBezTo>
                  <a:cubicBezTo>
                    <a:pt x="7247" y="9284"/>
                    <a:pt x="7247" y="9284"/>
                    <a:pt x="7247" y="9284"/>
                  </a:cubicBezTo>
                  <a:cubicBezTo>
                    <a:pt x="7151" y="9295"/>
                    <a:pt x="7023" y="9306"/>
                    <a:pt x="6928" y="9316"/>
                  </a:cubicBezTo>
                  <a:cubicBezTo>
                    <a:pt x="6619" y="9338"/>
                    <a:pt x="6619" y="9338"/>
                    <a:pt x="6619" y="9338"/>
                  </a:cubicBezTo>
                  <a:cubicBezTo>
                    <a:pt x="6523" y="9338"/>
                    <a:pt x="6406" y="9348"/>
                    <a:pt x="6310" y="9348"/>
                  </a:cubicBezTo>
                  <a:cubicBezTo>
                    <a:pt x="6002" y="9359"/>
                    <a:pt x="6002" y="9359"/>
                    <a:pt x="6002" y="9359"/>
                  </a:cubicBezTo>
                  <a:cubicBezTo>
                    <a:pt x="5917" y="9359"/>
                    <a:pt x="5800" y="9359"/>
                    <a:pt x="5704" y="9359"/>
                  </a:cubicBezTo>
                  <a:cubicBezTo>
                    <a:pt x="5406" y="9359"/>
                    <a:pt x="5406" y="9359"/>
                    <a:pt x="5406" y="9359"/>
                  </a:cubicBezTo>
                  <a:cubicBezTo>
                    <a:pt x="5310" y="9348"/>
                    <a:pt x="5193" y="9348"/>
                    <a:pt x="5097" y="9338"/>
                  </a:cubicBezTo>
                  <a:cubicBezTo>
                    <a:pt x="4799" y="9327"/>
                    <a:pt x="4799" y="9327"/>
                    <a:pt x="4799" y="9327"/>
                  </a:cubicBezTo>
                  <a:cubicBezTo>
                    <a:pt x="4714" y="9316"/>
                    <a:pt x="4597" y="9306"/>
                    <a:pt x="4501" y="9295"/>
                  </a:cubicBezTo>
                  <a:cubicBezTo>
                    <a:pt x="4214" y="9263"/>
                    <a:pt x="4214" y="9263"/>
                    <a:pt x="4214" y="9263"/>
                  </a:cubicBezTo>
                  <a:cubicBezTo>
                    <a:pt x="4118" y="9252"/>
                    <a:pt x="4001" y="9242"/>
                    <a:pt x="3916" y="9231"/>
                  </a:cubicBezTo>
                  <a:cubicBezTo>
                    <a:pt x="3618" y="9178"/>
                    <a:pt x="3618" y="9178"/>
                    <a:pt x="3618" y="9178"/>
                  </a:cubicBezTo>
                  <a:cubicBezTo>
                    <a:pt x="3533" y="9167"/>
                    <a:pt x="3416" y="9146"/>
                    <a:pt x="3331" y="9125"/>
                  </a:cubicBezTo>
                  <a:cubicBezTo>
                    <a:pt x="3043" y="9061"/>
                    <a:pt x="3043" y="9061"/>
                    <a:pt x="3043" y="9061"/>
                  </a:cubicBezTo>
                  <a:cubicBezTo>
                    <a:pt x="2958" y="9039"/>
                    <a:pt x="2841" y="9007"/>
                    <a:pt x="2745" y="8986"/>
                  </a:cubicBezTo>
                  <a:cubicBezTo>
                    <a:pt x="2479" y="8901"/>
                    <a:pt x="2479" y="8901"/>
                    <a:pt x="2479" y="8901"/>
                  </a:cubicBezTo>
                  <a:cubicBezTo>
                    <a:pt x="2384" y="8869"/>
                    <a:pt x="2277" y="8826"/>
                    <a:pt x="2192" y="8795"/>
                  </a:cubicBezTo>
                  <a:cubicBezTo>
                    <a:pt x="1937" y="8688"/>
                    <a:pt x="1937" y="8688"/>
                    <a:pt x="1937" y="8688"/>
                  </a:cubicBezTo>
                  <a:cubicBezTo>
                    <a:pt x="1851" y="8645"/>
                    <a:pt x="1734" y="8592"/>
                    <a:pt x="1660" y="8539"/>
                  </a:cubicBezTo>
                  <a:cubicBezTo>
                    <a:pt x="1436" y="8401"/>
                    <a:pt x="1436" y="8401"/>
                    <a:pt x="1436" y="8401"/>
                  </a:cubicBezTo>
                  <a:cubicBezTo>
                    <a:pt x="1202" y="8220"/>
                    <a:pt x="1160" y="8198"/>
                    <a:pt x="1011" y="8017"/>
                  </a:cubicBezTo>
                  <a:cubicBezTo>
                    <a:pt x="894" y="7858"/>
                    <a:pt x="894" y="7858"/>
                    <a:pt x="894" y="7858"/>
                  </a:cubicBezTo>
                  <a:cubicBezTo>
                    <a:pt x="851" y="7772"/>
                    <a:pt x="798" y="7655"/>
                    <a:pt x="766" y="7570"/>
                  </a:cubicBezTo>
                  <a:cubicBezTo>
                    <a:pt x="713" y="7400"/>
                    <a:pt x="713" y="7400"/>
                    <a:pt x="713" y="7400"/>
                  </a:cubicBezTo>
                  <a:cubicBezTo>
                    <a:pt x="713" y="7336"/>
                    <a:pt x="692" y="7251"/>
                    <a:pt x="681" y="7187"/>
                  </a:cubicBezTo>
                  <a:cubicBezTo>
                    <a:pt x="670" y="7017"/>
                    <a:pt x="670" y="7017"/>
                    <a:pt x="670" y="7017"/>
                  </a:cubicBezTo>
                  <a:cubicBezTo>
                    <a:pt x="670" y="6974"/>
                    <a:pt x="670" y="6899"/>
                    <a:pt x="660" y="6857"/>
                  </a:cubicBezTo>
                  <a:cubicBezTo>
                    <a:pt x="649" y="6729"/>
                    <a:pt x="649" y="6729"/>
                    <a:pt x="649" y="6729"/>
                  </a:cubicBezTo>
                  <a:cubicBezTo>
                    <a:pt x="638" y="6655"/>
                    <a:pt x="628" y="6548"/>
                    <a:pt x="606" y="6484"/>
                  </a:cubicBezTo>
                  <a:cubicBezTo>
                    <a:pt x="553" y="6261"/>
                    <a:pt x="553" y="6261"/>
                    <a:pt x="553" y="6261"/>
                  </a:cubicBezTo>
                  <a:cubicBezTo>
                    <a:pt x="532" y="6207"/>
                    <a:pt x="511" y="6122"/>
                    <a:pt x="500" y="6058"/>
                  </a:cubicBezTo>
                  <a:cubicBezTo>
                    <a:pt x="457" y="5845"/>
                    <a:pt x="457" y="5845"/>
                    <a:pt x="457" y="5845"/>
                  </a:cubicBezTo>
                  <a:cubicBezTo>
                    <a:pt x="436" y="5782"/>
                    <a:pt x="425" y="5707"/>
                    <a:pt x="404" y="5643"/>
                  </a:cubicBezTo>
                  <a:cubicBezTo>
                    <a:pt x="372" y="5441"/>
                    <a:pt x="372" y="5441"/>
                    <a:pt x="372" y="5441"/>
                  </a:cubicBezTo>
                  <a:cubicBezTo>
                    <a:pt x="362" y="5388"/>
                    <a:pt x="340" y="5302"/>
                    <a:pt x="340" y="5249"/>
                  </a:cubicBezTo>
                  <a:cubicBezTo>
                    <a:pt x="308" y="5058"/>
                    <a:pt x="308" y="5058"/>
                    <a:pt x="308" y="5058"/>
                  </a:cubicBezTo>
                  <a:cubicBezTo>
                    <a:pt x="298" y="5004"/>
                    <a:pt x="287" y="4919"/>
                    <a:pt x="276" y="4866"/>
                  </a:cubicBezTo>
                  <a:cubicBezTo>
                    <a:pt x="255" y="4685"/>
                    <a:pt x="255" y="4685"/>
                    <a:pt x="255" y="4685"/>
                  </a:cubicBezTo>
                  <a:cubicBezTo>
                    <a:pt x="245" y="4632"/>
                    <a:pt x="234" y="4557"/>
                    <a:pt x="234" y="4504"/>
                  </a:cubicBezTo>
                  <a:cubicBezTo>
                    <a:pt x="213" y="4323"/>
                    <a:pt x="213" y="4323"/>
                    <a:pt x="213" y="4323"/>
                  </a:cubicBezTo>
                  <a:cubicBezTo>
                    <a:pt x="213" y="4270"/>
                    <a:pt x="202" y="4195"/>
                    <a:pt x="202" y="4153"/>
                  </a:cubicBezTo>
                  <a:cubicBezTo>
                    <a:pt x="191" y="3972"/>
                    <a:pt x="191" y="3972"/>
                    <a:pt x="191" y="3972"/>
                  </a:cubicBezTo>
                  <a:cubicBezTo>
                    <a:pt x="181" y="3929"/>
                    <a:pt x="181" y="3855"/>
                    <a:pt x="181" y="3812"/>
                  </a:cubicBezTo>
                  <a:cubicBezTo>
                    <a:pt x="170" y="3642"/>
                    <a:pt x="170" y="3642"/>
                    <a:pt x="170" y="3642"/>
                  </a:cubicBezTo>
                  <a:cubicBezTo>
                    <a:pt x="170" y="3599"/>
                    <a:pt x="170" y="3535"/>
                    <a:pt x="170" y="3482"/>
                  </a:cubicBezTo>
                  <a:cubicBezTo>
                    <a:pt x="159" y="3322"/>
                    <a:pt x="159" y="3322"/>
                    <a:pt x="159" y="3322"/>
                  </a:cubicBezTo>
                  <a:cubicBezTo>
                    <a:pt x="159" y="3280"/>
                    <a:pt x="159" y="3216"/>
                    <a:pt x="159" y="3173"/>
                  </a:cubicBezTo>
                  <a:cubicBezTo>
                    <a:pt x="159" y="3024"/>
                    <a:pt x="159" y="3024"/>
                    <a:pt x="159" y="3024"/>
                  </a:cubicBezTo>
                  <a:cubicBezTo>
                    <a:pt x="159" y="2971"/>
                    <a:pt x="159" y="2918"/>
                    <a:pt x="159" y="2875"/>
                  </a:cubicBezTo>
                  <a:cubicBezTo>
                    <a:pt x="170" y="2705"/>
                    <a:pt x="170" y="2705"/>
                    <a:pt x="170" y="2705"/>
                  </a:cubicBezTo>
                  <a:cubicBezTo>
                    <a:pt x="223" y="2428"/>
                    <a:pt x="245" y="2343"/>
                    <a:pt x="394" y="2087"/>
                  </a:cubicBezTo>
                  <a:cubicBezTo>
                    <a:pt x="511" y="1927"/>
                    <a:pt x="511" y="1927"/>
                    <a:pt x="511" y="1927"/>
                  </a:cubicBezTo>
                  <a:cubicBezTo>
                    <a:pt x="692" y="1725"/>
                    <a:pt x="702" y="1715"/>
                    <a:pt x="841" y="1597"/>
                  </a:cubicBezTo>
                  <a:cubicBezTo>
                    <a:pt x="1032" y="1459"/>
                    <a:pt x="1032" y="1459"/>
                    <a:pt x="1032" y="1459"/>
                  </a:cubicBezTo>
                  <a:cubicBezTo>
                    <a:pt x="1138" y="1395"/>
                    <a:pt x="1277" y="1299"/>
                    <a:pt x="1394" y="1246"/>
                  </a:cubicBezTo>
                  <a:cubicBezTo>
                    <a:pt x="1628" y="1129"/>
                    <a:pt x="1628" y="1129"/>
                    <a:pt x="1628" y="1129"/>
                  </a:cubicBezTo>
                  <a:cubicBezTo>
                    <a:pt x="1734" y="1076"/>
                    <a:pt x="1873" y="1023"/>
                    <a:pt x="1990" y="980"/>
                  </a:cubicBezTo>
                  <a:cubicBezTo>
                    <a:pt x="2256" y="884"/>
                    <a:pt x="2256" y="884"/>
                    <a:pt x="2256" y="884"/>
                  </a:cubicBezTo>
                  <a:cubicBezTo>
                    <a:pt x="2362" y="852"/>
                    <a:pt x="2501" y="810"/>
                    <a:pt x="2607" y="778"/>
                  </a:cubicBezTo>
                  <a:cubicBezTo>
                    <a:pt x="2905" y="703"/>
                    <a:pt x="2905" y="703"/>
                    <a:pt x="2905" y="703"/>
                  </a:cubicBezTo>
                  <a:cubicBezTo>
                    <a:pt x="3011" y="682"/>
                    <a:pt x="3150" y="650"/>
                    <a:pt x="3256" y="629"/>
                  </a:cubicBezTo>
                  <a:cubicBezTo>
                    <a:pt x="3565" y="575"/>
                    <a:pt x="3565" y="575"/>
                    <a:pt x="3565" y="575"/>
                  </a:cubicBezTo>
                  <a:cubicBezTo>
                    <a:pt x="3671" y="554"/>
                    <a:pt x="3810" y="533"/>
                    <a:pt x="3916" y="522"/>
                  </a:cubicBezTo>
                  <a:cubicBezTo>
                    <a:pt x="4246" y="480"/>
                    <a:pt x="4246" y="480"/>
                    <a:pt x="4246" y="480"/>
                  </a:cubicBezTo>
                  <a:cubicBezTo>
                    <a:pt x="4352" y="469"/>
                    <a:pt x="4491" y="458"/>
                    <a:pt x="4586" y="448"/>
                  </a:cubicBezTo>
                  <a:cubicBezTo>
                    <a:pt x="4916" y="426"/>
                    <a:pt x="4916" y="426"/>
                    <a:pt x="4916" y="426"/>
                  </a:cubicBezTo>
                  <a:cubicBezTo>
                    <a:pt x="5012" y="416"/>
                    <a:pt x="5140" y="416"/>
                    <a:pt x="5246" y="405"/>
                  </a:cubicBezTo>
                  <a:cubicBezTo>
                    <a:pt x="5565" y="405"/>
                    <a:pt x="5565" y="405"/>
                    <a:pt x="5565" y="405"/>
                  </a:cubicBezTo>
                  <a:cubicBezTo>
                    <a:pt x="5661" y="405"/>
                    <a:pt x="5789" y="405"/>
                    <a:pt x="5885" y="405"/>
                  </a:cubicBezTo>
                  <a:cubicBezTo>
                    <a:pt x="6204" y="405"/>
                    <a:pt x="6204" y="405"/>
                    <a:pt x="6204" y="405"/>
                  </a:cubicBezTo>
                  <a:cubicBezTo>
                    <a:pt x="6300" y="405"/>
                    <a:pt x="6427" y="416"/>
                    <a:pt x="6523" y="416"/>
                  </a:cubicBezTo>
                  <a:cubicBezTo>
                    <a:pt x="6842" y="437"/>
                    <a:pt x="6842" y="437"/>
                    <a:pt x="6842" y="437"/>
                  </a:cubicBezTo>
                  <a:cubicBezTo>
                    <a:pt x="6938" y="448"/>
                    <a:pt x="7066" y="458"/>
                    <a:pt x="7162" y="469"/>
                  </a:cubicBezTo>
                  <a:cubicBezTo>
                    <a:pt x="7470" y="501"/>
                    <a:pt x="7470" y="501"/>
                    <a:pt x="7470" y="501"/>
                  </a:cubicBezTo>
                  <a:cubicBezTo>
                    <a:pt x="7566" y="512"/>
                    <a:pt x="7694" y="533"/>
                    <a:pt x="7790" y="543"/>
                  </a:cubicBezTo>
                  <a:cubicBezTo>
                    <a:pt x="8098" y="597"/>
                    <a:pt x="8098" y="597"/>
                    <a:pt x="8098" y="597"/>
                  </a:cubicBezTo>
                  <a:cubicBezTo>
                    <a:pt x="8258" y="618"/>
                    <a:pt x="8258" y="618"/>
                    <a:pt x="8258" y="618"/>
                  </a:cubicBezTo>
                  <a:cubicBezTo>
                    <a:pt x="7949" y="565"/>
                    <a:pt x="7949" y="565"/>
                    <a:pt x="7949" y="565"/>
                  </a:cubicBezTo>
                  <a:cubicBezTo>
                    <a:pt x="4001" y="0"/>
                    <a:pt x="0" y="1182"/>
                    <a:pt x="1319" y="3163"/>
                  </a:cubicBezTo>
                  <a:cubicBezTo>
                    <a:pt x="1639" y="3652"/>
                    <a:pt x="2309" y="3727"/>
                    <a:pt x="2607" y="4238"/>
                  </a:cubicBezTo>
                  <a:cubicBezTo>
                    <a:pt x="2618" y="4270"/>
                    <a:pt x="3937" y="7549"/>
                    <a:pt x="3905" y="7623"/>
                  </a:cubicBezTo>
                  <a:cubicBezTo>
                    <a:pt x="3778" y="7890"/>
                    <a:pt x="3416" y="7783"/>
                    <a:pt x="3277" y="8017"/>
                  </a:cubicBezTo>
                  <a:cubicBezTo>
                    <a:pt x="3246" y="8071"/>
                    <a:pt x="3246" y="8166"/>
                    <a:pt x="3267" y="8220"/>
                  </a:cubicBezTo>
                  <a:cubicBezTo>
                    <a:pt x="3384" y="8539"/>
                    <a:pt x="4884" y="9220"/>
                    <a:pt x="7726" y="8944"/>
                  </a:cubicBezTo>
                  <a:cubicBezTo>
                    <a:pt x="8503" y="8869"/>
                    <a:pt x="10365" y="8582"/>
                    <a:pt x="10812" y="7506"/>
                  </a:cubicBezTo>
                  <a:cubicBezTo>
                    <a:pt x="10812" y="7496"/>
                    <a:pt x="10822" y="7474"/>
                    <a:pt x="10833" y="7453"/>
                  </a:cubicBezTo>
                  <a:cubicBezTo>
                    <a:pt x="10791" y="7613"/>
                    <a:pt x="10791" y="7613"/>
                    <a:pt x="10791" y="7613"/>
                  </a:cubicBezTo>
                  <a:cubicBezTo>
                    <a:pt x="10759" y="7709"/>
                    <a:pt x="10716" y="7826"/>
                    <a:pt x="10663" y="7900"/>
                  </a:cubicBezTo>
                </a:path>
              </a:pathLst>
            </a:custGeom>
            <a:solidFill>
              <a:srgbClr val="FF9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59" name="Freeform 68"/>
            <p:cNvSpPr>
              <a:spLocks noChangeAspect="1"/>
            </p:cNvSpPr>
            <p:nvPr/>
          </p:nvSpPr>
          <p:spPr bwMode="auto">
            <a:xfrm>
              <a:off x="3475" y="1954"/>
              <a:ext cx="66" cy="445"/>
            </a:xfrm>
            <a:custGeom>
              <a:avLst/>
              <a:gdLst>
                <a:gd name="T0" fmla="*/ 540 w 550"/>
                <a:gd name="T1" fmla="*/ 75 h 3709"/>
                <a:gd name="T2" fmla="*/ 540 w 550"/>
                <a:gd name="T3" fmla="*/ 383 h 3709"/>
                <a:gd name="T4" fmla="*/ 529 w 550"/>
                <a:gd name="T5" fmla="*/ 542 h 3709"/>
                <a:gd name="T6" fmla="*/ 519 w 550"/>
                <a:gd name="T7" fmla="*/ 702 h 3709"/>
                <a:gd name="T8" fmla="*/ 508 w 550"/>
                <a:gd name="T9" fmla="*/ 872 h 3709"/>
                <a:gd name="T10" fmla="*/ 498 w 550"/>
                <a:gd name="T11" fmla="*/ 1042 h 3709"/>
                <a:gd name="T12" fmla="*/ 487 w 550"/>
                <a:gd name="T13" fmla="*/ 1222 h 3709"/>
                <a:gd name="T14" fmla="*/ 466 w 550"/>
                <a:gd name="T15" fmla="*/ 1392 h 3709"/>
                <a:gd name="T16" fmla="*/ 445 w 550"/>
                <a:gd name="T17" fmla="*/ 1573 h 3709"/>
                <a:gd name="T18" fmla="*/ 424 w 550"/>
                <a:gd name="T19" fmla="*/ 1764 h 3709"/>
                <a:gd name="T20" fmla="*/ 392 w 550"/>
                <a:gd name="T21" fmla="*/ 1956 h 3709"/>
                <a:gd name="T22" fmla="*/ 360 w 550"/>
                <a:gd name="T23" fmla="*/ 2147 h 3709"/>
                <a:gd name="T24" fmla="*/ 328 w 550"/>
                <a:gd name="T25" fmla="*/ 2338 h 3709"/>
                <a:gd name="T26" fmla="*/ 286 w 550"/>
                <a:gd name="T27" fmla="*/ 2540 h 3709"/>
                <a:gd name="T28" fmla="*/ 244 w 550"/>
                <a:gd name="T29" fmla="*/ 2742 h 3709"/>
                <a:gd name="T30" fmla="*/ 191 w 550"/>
                <a:gd name="T31" fmla="*/ 2944 h 3709"/>
                <a:gd name="T32" fmla="*/ 138 w 550"/>
                <a:gd name="T33" fmla="*/ 3156 h 3709"/>
                <a:gd name="T34" fmla="*/ 85 w 550"/>
                <a:gd name="T35" fmla="*/ 3369 h 3709"/>
                <a:gd name="T36" fmla="*/ 43 w 550"/>
                <a:gd name="T37" fmla="*/ 3549 h 3709"/>
                <a:gd name="T38" fmla="*/ 22 w 550"/>
                <a:gd name="T39" fmla="*/ 3709 h 3709"/>
                <a:gd name="T40" fmla="*/ 11 w 550"/>
                <a:gd name="T41" fmla="*/ 3624 h 3709"/>
                <a:gd name="T42" fmla="*/ 64 w 550"/>
                <a:gd name="T43" fmla="*/ 3263 h 3709"/>
                <a:gd name="T44" fmla="*/ 550 w 550"/>
                <a:gd name="T45" fmla="*/ 0 h 3709"/>
                <a:gd name="T46" fmla="*/ 540 w 550"/>
                <a:gd name="T47" fmla="*/ 75 h 3709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550"/>
                <a:gd name="T73" fmla="*/ 0 h 3709"/>
                <a:gd name="T74" fmla="*/ 550 w 550"/>
                <a:gd name="T75" fmla="*/ 3709 h 3709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550" h="3709">
                  <a:moveTo>
                    <a:pt x="540" y="75"/>
                  </a:moveTo>
                  <a:cubicBezTo>
                    <a:pt x="540" y="149"/>
                    <a:pt x="540" y="245"/>
                    <a:pt x="540" y="383"/>
                  </a:cubicBezTo>
                  <a:cubicBezTo>
                    <a:pt x="529" y="542"/>
                    <a:pt x="529" y="542"/>
                    <a:pt x="529" y="542"/>
                  </a:cubicBezTo>
                  <a:cubicBezTo>
                    <a:pt x="529" y="596"/>
                    <a:pt x="529" y="659"/>
                    <a:pt x="519" y="702"/>
                  </a:cubicBezTo>
                  <a:cubicBezTo>
                    <a:pt x="508" y="872"/>
                    <a:pt x="508" y="872"/>
                    <a:pt x="508" y="872"/>
                  </a:cubicBezTo>
                  <a:cubicBezTo>
                    <a:pt x="508" y="925"/>
                    <a:pt x="508" y="989"/>
                    <a:pt x="498" y="1042"/>
                  </a:cubicBezTo>
                  <a:cubicBezTo>
                    <a:pt x="487" y="1222"/>
                    <a:pt x="487" y="1222"/>
                    <a:pt x="487" y="1222"/>
                  </a:cubicBezTo>
                  <a:cubicBezTo>
                    <a:pt x="476" y="1276"/>
                    <a:pt x="476" y="1339"/>
                    <a:pt x="466" y="1392"/>
                  </a:cubicBezTo>
                  <a:cubicBezTo>
                    <a:pt x="445" y="1573"/>
                    <a:pt x="445" y="1573"/>
                    <a:pt x="445" y="1573"/>
                  </a:cubicBezTo>
                  <a:cubicBezTo>
                    <a:pt x="434" y="1637"/>
                    <a:pt x="434" y="1711"/>
                    <a:pt x="424" y="1764"/>
                  </a:cubicBezTo>
                  <a:cubicBezTo>
                    <a:pt x="392" y="1956"/>
                    <a:pt x="392" y="1956"/>
                    <a:pt x="392" y="1956"/>
                  </a:cubicBezTo>
                  <a:cubicBezTo>
                    <a:pt x="381" y="2009"/>
                    <a:pt x="371" y="2083"/>
                    <a:pt x="360" y="2147"/>
                  </a:cubicBezTo>
                  <a:cubicBezTo>
                    <a:pt x="328" y="2338"/>
                    <a:pt x="328" y="2338"/>
                    <a:pt x="328" y="2338"/>
                  </a:cubicBezTo>
                  <a:cubicBezTo>
                    <a:pt x="318" y="2402"/>
                    <a:pt x="297" y="2476"/>
                    <a:pt x="286" y="2540"/>
                  </a:cubicBezTo>
                  <a:cubicBezTo>
                    <a:pt x="244" y="2742"/>
                    <a:pt x="244" y="2742"/>
                    <a:pt x="244" y="2742"/>
                  </a:cubicBezTo>
                  <a:cubicBezTo>
                    <a:pt x="233" y="2806"/>
                    <a:pt x="212" y="2880"/>
                    <a:pt x="191" y="2944"/>
                  </a:cubicBezTo>
                  <a:cubicBezTo>
                    <a:pt x="138" y="3156"/>
                    <a:pt x="138" y="3156"/>
                    <a:pt x="138" y="3156"/>
                  </a:cubicBezTo>
                  <a:cubicBezTo>
                    <a:pt x="127" y="3220"/>
                    <a:pt x="106" y="3305"/>
                    <a:pt x="85" y="3369"/>
                  </a:cubicBezTo>
                  <a:cubicBezTo>
                    <a:pt x="43" y="3549"/>
                    <a:pt x="43" y="3549"/>
                    <a:pt x="43" y="3549"/>
                  </a:cubicBezTo>
                  <a:cubicBezTo>
                    <a:pt x="22" y="3709"/>
                    <a:pt x="22" y="3709"/>
                    <a:pt x="22" y="3709"/>
                  </a:cubicBezTo>
                  <a:cubicBezTo>
                    <a:pt x="11" y="3624"/>
                    <a:pt x="11" y="3624"/>
                    <a:pt x="11" y="3624"/>
                  </a:cubicBezTo>
                  <a:cubicBezTo>
                    <a:pt x="0" y="3486"/>
                    <a:pt x="0" y="3486"/>
                    <a:pt x="64" y="3263"/>
                  </a:cubicBezTo>
                  <a:cubicBezTo>
                    <a:pt x="339" y="2221"/>
                    <a:pt x="519" y="1531"/>
                    <a:pt x="550" y="0"/>
                  </a:cubicBezTo>
                  <a:cubicBezTo>
                    <a:pt x="540" y="22"/>
                    <a:pt x="540" y="54"/>
                    <a:pt x="540" y="75"/>
                  </a:cubicBezTo>
                </a:path>
              </a:pathLst>
            </a:custGeom>
            <a:solidFill>
              <a:srgbClr val="FF9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60" name="Freeform 69"/>
            <p:cNvSpPr>
              <a:spLocks noChangeAspect="1"/>
            </p:cNvSpPr>
            <p:nvPr/>
          </p:nvSpPr>
          <p:spPr bwMode="auto">
            <a:xfrm>
              <a:off x="2160" y="1617"/>
              <a:ext cx="1305" cy="1128"/>
            </a:xfrm>
            <a:custGeom>
              <a:avLst/>
              <a:gdLst>
                <a:gd name="T0" fmla="*/ 10364 w 10875"/>
                <a:gd name="T1" fmla="*/ 7993 h 9400"/>
                <a:gd name="T2" fmla="*/ 9906 w 10875"/>
                <a:gd name="T3" fmla="*/ 8292 h 9400"/>
                <a:gd name="T4" fmla="*/ 9395 w 10875"/>
                <a:gd name="T5" fmla="*/ 8516 h 9400"/>
                <a:gd name="T6" fmla="*/ 8841 w 10875"/>
                <a:gd name="T7" fmla="*/ 8697 h 9400"/>
                <a:gd name="T8" fmla="*/ 8244 w 10875"/>
                <a:gd name="T9" fmla="*/ 8835 h 9400"/>
                <a:gd name="T10" fmla="*/ 7626 w 10875"/>
                <a:gd name="T11" fmla="*/ 8942 h 9400"/>
                <a:gd name="T12" fmla="*/ 6998 w 10875"/>
                <a:gd name="T13" fmla="*/ 9006 h 9400"/>
                <a:gd name="T14" fmla="*/ 6380 w 10875"/>
                <a:gd name="T15" fmla="*/ 9038 h 9400"/>
                <a:gd name="T16" fmla="*/ 5773 w 10875"/>
                <a:gd name="T17" fmla="*/ 9048 h 9400"/>
                <a:gd name="T18" fmla="*/ 5166 w 10875"/>
                <a:gd name="T19" fmla="*/ 9027 h 9400"/>
                <a:gd name="T20" fmla="*/ 4570 w 10875"/>
                <a:gd name="T21" fmla="*/ 8984 h 9400"/>
                <a:gd name="T22" fmla="*/ 3984 w 10875"/>
                <a:gd name="T23" fmla="*/ 8921 h 9400"/>
                <a:gd name="T24" fmla="*/ 3398 w 10875"/>
                <a:gd name="T25" fmla="*/ 8814 h 9400"/>
                <a:gd name="T26" fmla="*/ 2812 w 10875"/>
                <a:gd name="T27" fmla="*/ 8675 h 9400"/>
                <a:gd name="T28" fmla="*/ 2258 w 10875"/>
                <a:gd name="T29" fmla="*/ 8484 h 9400"/>
                <a:gd name="T30" fmla="*/ 1726 w 10875"/>
                <a:gd name="T31" fmla="*/ 8228 h 9400"/>
                <a:gd name="T32" fmla="*/ 1076 w 10875"/>
                <a:gd name="T33" fmla="*/ 7706 h 9400"/>
                <a:gd name="T34" fmla="*/ 831 w 10875"/>
                <a:gd name="T35" fmla="*/ 7258 h 9400"/>
                <a:gd name="T36" fmla="*/ 746 w 10875"/>
                <a:gd name="T37" fmla="*/ 6874 h 9400"/>
                <a:gd name="T38" fmla="*/ 724 w 10875"/>
                <a:gd name="T39" fmla="*/ 6544 h 9400"/>
                <a:gd name="T40" fmla="*/ 671 w 10875"/>
                <a:gd name="T41" fmla="*/ 6171 h 9400"/>
                <a:gd name="T42" fmla="*/ 565 w 10875"/>
                <a:gd name="T43" fmla="*/ 5745 h 9400"/>
                <a:gd name="T44" fmla="*/ 469 w 10875"/>
                <a:gd name="T45" fmla="*/ 5329 h 9400"/>
                <a:gd name="T46" fmla="*/ 405 w 10875"/>
                <a:gd name="T47" fmla="*/ 4935 h 9400"/>
                <a:gd name="T48" fmla="*/ 341 w 10875"/>
                <a:gd name="T49" fmla="*/ 4551 h 9400"/>
                <a:gd name="T50" fmla="*/ 298 w 10875"/>
                <a:gd name="T51" fmla="*/ 4189 h 9400"/>
                <a:gd name="T52" fmla="*/ 266 w 10875"/>
                <a:gd name="T53" fmla="*/ 3837 h 9400"/>
                <a:gd name="T54" fmla="*/ 245 w 10875"/>
                <a:gd name="T55" fmla="*/ 3496 h 9400"/>
                <a:gd name="T56" fmla="*/ 234 w 10875"/>
                <a:gd name="T57" fmla="*/ 3165 h 9400"/>
                <a:gd name="T58" fmla="*/ 224 w 10875"/>
                <a:gd name="T59" fmla="*/ 2856 h 9400"/>
                <a:gd name="T60" fmla="*/ 224 w 10875"/>
                <a:gd name="T61" fmla="*/ 2558 h 9400"/>
                <a:gd name="T62" fmla="*/ 458 w 10875"/>
                <a:gd name="T63" fmla="*/ 1769 h 9400"/>
                <a:gd name="T64" fmla="*/ 905 w 10875"/>
                <a:gd name="T65" fmla="*/ 1279 h 9400"/>
                <a:gd name="T66" fmla="*/ 1459 w 10875"/>
                <a:gd name="T67" fmla="*/ 927 h 9400"/>
                <a:gd name="T68" fmla="*/ 2056 w 10875"/>
                <a:gd name="T69" fmla="*/ 661 h 9400"/>
                <a:gd name="T70" fmla="*/ 2674 w 10875"/>
                <a:gd name="T71" fmla="*/ 458 h 9400"/>
                <a:gd name="T72" fmla="*/ 3323 w 10875"/>
                <a:gd name="T73" fmla="*/ 309 h 9400"/>
                <a:gd name="T74" fmla="*/ 3984 w 10875"/>
                <a:gd name="T75" fmla="*/ 203 h 9400"/>
                <a:gd name="T76" fmla="*/ 4655 w 10875"/>
                <a:gd name="T77" fmla="*/ 128 h 9400"/>
                <a:gd name="T78" fmla="*/ 5315 w 10875"/>
                <a:gd name="T79" fmla="*/ 85 h 9400"/>
                <a:gd name="T80" fmla="*/ 5954 w 10875"/>
                <a:gd name="T81" fmla="*/ 85 h 9400"/>
                <a:gd name="T82" fmla="*/ 6338 w 10875"/>
                <a:gd name="T83" fmla="*/ 85 h 9400"/>
                <a:gd name="T84" fmla="*/ 1395 w 10875"/>
                <a:gd name="T85" fmla="*/ 3070 h 9400"/>
                <a:gd name="T86" fmla="*/ 2759 w 10875"/>
                <a:gd name="T87" fmla="*/ 5308 h 9400"/>
                <a:gd name="T88" fmla="*/ 3536 w 10875"/>
                <a:gd name="T89" fmla="*/ 7258 h 9400"/>
                <a:gd name="T90" fmla="*/ 2961 w 10875"/>
                <a:gd name="T91" fmla="*/ 7865 h 9400"/>
                <a:gd name="T92" fmla="*/ 10875 w 10875"/>
                <a:gd name="T93" fmla="*/ 7279 h 9400"/>
                <a:gd name="T94" fmla="*/ 10737 w 10875"/>
                <a:gd name="T95" fmla="*/ 7588 h 940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0875"/>
                <a:gd name="T145" fmla="*/ 0 h 9400"/>
                <a:gd name="T146" fmla="*/ 10875 w 10875"/>
                <a:gd name="T147" fmla="*/ 9400 h 9400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0875" h="9400">
                  <a:moveTo>
                    <a:pt x="10737" y="7588"/>
                  </a:moveTo>
                  <a:cubicBezTo>
                    <a:pt x="10588" y="7791"/>
                    <a:pt x="10556" y="7823"/>
                    <a:pt x="10364" y="7993"/>
                  </a:cubicBezTo>
                  <a:cubicBezTo>
                    <a:pt x="10183" y="8132"/>
                    <a:pt x="10183" y="8132"/>
                    <a:pt x="10183" y="8132"/>
                  </a:cubicBezTo>
                  <a:cubicBezTo>
                    <a:pt x="10098" y="8185"/>
                    <a:pt x="9991" y="8249"/>
                    <a:pt x="9906" y="8292"/>
                  </a:cubicBezTo>
                  <a:cubicBezTo>
                    <a:pt x="9682" y="8398"/>
                    <a:pt x="9682" y="8398"/>
                    <a:pt x="9682" y="8398"/>
                  </a:cubicBezTo>
                  <a:cubicBezTo>
                    <a:pt x="9597" y="8441"/>
                    <a:pt x="9480" y="8484"/>
                    <a:pt x="9395" y="8516"/>
                  </a:cubicBezTo>
                  <a:cubicBezTo>
                    <a:pt x="9139" y="8611"/>
                    <a:pt x="9139" y="8611"/>
                    <a:pt x="9139" y="8611"/>
                  </a:cubicBezTo>
                  <a:cubicBezTo>
                    <a:pt x="9043" y="8633"/>
                    <a:pt x="8926" y="8675"/>
                    <a:pt x="8841" y="8697"/>
                  </a:cubicBezTo>
                  <a:cubicBezTo>
                    <a:pt x="8553" y="8771"/>
                    <a:pt x="8553" y="8771"/>
                    <a:pt x="8553" y="8771"/>
                  </a:cubicBezTo>
                  <a:cubicBezTo>
                    <a:pt x="8468" y="8793"/>
                    <a:pt x="8340" y="8814"/>
                    <a:pt x="8244" y="8835"/>
                  </a:cubicBezTo>
                  <a:cubicBezTo>
                    <a:pt x="7946" y="8889"/>
                    <a:pt x="7946" y="8889"/>
                    <a:pt x="7946" y="8889"/>
                  </a:cubicBezTo>
                  <a:cubicBezTo>
                    <a:pt x="7850" y="8899"/>
                    <a:pt x="7722" y="8921"/>
                    <a:pt x="7626" y="8942"/>
                  </a:cubicBezTo>
                  <a:cubicBezTo>
                    <a:pt x="7318" y="8974"/>
                    <a:pt x="7318" y="8974"/>
                    <a:pt x="7318" y="8974"/>
                  </a:cubicBezTo>
                  <a:cubicBezTo>
                    <a:pt x="7222" y="8984"/>
                    <a:pt x="7094" y="8995"/>
                    <a:pt x="6998" y="9006"/>
                  </a:cubicBezTo>
                  <a:cubicBezTo>
                    <a:pt x="6689" y="9027"/>
                    <a:pt x="6689" y="9027"/>
                    <a:pt x="6689" y="9027"/>
                  </a:cubicBezTo>
                  <a:cubicBezTo>
                    <a:pt x="6593" y="9027"/>
                    <a:pt x="6476" y="9038"/>
                    <a:pt x="6380" y="9038"/>
                  </a:cubicBezTo>
                  <a:cubicBezTo>
                    <a:pt x="6071" y="9048"/>
                    <a:pt x="6071" y="9048"/>
                    <a:pt x="6071" y="9048"/>
                  </a:cubicBezTo>
                  <a:cubicBezTo>
                    <a:pt x="5986" y="9048"/>
                    <a:pt x="5869" y="9048"/>
                    <a:pt x="5773" y="9048"/>
                  </a:cubicBezTo>
                  <a:cubicBezTo>
                    <a:pt x="5475" y="9048"/>
                    <a:pt x="5475" y="9048"/>
                    <a:pt x="5475" y="9048"/>
                  </a:cubicBezTo>
                  <a:cubicBezTo>
                    <a:pt x="5379" y="9038"/>
                    <a:pt x="5262" y="9038"/>
                    <a:pt x="5166" y="9027"/>
                  </a:cubicBezTo>
                  <a:cubicBezTo>
                    <a:pt x="4868" y="9016"/>
                    <a:pt x="4868" y="9016"/>
                    <a:pt x="4868" y="9016"/>
                  </a:cubicBezTo>
                  <a:cubicBezTo>
                    <a:pt x="4783" y="9006"/>
                    <a:pt x="4665" y="8995"/>
                    <a:pt x="4570" y="8984"/>
                  </a:cubicBezTo>
                  <a:cubicBezTo>
                    <a:pt x="4282" y="8953"/>
                    <a:pt x="4282" y="8953"/>
                    <a:pt x="4282" y="8953"/>
                  </a:cubicBezTo>
                  <a:cubicBezTo>
                    <a:pt x="4186" y="8942"/>
                    <a:pt x="4069" y="8931"/>
                    <a:pt x="3984" y="8921"/>
                  </a:cubicBezTo>
                  <a:cubicBezTo>
                    <a:pt x="3685" y="8867"/>
                    <a:pt x="3685" y="8867"/>
                    <a:pt x="3685" y="8867"/>
                  </a:cubicBezTo>
                  <a:cubicBezTo>
                    <a:pt x="3600" y="8857"/>
                    <a:pt x="3483" y="8835"/>
                    <a:pt x="3398" y="8814"/>
                  </a:cubicBezTo>
                  <a:cubicBezTo>
                    <a:pt x="3110" y="8750"/>
                    <a:pt x="3110" y="8750"/>
                    <a:pt x="3110" y="8750"/>
                  </a:cubicBezTo>
                  <a:cubicBezTo>
                    <a:pt x="3025" y="8729"/>
                    <a:pt x="2908" y="8697"/>
                    <a:pt x="2812" y="8675"/>
                  </a:cubicBezTo>
                  <a:cubicBezTo>
                    <a:pt x="2546" y="8590"/>
                    <a:pt x="2546" y="8590"/>
                    <a:pt x="2546" y="8590"/>
                  </a:cubicBezTo>
                  <a:cubicBezTo>
                    <a:pt x="2450" y="8558"/>
                    <a:pt x="2343" y="8516"/>
                    <a:pt x="2258" y="8484"/>
                  </a:cubicBezTo>
                  <a:cubicBezTo>
                    <a:pt x="2003" y="8377"/>
                    <a:pt x="2003" y="8377"/>
                    <a:pt x="2003" y="8377"/>
                  </a:cubicBezTo>
                  <a:cubicBezTo>
                    <a:pt x="1917" y="8334"/>
                    <a:pt x="1800" y="8281"/>
                    <a:pt x="1726" y="8228"/>
                  </a:cubicBezTo>
                  <a:cubicBezTo>
                    <a:pt x="1502" y="8089"/>
                    <a:pt x="1502" y="8089"/>
                    <a:pt x="1502" y="8089"/>
                  </a:cubicBezTo>
                  <a:cubicBezTo>
                    <a:pt x="1268" y="7908"/>
                    <a:pt x="1225" y="7887"/>
                    <a:pt x="1076" y="7706"/>
                  </a:cubicBezTo>
                  <a:cubicBezTo>
                    <a:pt x="959" y="7546"/>
                    <a:pt x="959" y="7546"/>
                    <a:pt x="959" y="7546"/>
                  </a:cubicBezTo>
                  <a:cubicBezTo>
                    <a:pt x="916" y="7460"/>
                    <a:pt x="863" y="7343"/>
                    <a:pt x="831" y="7258"/>
                  </a:cubicBezTo>
                  <a:cubicBezTo>
                    <a:pt x="778" y="7087"/>
                    <a:pt x="778" y="7087"/>
                    <a:pt x="778" y="7087"/>
                  </a:cubicBezTo>
                  <a:cubicBezTo>
                    <a:pt x="778" y="7023"/>
                    <a:pt x="756" y="6938"/>
                    <a:pt x="746" y="6874"/>
                  </a:cubicBezTo>
                  <a:cubicBezTo>
                    <a:pt x="735" y="6704"/>
                    <a:pt x="735" y="6704"/>
                    <a:pt x="735" y="6704"/>
                  </a:cubicBezTo>
                  <a:cubicBezTo>
                    <a:pt x="735" y="6661"/>
                    <a:pt x="735" y="6587"/>
                    <a:pt x="724" y="6544"/>
                  </a:cubicBezTo>
                  <a:cubicBezTo>
                    <a:pt x="714" y="6416"/>
                    <a:pt x="714" y="6416"/>
                    <a:pt x="714" y="6416"/>
                  </a:cubicBezTo>
                  <a:cubicBezTo>
                    <a:pt x="703" y="6341"/>
                    <a:pt x="692" y="6235"/>
                    <a:pt x="671" y="6171"/>
                  </a:cubicBezTo>
                  <a:cubicBezTo>
                    <a:pt x="618" y="5947"/>
                    <a:pt x="618" y="5947"/>
                    <a:pt x="618" y="5947"/>
                  </a:cubicBezTo>
                  <a:cubicBezTo>
                    <a:pt x="597" y="5894"/>
                    <a:pt x="575" y="5809"/>
                    <a:pt x="565" y="5745"/>
                  </a:cubicBezTo>
                  <a:cubicBezTo>
                    <a:pt x="522" y="5531"/>
                    <a:pt x="522" y="5531"/>
                    <a:pt x="522" y="5531"/>
                  </a:cubicBezTo>
                  <a:cubicBezTo>
                    <a:pt x="501" y="5467"/>
                    <a:pt x="490" y="5393"/>
                    <a:pt x="469" y="5329"/>
                  </a:cubicBezTo>
                  <a:cubicBezTo>
                    <a:pt x="437" y="5126"/>
                    <a:pt x="437" y="5126"/>
                    <a:pt x="437" y="5126"/>
                  </a:cubicBezTo>
                  <a:cubicBezTo>
                    <a:pt x="426" y="5073"/>
                    <a:pt x="405" y="4988"/>
                    <a:pt x="405" y="4935"/>
                  </a:cubicBezTo>
                  <a:cubicBezTo>
                    <a:pt x="373" y="4743"/>
                    <a:pt x="373" y="4743"/>
                    <a:pt x="373" y="4743"/>
                  </a:cubicBezTo>
                  <a:cubicBezTo>
                    <a:pt x="362" y="4689"/>
                    <a:pt x="352" y="4604"/>
                    <a:pt x="341" y="4551"/>
                  </a:cubicBezTo>
                  <a:cubicBezTo>
                    <a:pt x="320" y="4370"/>
                    <a:pt x="320" y="4370"/>
                    <a:pt x="320" y="4370"/>
                  </a:cubicBezTo>
                  <a:cubicBezTo>
                    <a:pt x="309" y="4316"/>
                    <a:pt x="298" y="4242"/>
                    <a:pt x="298" y="4189"/>
                  </a:cubicBezTo>
                  <a:cubicBezTo>
                    <a:pt x="277" y="4007"/>
                    <a:pt x="277" y="4007"/>
                    <a:pt x="277" y="4007"/>
                  </a:cubicBezTo>
                  <a:cubicBezTo>
                    <a:pt x="277" y="3954"/>
                    <a:pt x="266" y="3880"/>
                    <a:pt x="266" y="3837"/>
                  </a:cubicBezTo>
                  <a:cubicBezTo>
                    <a:pt x="256" y="3656"/>
                    <a:pt x="256" y="3656"/>
                    <a:pt x="256" y="3656"/>
                  </a:cubicBezTo>
                  <a:cubicBezTo>
                    <a:pt x="245" y="3613"/>
                    <a:pt x="245" y="3538"/>
                    <a:pt x="245" y="3496"/>
                  </a:cubicBezTo>
                  <a:cubicBezTo>
                    <a:pt x="234" y="3325"/>
                    <a:pt x="234" y="3325"/>
                    <a:pt x="234" y="3325"/>
                  </a:cubicBezTo>
                  <a:cubicBezTo>
                    <a:pt x="234" y="3283"/>
                    <a:pt x="234" y="3219"/>
                    <a:pt x="234" y="3165"/>
                  </a:cubicBezTo>
                  <a:cubicBezTo>
                    <a:pt x="224" y="3006"/>
                    <a:pt x="224" y="3006"/>
                    <a:pt x="224" y="3006"/>
                  </a:cubicBezTo>
                  <a:cubicBezTo>
                    <a:pt x="224" y="2963"/>
                    <a:pt x="224" y="2899"/>
                    <a:pt x="224" y="2856"/>
                  </a:cubicBezTo>
                  <a:cubicBezTo>
                    <a:pt x="224" y="2707"/>
                    <a:pt x="224" y="2707"/>
                    <a:pt x="224" y="2707"/>
                  </a:cubicBezTo>
                  <a:cubicBezTo>
                    <a:pt x="224" y="2654"/>
                    <a:pt x="224" y="2601"/>
                    <a:pt x="224" y="2558"/>
                  </a:cubicBezTo>
                  <a:cubicBezTo>
                    <a:pt x="234" y="2387"/>
                    <a:pt x="234" y="2387"/>
                    <a:pt x="234" y="2387"/>
                  </a:cubicBezTo>
                  <a:cubicBezTo>
                    <a:pt x="288" y="2110"/>
                    <a:pt x="309" y="2025"/>
                    <a:pt x="458" y="1769"/>
                  </a:cubicBezTo>
                  <a:cubicBezTo>
                    <a:pt x="575" y="1609"/>
                    <a:pt x="575" y="1609"/>
                    <a:pt x="575" y="1609"/>
                  </a:cubicBezTo>
                  <a:cubicBezTo>
                    <a:pt x="756" y="1407"/>
                    <a:pt x="767" y="1396"/>
                    <a:pt x="905" y="1279"/>
                  </a:cubicBezTo>
                  <a:cubicBezTo>
                    <a:pt x="1097" y="1140"/>
                    <a:pt x="1097" y="1140"/>
                    <a:pt x="1097" y="1140"/>
                  </a:cubicBezTo>
                  <a:cubicBezTo>
                    <a:pt x="1204" y="1077"/>
                    <a:pt x="1342" y="981"/>
                    <a:pt x="1459" y="927"/>
                  </a:cubicBezTo>
                  <a:cubicBezTo>
                    <a:pt x="1694" y="810"/>
                    <a:pt x="1694" y="810"/>
                    <a:pt x="1694" y="810"/>
                  </a:cubicBezTo>
                  <a:cubicBezTo>
                    <a:pt x="1800" y="757"/>
                    <a:pt x="1939" y="704"/>
                    <a:pt x="2056" y="661"/>
                  </a:cubicBezTo>
                  <a:cubicBezTo>
                    <a:pt x="2322" y="565"/>
                    <a:pt x="2322" y="565"/>
                    <a:pt x="2322" y="565"/>
                  </a:cubicBezTo>
                  <a:cubicBezTo>
                    <a:pt x="2429" y="533"/>
                    <a:pt x="2567" y="490"/>
                    <a:pt x="2674" y="458"/>
                  </a:cubicBezTo>
                  <a:cubicBezTo>
                    <a:pt x="2972" y="384"/>
                    <a:pt x="2972" y="384"/>
                    <a:pt x="2972" y="384"/>
                  </a:cubicBezTo>
                  <a:cubicBezTo>
                    <a:pt x="3078" y="362"/>
                    <a:pt x="3217" y="331"/>
                    <a:pt x="3323" y="309"/>
                  </a:cubicBezTo>
                  <a:cubicBezTo>
                    <a:pt x="3632" y="256"/>
                    <a:pt x="3632" y="256"/>
                    <a:pt x="3632" y="256"/>
                  </a:cubicBezTo>
                  <a:cubicBezTo>
                    <a:pt x="3739" y="235"/>
                    <a:pt x="3877" y="213"/>
                    <a:pt x="3984" y="203"/>
                  </a:cubicBezTo>
                  <a:cubicBezTo>
                    <a:pt x="4314" y="160"/>
                    <a:pt x="4314" y="160"/>
                    <a:pt x="4314" y="160"/>
                  </a:cubicBezTo>
                  <a:cubicBezTo>
                    <a:pt x="4420" y="149"/>
                    <a:pt x="4559" y="139"/>
                    <a:pt x="4655" y="128"/>
                  </a:cubicBezTo>
                  <a:cubicBezTo>
                    <a:pt x="4985" y="107"/>
                    <a:pt x="4985" y="107"/>
                    <a:pt x="4985" y="107"/>
                  </a:cubicBezTo>
                  <a:cubicBezTo>
                    <a:pt x="5081" y="96"/>
                    <a:pt x="5209" y="96"/>
                    <a:pt x="5315" y="85"/>
                  </a:cubicBezTo>
                  <a:cubicBezTo>
                    <a:pt x="5635" y="85"/>
                    <a:pt x="5635" y="85"/>
                    <a:pt x="5635" y="85"/>
                  </a:cubicBezTo>
                  <a:cubicBezTo>
                    <a:pt x="5731" y="85"/>
                    <a:pt x="5858" y="85"/>
                    <a:pt x="5954" y="85"/>
                  </a:cubicBezTo>
                  <a:cubicBezTo>
                    <a:pt x="6274" y="85"/>
                    <a:pt x="6274" y="85"/>
                    <a:pt x="6274" y="85"/>
                  </a:cubicBezTo>
                  <a:cubicBezTo>
                    <a:pt x="6338" y="85"/>
                    <a:pt x="6338" y="85"/>
                    <a:pt x="6338" y="85"/>
                  </a:cubicBezTo>
                  <a:cubicBezTo>
                    <a:pt x="6284" y="85"/>
                    <a:pt x="6284" y="85"/>
                    <a:pt x="6284" y="85"/>
                  </a:cubicBezTo>
                  <a:cubicBezTo>
                    <a:pt x="1790" y="0"/>
                    <a:pt x="0" y="1588"/>
                    <a:pt x="1395" y="3070"/>
                  </a:cubicBezTo>
                  <a:cubicBezTo>
                    <a:pt x="1683" y="3368"/>
                    <a:pt x="2141" y="3453"/>
                    <a:pt x="2343" y="3858"/>
                  </a:cubicBezTo>
                  <a:cubicBezTo>
                    <a:pt x="2578" y="4306"/>
                    <a:pt x="2588" y="4828"/>
                    <a:pt x="2759" y="5308"/>
                  </a:cubicBezTo>
                  <a:cubicBezTo>
                    <a:pt x="2961" y="5883"/>
                    <a:pt x="3291" y="6405"/>
                    <a:pt x="3494" y="6981"/>
                  </a:cubicBezTo>
                  <a:cubicBezTo>
                    <a:pt x="3526" y="7055"/>
                    <a:pt x="3568" y="7183"/>
                    <a:pt x="3536" y="7258"/>
                  </a:cubicBezTo>
                  <a:cubicBezTo>
                    <a:pt x="3441" y="7514"/>
                    <a:pt x="3110" y="7428"/>
                    <a:pt x="2983" y="7642"/>
                  </a:cubicBezTo>
                  <a:cubicBezTo>
                    <a:pt x="2951" y="7695"/>
                    <a:pt x="2940" y="7801"/>
                    <a:pt x="2961" y="7865"/>
                  </a:cubicBezTo>
                  <a:cubicBezTo>
                    <a:pt x="3345" y="8825"/>
                    <a:pt x="9906" y="9400"/>
                    <a:pt x="10875" y="7279"/>
                  </a:cubicBezTo>
                  <a:cubicBezTo>
                    <a:pt x="10875" y="7279"/>
                    <a:pt x="10875" y="7279"/>
                    <a:pt x="10875" y="7279"/>
                  </a:cubicBezTo>
                  <a:cubicBezTo>
                    <a:pt x="10822" y="7439"/>
                    <a:pt x="10822" y="7439"/>
                    <a:pt x="10822" y="7439"/>
                  </a:cubicBezTo>
                  <a:cubicBezTo>
                    <a:pt x="10790" y="7482"/>
                    <a:pt x="10769" y="7546"/>
                    <a:pt x="10737" y="7588"/>
                  </a:cubicBezTo>
                </a:path>
              </a:pathLst>
            </a:custGeom>
            <a:solidFill>
              <a:srgbClr val="FF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61" name="Freeform 70"/>
            <p:cNvSpPr>
              <a:spLocks noChangeAspect="1"/>
            </p:cNvSpPr>
            <p:nvPr/>
          </p:nvSpPr>
          <p:spPr bwMode="auto">
            <a:xfrm>
              <a:off x="3483" y="2178"/>
              <a:ext cx="42" cy="191"/>
            </a:xfrm>
            <a:custGeom>
              <a:avLst/>
              <a:gdLst>
                <a:gd name="T0" fmla="*/ 299 w 342"/>
                <a:gd name="T1" fmla="*/ 278 h 1592"/>
                <a:gd name="T2" fmla="*/ 224 w 342"/>
                <a:gd name="T3" fmla="*/ 673 h 1592"/>
                <a:gd name="T4" fmla="*/ 182 w 342"/>
                <a:gd name="T5" fmla="*/ 876 h 1592"/>
                <a:gd name="T6" fmla="*/ 128 w 342"/>
                <a:gd name="T7" fmla="*/ 1079 h 1592"/>
                <a:gd name="T8" fmla="*/ 75 w 342"/>
                <a:gd name="T9" fmla="*/ 1293 h 1592"/>
                <a:gd name="T10" fmla="*/ 21 w 342"/>
                <a:gd name="T11" fmla="*/ 1506 h 1592"/>
                <a:gd name="T12" fmla="*/ 0 w 342"/>
                <a:gd name="T13" fmla="*/ 1592 h 1592"/>
                <a:gd name="T14" fmla="*/ 21 w 342"/>
                <a:gd name="T15" fmla="*/ 1485 h 1592"/>
                <a:gd name="T16" fmla="*/ 96 w 342"/>
                <a:gd name="T17" fmla="*/ 1175 h 1592"/>
                <a:gd name="T18" fmla="*/ 342 w 342"/>
                <a:gd name="T19" fmla="*/ 0 h 1592"/>
                <a:gd name="T20" fmla="*/ 320 w 342"/>
                <a:gd name="T21" fmla="*/ 192 h 1592"/>
                <a:gd name="T22" fmla="*/ 299 w 342"/>
                <a:gd name="T23" fmla="*/ 278 h 159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42"/>
                <a:gd name="T37" fmla="*/ 0 h 1592"/>
                <a:gd name="T38" fmla="*/ 342 w 342"/>
                <a:gd name="T39" fmla="*/ 1592 h 159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42" h="1592">
                  <a:moveTo>
                    <a:pt x="299" y="278"/>
                  </a:moveTo>
                  <a:cubicBezTo>
                    <a:pt x="256" y="534"/>
                    <a:pt x="256" y="534"/>
                    <a:pt x="224" y="673"/>
                  </a:cubicBezTo>
                  <a:cubicBezTo>
                    <a:pt x="182" y="876"/>
                    <a:pt x="182" y="876"/>
                    <a:pt x="182" y="876"/>
                  </a:cubicBezTo>
                  <a:cubicBezTo>
                    <a:pt x="171" y="940"/>
                    <a:pt x="150" y="1015"/>
                    <a:pt x="128" y="1079"/>
                  </a:cubicBezTo>
                  <a:cubicBezTo>
                    <a:pt x="75" y="1293"/>
                    <a:pt x="75" y="1293"/>
                    <a:pt x="75" y="1293"/>
                  </a:cubicBezTo>
                  <a:cubicBezTo>
                    <a:pt x="64" y="1357"/>
                    <a:pt x="43" y="1442"/>
                    <a:pt x="21" y="1506"/>
                  </a:cubicBezTo>
                  <a:cubicBezTo>
                    <a:pt x="11" y="1538"/>
                    <a:pt x="0" y="1570"/>
                    <a:pt x="0" y="1592"/>
                  </a:cubicBezTo>
                  <a:cubicBezTo>
                    <a:pt x="0" y="1560"/>
                    <a:pt x="11" y="1517"/>
                    <a:pt x="21" y="1485"/>
                  </a:cubicBezTo>
                  <a:cubicBezTo>
                    <a:pt x="43" y="1378"/>
                    <a:pt x="75" y="1282"/>
                    <a:pt x="96" y="1175"/>
                  </a:cubicBezTo>
                  <a:cubicBezTo>
                    <a:pt x="171" y="887"/>
                    <a:pt x="267" y="534"/>
                    <a:pt x="342" y="0"/>
                  </a:cubicBezTo>
                  <a:cubicBezTo>
                    <a:pt x="320" y="192"/>
                    <a:pt x="320" y="192"/>
                    <a:pt x="320" y="192"/>
                  </a:cubicBezTo>
                  <a:cubicBezTo>
                    <a:pt x="299" y="278"/>
                    <a:pt x="299" y="278"/>
                    <a:pt x="299" y="278"/>
                  </a:cubicBezTo>
                </a:path>
              </a:pathLst>
            </a:custGeom>
            <a:solidFill>
              <a:srgbClr val="FF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62" name="Freeform 71"/>
            <p:cNvSpPr>
              <a:spLocks noChangeAspect="1"/>
            </p:cNvSpPr>
            <p:nvPr/>
          </p:nvSpPr>
          <p:spPr bwMode="auto">
            <a:xfrm>
              <a:off x="2155" y="1642"/>
              <a:ext cx="1303" cy="1091"/>
            </a:xfrm>
            <a:custGeom>
              <a:avLst/>
              <a:gdLst>
                <a:gd name="T0" fmla="*/ 10401 w 10859"/>
                <a:gd name="T1" fmla="*/ 7783 h 9092"/>
                <a:gd name="T2" fmla="*/ 9943 w 10859"/>
                <a:gd name="T3" fmla="*/ 8081 h 9092"/>
                <a:gd name="T4" fmla="*/ 9432 w 10859"/>
                <a:gd name="T5" fmla="*/ 8304 h 9092"/>
                <a:gd name="T6" fmla="*/ 8879 w 10859"/>
                <a:gd name="T7" fmla="*/ 8485 h 9092"/>
                <a:gd name="T8" fmla="*/ 8283 w 10859"/>
                <a:gd name="T9" fmla="*/ 8624 h 9092"/>
                <a:gd name="T10" fmla="*/ 7665 w 10859"/>
                <a:gd name="T11" fmla="*/ 8730 h 9092"/>
                <a:gd name="T12" fmla="*/ 7037 w 10859"/>
                <a:gd name="T13" fmla="*/ 8794 h 9092"/>
                <a:gd name="T14" fmla="*/ 6420 w 10859"/>
                <a:gd name="T15" fmla="*/ 8826 h 9092"/>
                <a:gd name="T16" fmla="*/ 5813 w 10859"/>
                <a:gd name="T17" fmla="*/ 8837 h 9092"/>
                <a:gd name="T18" fmla="*/ 5206 w 10859"/>
                <a:gd name="T19" fmla="*/ 8815 h 9092"/>
                <a:gd name="T20" fmla="*/ 4610 w 10859"/>
                <a:gd name="T21" fmla="*/ 8773 h 9092"/>
                <a:gd name="T22" fmla="*/ 4024 w 10859"/>
                <a:gd name="T23" fmla="*/ 8709 h 9092"/>
                <a:gd name="T24" fmla="*/ 3439 w 10859"/>
                <a:gd name="T25" fmla="*/ 8602 h 9092"/>
                <a:gd name="T26" fmla="*/ 2853 w 10859"/>
                <a:gd name="T27" fmla="*/ 8464 h 9092"/>
                <a:gd name="T28" fmla="*/ 2300 w 10859"/>
                <a:gd name="T29" fmla="*/ 8272 h 9092"/>
                <a:gd name="T30" fmla="*/ 1768 w 10859"/>
                <a:gd name="T31" fmla="*/ 8017 h 9092"/>
                <a:gd name="T32" fmla="*/ 1118 w 10859"/>
                <a:gd name="T33" fmla="*/ 7495 h 9092"/>
                <a:gd name="T34" fmla="*/ 873 w 10859"/>
                <a:gd name="T35" fmla="*/ 7048 h 9092"/>
                <a:gd name="T36" fmla="*/ 788 w 10859"/>
                <a:gd name="T37" fmla="*/ 6665 h 9092"/>
                <a:gd name="T38" fmla="*/ 767 w 10859"/>
                <a:gd name="T39" fmla="*/ 6335 h 9092"/>
                <a:gd name="T40" fmla="*/ 714 w 10859"/>
                <a:gd name="T41" fmla="*/ 5962 h 9092"/>
                <a:gd name="T42" fmla="*/ 607 w 10859"/>
                <a:gd name="T43" fmla="*/ 5536 h 9092"/>
                <a:gd name="T44" fmla="*/ 511 w 10859"/>
                <a:gd name="T45" fmla="*/ 5121 h 9092"/>
                <a:gd name="T46" fmla="*/ 448 w 10859"/>
                <a:gd name="T47" fmla="*/ 4727 h 9092"/>
                <a:gd name="T48" fmla="*/ 384 w 10859"/>
                <a:gd name="T49" fmla="*/ 4344 h 9092"/>
                <a:gd name="T50" fmla="*/ 341 w 10859"/>
                <a:gd name="T51" fmla="*/ 3982 h 9092"/>
                <a:gd name="T52" fmla="*/ 309 w 10859"/>
                <a:gd name="T53" fmla="*/ 3631 h 9092"/>
                <a:gd name="T54" fmla="*/ 288 w 10859"/>
                <a:gd name="T55" fmla="*/ 3290 h 9092"/>
                <a:gd name="T56" fmla="*/ 277 w 10859"/>
                <a:gd name="T57" fmla="*/ 2960 h 9092"/>
                <a:gd name="T58" fmla="*/ 267 w 10859"/>
                <a:gd name="T59" fmla="*/ 2651 h 9092"/>
                <a:gd name="T60" fmla="*/ 267 w 10859"/>
                <a:gd name="T61" fmla="*/ 2353 h 9092"/>
                <a:gd name="T62" fmla="*/ 501 w 10859"/>
                <a:gd name="T63" fmla="*/ 1565 h 9092"/>
                <a:gd name="T64" fmla="*/ 948 w 10859"/>
                <a:gd name="T65" fmla="*/ 1076 h 9092"/>
                <a:gd name="T66" fmla="*/ 1501 w 10859"/>
                <a:gd name="T67" fmla="*/ 724 h 9092"/>
                <a:gd name="T68" fmla="*/ 2098 w 10859"/>
                <a:gd name="T69" fmla="*/ 458 h 9092"/>
                <a:gd name="T70" fmla="*/ 2715 w 10859"/>
                <a:gd name="T71" fmla="*/ 256 h 9092"/>
                <a:gd name="T72" fmla="*/ 3364 w 10859"/>
                <a:gd name="T73" fmla="*/ 107 h 9092"/>
                <a:gd name="T74" fmla="*/ 4024 w 10859"/>
                <a:gd name="T75" fmla="*/ 0 h 9092"/>
                <a:gd name="T76" fmla="*/ 1480 w 10859"/>
                <a:gd name="T77" fmla="*/ 3088 h 9092"/>
                <a:gd name="T78" fmla="*/ 2491 w 10859"/>
                <a:gd name="T79" fmla="*/ 5281 h 9092"/>
                <a:gd name="T80" fmla="*/ 3120 w 10859"/>
                <a:gd name="T81" fmla="*/ 6974 h 9092"/>
                <a:gd name="T82" fmla="*/ 9486 w 10859"/>
                <a:gd name="T83" fmla="*/ 8177 h 9092"/>
                <a:gd name="T84" fmla="*/ 10774 w 10859"/>
                <a:gd name="T85" fmla="*/ 7378 h 909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0859"/>
                <a:gd name="T130" fmla="*/ 0 h 9092"/>
                <a:gd name="T131" fmla="*/ 10859 w 10859"/>
                <a:gd name="T132" fmla="*/ 9092 h 909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0859" h="9092">
                  <a:moveTo>
                    <a:pt x="10774" y="7378"/>
                  </a:moveTo>
                  <a:cubicBezTo>
                    <a:pt x="10625" y="7580"/>
                    <a:pt x="10593" y="7612"/>
                    <a:pt x="10401" y="7783"/>
                  </a:cubicBezTo>
                  <a:cubicBezTo>
                    <a:pt x="10220" y="7921"/>
                    <a:pt x="10220" y="7921"/>
                    <a:pt x="10220" y="7921"/>
                  </a:cubicBezTo>
                  <a:cubicBezTo>
                    <a:pt x="10135" y="7974"/>
                    <a:pt x="10028" y="8038"/>
                    <a:pt x="9943" y="8081"/>
                  </a:cubicBezTo>
                  <a:cubicBezTo>
                    <a:pt x="9720" y="8187"/>
                    <a:pt x="9720" y="8187"/>
                    <a:pt x="9720" y="8187"/>
                  </a:cubicBezTo>
                  <a:cubicBezTo>
                    <a:pt x="9635" y="8230"/>
                    <a:pt x="9517" y="8272"/>
                    <a:pt x="9432" y="8304"/>
                  </a:cubicBezTo>
                  <a:cubicBezTo>
                    <a:pt x="9177" y="8400"/>
                    <a:pt x="9177" y="8400"/>
                    <a:pt x="9177" y="8400"/>
                  </a:cubicBezTo>
                  <a:cubicBezTo>
                    <a:pt x="9081" y="8421"/>
                    <a:pt x="8964" y="8464"/>
                    <a:pt x="8879" y="8485"/>
                  </a:cubicBezTo>
                  <a:cubicBezTo>
                    <a:pt x="8591" y="8560"/>
                    <a:pt x="8591" y="8560"/>
                    <a:pt x="8591" y="8560"/>
                  </a:cubicBezTo>
                  <a:cubicBezTo>
                    <a:pt x="8506" y="8581"/>
                    <a:pt x="8378" y="8602"/>
                    <a:pt x="8283" y="8624"/>
                  </a:cubicBezTo>
                  <a:cubicBezTo>
                    <a:pt x="7985" y="8677"/>
                    <a:pt x="7985" y="8677"/>
                    <a:pt x="7985" y="8677"/>
                  </a:cubicBezTo>
                  <a:cubicBezTo>
                    <a:pt x="7889" y="8688"/>
                    <a:pt x="7761" y="8709"/>
                    <a:pt x="7665" y="8730"/>
                  </a:cubicBezTo>
                  <a:cubicBezTo>
                    <a:pt x="7356" y="8762"/>
                    <a:pt x="7356" y="8762"/>
                    <a:pt x="7356" y="8762"/>
                  </a:cubicBezTo>
                  <a:cubicBezTo>
                    <a:pt x="7261" y="8773"/>
                    <a:pt x="7133" y="8783"/>
                    <a:pt x="7037" y="8794"/>
                  </a:cubicBezTo>
                  <a:cubicBezTo>
                    <a:pt x="6728" y="8815"/>
                    <a:pt x="6728" y="8815"/>
                    <a:pt x="6728" y="8815"/>
                  </a:cubicBezTo>
                  <a:cubicBezTo>
                    <a:pt x="6633" y="8815"/>
                    <a:pt x="6515" y="8826"/>
                    <a:pt x="6420" y="8826"/>
                  </a:cubicBezTo>
                  <a:cubicBezTo>
                    <a:pt x="6111" y="8837"/>
                    <a:pt x="6111" y="8837"/>
                    <a:pt x="6111" y="8837"/>
                  </a:cubicBezTo>
                  <a:cubicBezTo>
                    <a:pt x="6026" y="8837"/>
                    <a:pt x="5909" y="8837"/>
                    <a:pt x="5813" y="8837"/>
                  </a:cubicBezTo>
                  <a:cubicBezTo>
                    <a:pt x="5515" y="8837"/>
                    <a:pt x="5515" y="8837"/>
                    <a:pt x="5515" y="8837"/>
                  </a:cubicBezTo>
                  <a:cubicBezTo>
                    <a:pt x="5419" y="8826"/>
                    <a:pt x="5302" y="8826"/>
                    <a:pt x="5206" y="8815"/>
                  </a:cubicBezTo>
                  <a:cubicBezTo>
                    <a:pt x="4908" y="8805"/>
                    <a:pt x="4908" y="8805"/>
                    <a:pt x="4908" y="8805"/>
                  </a:cubicBezTo>
                  <a:cubicBezTo>
                    <a:pt x="4823" y="8794"/>
                    <a:pt x="4706" y="8783"/>
                    <a:pt x="4610" y="8773"/>
                  </a:cubicBezTo>
                  <a:cubicBezTo>
                    <a:pt x="4323" y="8741"/>
                    <a:pt x="4323" y="8741"/>
                    <a:pt x="4323" y="8741"/>
                  </a:cubicBezTo>
                  <a:cubicBezTo>
                    <a:pt x="4227" y="8730"/>
                    <a:pt x="4110" y="8720"/>
                    <a:pt x="4024" y="8709"/>
                  </a:cubicBezTo>
                  <a:cubicBezTo>
                    <a:pt x="3726" y="8656"/>
                    <a:pt x="3726" y="8656"/>
                    <a:pt x="3726" y="8656"/>
                  </a:cubicBezTo>
                  <a:cubicBezTo>
                    <a:pt x="3641" y="8645"/>
                    <a:pt x="3524" y="8624"/>
                    <a:pt x="3439" y="8602"/>
                  </a:cubicBezTo>
                  <a:cubicBezTo>
                    <a:pt x="3152" y="8539"/>
                    <a:pt x="3152" y="8539"/>
                    <a:pt x="3152" y="8539"/>
                  </a:cubicBezTo>
                  <a:cubicBezTo>
                    <a:pt x="3066" y="8517"/>
                    <a:pt x="2949" y="8485"/>
                    <a:pt x="2853" y="8464"/>
                  </a:cubicBezTo>
                  <a:cubicBezTo>
                    <a:pt x="2587" y="8379"/>
                    <a:pt x="2587" y="8379"/>
                    <a:pt x="2587" y="8379"/>
                  </a:cubicBezTo>
                  <a:cubicBezTo>
                    <a:pt x="2491" y="8347"/>
                    <a:pt x="2385" y="8304"/>
                    <a:pt x="2300" y="8272"/>
                  </a:cubicBezTo>
                  <a:cubicBezTo>
                    <a:pt x="2044" y="8166"/>
                    <a:pt x="2044" y="8166"/>
                    <a:pt x="2044" y="8166"/>
                  </a:cubicBezTo>
                  <a:cubicBezTo>
                    <a:pt x="1959" y="8123"/>
                    <a:pt x="1842" y="8070"/>
                    <a:pt x="1768" y="8017"/>
                  </a:cubicBezTo>
                  <a:cubicBezTo>
                    <a:pt x="1544" y="7878"/>
                    <a:pt x="1544" y="7878"/>
                    <a:pt x="1544" y="7878"/>
                  </a:cubicBezTo>
                  <a:cubicBezTo>
                    <a:pt x="1310" y="7698"/>
                    <a:pt x="1267" y="7676"/>
                    <a:pt x="1118" y="7495"/>
                  </a:cubicBezTo>
                  <a:cubicBezTo>
                    <a:pt x="1001" y="7336"/>
                    <a:pt x="1001" y="7336"/>
                    <a:pt x="1001" y="7336"/>
                  </a:cubicBezTo>
                  <a:cubicBezTo>
                    <a:pt x="959" y="7250"/>
                    <a:pt x="905" y="7133"/>
                    <a:pt x="873" y="7048"/>
                  </a:cubicBezTo>
                  <a:cubicBezTo>
                    <a:pt x="820" y="6878"/>
                    <a:pt x="820" y="6878"/>
                    <a:pt x="820" y="6878"/>
                  </a:cubicBezTo>
                  <a:cubicBezTo>
                    <a:pt x="820" y="6814"/>
                    <a:pt x="799" y="6729"/>
                    <a:pt x="788" y="6665"/>
                  </a:cubicBezTo>
                  <a:cubicBezTo>
                    <a:pt x="778" y="6495"/>
                    <a:pt x="778" y="6495"/>
                    <a:pt x="778" y="6495"/>
                  </a:cubicBezTo>
                  <a:cubicBezTo>
                    <a:pt x="778" y="6452"/>
                    <a:pt x="778" y="6377"/>
                    <a:pt x="767" y="6335"/>
                  </a:cubicBezTo>
                  <a:cubicBezTo>
                    <a:pt x="756" y="6207"/>
                    <a:pt x="756" y="6207"/>
                    <a:pt x="756" y="6207"/>
                  </a:cubicBezTo>
                  <a:cubicBezTo>
                    <a:pt x="746" y="6133"/>
                    <a:pt x="735" y="6026"/>
                    <a:pt x="714" y="5962"/>
                  </a:cubicBezTo>
                  <a:cubicBezTo>
                    <a:pt x="660" y="5739"/>
                    <a:pt x="660" y="5739"/>
                    <a:pt x="660" y="5739"/>
                  </a:cubicBezTo>
                  <a:cubicBezTo>
                    <a:pt x="639" y="5685"/>
                    <a:pt x="618" y="5600"/>
                    <a:pt x="607" y="5536"/>
                  </a:cubicBezTo>
                  <a:cubicBezTo>
                    <a:pt x="565" y="5323"/>
                    <a:pt x="565" y="5323"/>
                    <a:pt x="565" y="5323"/>
                  </a:cubicBezTo>
                  <a:cubicBezTo>
                    <a:pt x="543" y="5260"/>
                    <a:pt x="533" y="5185"/>
                    <a:pt x="511" y="5121"/>
                  </a:cubicBezTo>
                  <a:cubicBezTo>
                    <a:pt x="480" y="4919"/>
                    <a:pt x="480" y="4919"/>
                    <a:pt x="480" y="4919"/>
                  </a:cubicBezTo>
                  <a:cubicBezTo>
                    <a:pt x="469" y="4866"/>
                    <a:pt x="448" y="4781"/>
                    <a:pt x="448" y="4727"/>
                  </a:cubicBezTo>
                  <a:cubicBezTo>
                    <a:pt x="416" y="4536"/>
                    <a:pt x="416" y="4536"/>
                    <a:pt x="416" y="4536"/>
                  </a:cubicBezTo>
                  <a:cubicBezTo>
                    <a:pt x="405" y="4482"/>
                    <a:pt x="394" y="4397"/>
                    <a:pt x="384" y="4344"/>
                  </a:cubicBezTo>
                  <a:cubicBezTo>
                    <a:pt x="362" y="4163"/>
                    <a:pt x="362" y="4163"/>
                    <a:pt x="362" y="4163"/>
                  </a:cubicBezTo>
                  <a:cubicBezTo>
                    <a:pt x="352" y="4110"/>
                    <a:pt x="341" y="4035"/>
                    <a:pt x="341" y="3982"/>
                  </a:cubicBezTo>
                  <a:cubicBezTo>
                    <a:pt x="320" y="3801"/>
                    <a:pt x="320" y="3801"/>
                    <a:pt x="320" y="3801"/>
                  </a:cubicBezTo>
                  <a:cubicBezTo>
                    <a:pt x="320" y="3748"/>
                    <a:pt x="309" y="3673"/>
                    <a:pt x="309" y="3631"/>
                  </a:cubicBezTo>
                  <a:cubicBezTo>
                    <a:pt x="299" y="3450"/>
                    <a:pt x="299" y="3450"/>
                    <a:pt x="299" y="3450"/>
                  </a:cubicBezTo>
                  <a:cubicBezTo>
                    <a:pt x="288" y="3407"/>
                    <a:pt x="288" y="3333"/>
                    <a:pt x="288" y="3290"/>
                  </a:cubicBezTo>
                  <a:cubicBezTo>
                    <a:pt x="277" y="3120"/>
                    <a:pt x="277" y="3120"/>
                    <a:pt x="277" y="3120"/>
                  </a:cubicBezTo>
                  <a:cubicBezTo>
                    <a:pt x="277" y="3077"/>
                    <a:pt x="277" y="3013"/>
                    <a:pt x="277" y="2960"/>
                  </a:cubicBezTo>
                  <a:cubicBezTo>
                    <a:pt x="267" y="2800"/>
                    <a:pt x="267" y="2800"/>
                    <a:pt x="267" y="2800"/>
                  </a:cubicBezTo>
                  <a:cubicBezTo>
                    <a:pt x="267" y="2758"/>
                    <a:pt x="267" y="2694"/>
                    <a:pt x="267" y="2651"/>
                  </a:cubicBezTo>
                  <a:cubicBezTo>
                    <a:pt x="267" y="2502"/>
                    <a:pt x="267" y="2502"/>
                    <a:pt x="267" y="2502"/>
                  </a:cubicBezTo>
                  <a:cubicBezTo>
                    <a:pt x="267" y="2449"/>
                    <a:pt x="267" y="2396"/>
                    <a:pt x="267" y="2353"/>
                  </a:cubicBezTo>
                  <a:cubicBezTo>
                    <a:pt x="277" y="2183"/>
                    <a:pt x="277" y="2183"/>
                    <a:pt x="277" y="2183"/>
                  </a:cubicBezTo>
                  <a:cubicBezTo>
                    <a:pt x="330" y="1906"/>
                    <a:pt x="352" y="1821"/>
                    <a:pt x="501" y="1565"/>
                  </a:cubicBezTo>
                  <a:cubicBezTo>
                    <a:pt x="618" y="1406"/>
                    <a:pt x="618" y="1406"/>
                    <a:pt x="618" y="1406"/>
                  </a:cubicBezTo>
                  <a:cubicBezTo>
                    <a:pt x="799" y="1203"/>
                    <a:pt x="810" y="1193"/>
                    <a:pt x="948" y="1076"/>
                  </a:cubicBezTo>
                  <a:cubicBezTo>
                    <a:pt x="1140" y="937"/>
                    <a:pt x="1140" y="937"/>
                    <a:pt x="1140" y="937"/>
                  </a:cubicBezTo>
                  <a:cubicBezTo>
                    <a:pt x="1246" y="873"/>
                    <a:pt x="1384" y="778"/>
                    <a:pt x="1501" y="724"/>
                  </a:cubicBezTo>
                  <a:cubicBezTo>
                    <a:pt x="1736" y="607"/>
                    <a:pt x="1736" y="607"/>
                    <a:pt x="1736" y="607"/>
                  </a:cubicBezTo>
                  <a:cubicBezTo>
                    <a:pt x="1842" y="554"/>
                    <a:pt x="1981" y="501"/>
                    <a:pt x="2098" y="458"/>
                  </a:cubicBezTo>
                  <a:cubicBezTo>
                    <a:pt x="2364" y="362"/>
                    <a:pt x="2364" y="362"/>
                    <a:pt x="2364" y="362"/>
                  </a:cubicBezTo>
                  <a:cubicBezTo>
                    <a:pt x="2470" y="330"/>
                    <a:pt x="2609" y="288"/>
                    <a:pt x="2715" y="256"/>
                  </a:cubicBezTo>
                  <a:cubicBezTo>
                    <a:pt x="3013" y="181"/>
                    <a:pt x="3013" y="181"/>
                    <a:pt x="3013" y="181"/>
                  </a:cubicBezTo>
                  <a:cubicBezTo>
                    <a:pt x="3120" y="160"/>
                    <a:pt x="3258" y="128"/>
                    <a:pt x="3364" y="107"/>
                  </a:cubicBezTo>
                  <a:cubicBezTo>
                    <a:pt x="3673" y="54"/>
                    <a:pt x="3673" y="54"/>
                    <a:pt x="3673" y="54"/>
                  </a:cubicBezTo>
                  <a:cubicBezTo>
                    <a:pt x="3780" y="32"/>
                    <a:pt x="3918" y="11"/>
                    <a:pt x="4024" y="0"/>
                  </a:cubicBezTo>
                  <a:cubicBezTo>
                    <a:pt x="3748" y="43"/>
                    <a:pt x="3748" y="43"/>
                    <a:pt x="3748" y="43"/>
                  </a:cubicBezTo>
                  <a:cubicBezTo>
                    <a:pt x="0" y="682"/>
                    <a:pt x="597" y="2375"/>
                    <a:pt x="1480" y="3088"/>
                  </a:cubicBezTo>
                  <a:cubicBezTo>
                    <a:pt x="1959" y="3482"/>
                    <a:pt x="1959" y="3482"/>
                    <a:pt x="2098" y="3790"/>
                  </a:cubicBezTo>
                  <a:cubicBezTo>
                    <a:pt x="2300" y="4270"/>
                    <a:pt x="2342" y="4791"/>
                    <a:pt x="2491" y="5281"/>
                  </a:cubicBezTo>
                  <a:cubicBezTo>
                    <a:pt x="2704" y="5930"/>
                    <a:pt x="2939" y="6431"/>
                    <a:pt x="3024" y="6590"/>
                  </a:cubicBezTo>
                  <a:cubicBezTo>
                    <a:pt x="3130" y="6814"/>
                    <a:pt x="3120" y="6974"/>
                    <a:pt x="3120" y="6974"/>
                  </a:cubicBezTo>
                  <a:cubicBezTo>
                    <a:pt x="3045" y="7187"/>
                    <a:pt x="2768" y="7165"/>
                    <a:pt x="2672" y="7357"/>
                  </a:cubicBezTo>
                  <a:cubicBezTo>
                    <a:pt x="2215" y="8336"/>
                    <a:pt x="6792" y="9092"/>
                    <a:pt x="9486" y="8177"/>
                  </a:cubicBezTo>
                  <a:cubicBezTo>
                    <a:pt x="10465" y="7847"/>
                    <a:pt x="10742" y="7410"/>
                    <a:pt x="10859" y="7229"/>
                  </a:cubicBezTo>
                  <a:cubicBezTo>
                    <a:pt x="10774" y="7378"/>
                    <a:pt x="10774" y="7378"/>
                    <a:pt x="10774" y="7378"/>
                  </a:cubicBezTo>
                  <a:cubicBezTo>
                    <a:pt x="10774" y="7378"/>
                    <a:pt x="10774" y="7378"/>
                    <a:pt x="10774" y="7378"/>
                  </a:cubicBezTo>
                </a:path>
              </a:pathLst>
            </a:custGeom>
            <a:solidFill>
              <a:srgbClr val="FF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63" name="Freeform 72"/>
            <p:cNvSpPr>
              <a:spLocks noChangeAspect="1"/>
            </p:cNvSpPr>
            <p:nvPr/>
          </p:nvSpPr>
          <p:spPr bwMode="auto">
            <a:xfrm>
              <a:off x="2183" y="1625"/>
              <a:ext cx="1361" cy="1094"/>
            </a:xfrm>
            <a:custGeom>
              <a:avLst/>
              <a:gdLst>
                <a:gd name="T0" fmla="*/ 479 w 11341"/>
                <a:gd name="T1" fmla="*/ 6102 h 9116"/>
                <a:gd name="T2" fmla="*/ 532 w 11341"/>
                <a:gd name="T3" fmla="*/ 6475 h 9116"/>
                <a:gd name="T4" fmla="*/ 628 w 11341"/>
                <a:gd name="T5" fmla="*/ 7167 h 9116"/>
                <a:gd name="T6" fmla="*/ 1203 w 11341"/>
                <a:gd name="T7" fmla="*/ 7945 h 9116"/>
                <a:gd name="T8" fmla="*/ 3780 w 11341"/>
                <a:gd name="T9" fmla="*/ 8840 h 9116"/>
                <a:gd name="T10" fmla="*/ 8051 w 11341"/>
                <a:gd name="T11" fmla="*/ 8765 h 9116"/>
                <a:gd name="T12" fmla="*/ 10543 w 11341"/>
                <a:gd name="T13" fmla="*/ 7519 h 9116"/>
                <a:gd name="T14" fmla="*/ 10713 w 11341"/>
                <a:gd name="T15" fmla="*/ 7050 h 9116"/>
                <a:gd name="T16" fmla="*/ 10798 w 11341"/>
                <a:gd name="T17" fmla="*/ 6358 h 9116"/>
                <a:gd name="T18" fmla="*/ 10852 w 11341"/>
                <a:gd name="T19" fmla="*/ 6113 h 9116"/>
                <a:gd name="T20" fmla="*/ 11160 w 11341"/>
                <a:gd name="T21" fmla="*/ 4697 h 9116"/>
                <a:gd name="T22" fmla="*/ 11320 w 11341"/>
                <a:gd name="T23" fmla="*/ 2503 h 9116"/>
                <a:gd name="T24" fmla="*/ 10990 w 11341"/>
                <a:gd name="T25" fmla="*/ 1587 h 9116"/>
                <a:gd name="T26" fmla="*/ 10202 w 11341"/>
                <a:gd name="T27" fmla="*/ 937 h 9116"/>
                <a:gd name="T28" fmla="*/ 10734 w 11341"/>
                <a:gd name="T29" fmla="*/ 1821 h 9116"/>
                <a:gd name="T30" fmla="*/ 10330 w 11341"/>
                <a:gd name="T31" fmla="*/ 5368 h 9116"/>
                <a:gd name="T32" fmla="*/ 5665 w 11341"/>
                <a:gd name="T33" fmla="*/ 8264 h 9116"/>
                <a:gd name="T34" fmla="*/ 10330 w 11341"/>
                <a:gd name="T35" fmla="*/ 5368 h 9116"/>
                <a:gd name="T36" fmla="*/ 10734 w 11341"/>
                <a:gd name="T37" fmla="*/ 1821 h 9116"/>
                <a:gd name="T38" fmla="*/ 10181 w 11341"/>
                <a:gd name="T39" fmla="*/ 926 h 9116"/>
                <a:gd name="T40" fmla="*/ 8338 w 11341"/>
                <a:gd name="T41" fmla="*/ 277 h 9116"/>
                <a:gd name="T42" fmla="*/ 5761 w 11341"/>
                <a:gd name="T43" fmla="*/ 21 h 9116"/>
                <a:gd name="T44" fmla="*/ 1267 w 11341"/>
                <a:gd name="T45" fmla="*/ 862 h 9116"/>
                <a:gd name="T46" fmla="*/ 32 w 11341"/>
                <a:gd name="T47" fmla="*/ 2364 h 9116"/>
                <a:gd name="T48" fmla="*/ 128 w 11341"/>
                <a:gd name="T49" fmla="*/ 4303 h 9116"/>
                <a:gd name="T50" fmla="*/ 277 w 11341"/>
                <a:gd name="T51" fmla="*/ 5261 h 9116"/>
                <a:gd name="T52" fmla="*/ 373 w 11341"/>
                <a:gd name="T53" fmla="*/ 5676 h 9116"/>
                <a:gd name="T54" fmla="*/ 479 w 11341"/>
                <a:gd name="T55" fmla="*/ 6102 h 911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1341"/>
                <a:gd name="T85" fmla="*/ 0 h 9116"/>
                <a:gd name="T86" fmla="*/ 11341 w 11341"/>
                <a:gd name="T87" fmla="*/ 9116 h 911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1341" h="9116">
                  <a:moveTo>
                    <a:pt x="479" y="6102"/>
                  </a:moveTo>
                  <a:cubicBezTo>
                    <a:pt x="511" y="6198"/>
                    <a:pt x="522" y="6252"/>
                    <a:pt x="532" y="6475"/>
                  </a:cubicBezTo>
                  <a:cubicBezTo>
                    <a:pt x="554" y="6699"/>
                    <a:pt x="564" y="7008"/>
                    <a:pt x="628" y="7167"/>
                  </a:cubicBezTo>
                  <a:cubicBezTo>
                    <a:pt x="756" y="7498"/>
                    <a:pt x="841" y="7647"/>
                    <a:pt x="1203" y="7945"/>
                  </a:cubicBezTo>
                  <a:cubicBezTo>
                    <a:pt x="1555" y="8243"/>
                    <a:pt x="2449" y="8659"/>
                    <a:pt x="3780" y="8840"/>
                  </a:cubicBezTo>
                  <a:cubicBezTo>
                    <a:pt x="5729" y="9116"/>
                    <a:pt x="7295" y="8914"/>
                    <a:pt x="8051" y="8765"/>
                  </a:cubicBezTo>
                  <a:cubicBezTo>
                    <a:pt x="9755" y="8435"/>
                    <a:pt x="10340" y="7838"/>
                    <a:pt x="10543" y="7519"/>
                  </a:cubicBezTo>
                  <a:cubicBezTo>
                    <a:pt x="10649" y="7349"/>
                    <a:pt x="10671" y="7242"/>
                    <a:pt x="10713" y="7050"/>
                  </a:cubicBezTo>
                  <a:cubicBezTo>
                    <a:pt x="10766" y="6816"/>
                    <a:pt x="10756" y="6582"/>
                    <a:pt x="10798" y="6358"/>
                  </a:cubicBezTo>
                  <a:cubicBezTo>
                    <a:pt x="10809" y="6283"/>
                    <a:pt x="10830" y="6188"/>
                    <a:pt x="10852" y="6113"/>
                  </a:cubicBezTo>
                  <a:cubicBezTo>
                    <a:pt x="10926" y="5826"/>
                    <a:pt x="11065" y="5336"/>
                    <a:pt x="11160" y="4697"/>
                  </a:cubicBezTo>
                  <a:cubicBezTo>
                    <a:pt x="11341" y="3536"/>
                    <a:pt x="11320" y="2513"/>
                    <a:pt x="11320" y="2503"/>
                  </a:cubicBezTo>
                  <a:cubicBezTo>
                    <a:pt x="11299" y="2119"/>
                    <a:pt x="11224" y="1928"/>
                    <a:pt x="10990" y="1587"/>
                  </a:cubicBezTo>
                  <a:cubicBezTo>
                    <a:pt x="10777" y="1299"/>
                    <a:pt x="10415" y="1075"/>
                    <a:pt x="10202" y="937"/>
                  </a:cubicBezTo>
                  <a:cubicBezTo>
                    <a:pt x="10575" y="1150"/>
                    <a:pt x="10734" y="1470"/>
                    <a:pt x="10734" y="1821"/>
                  </a:cubicBezTo>
                  <a:cubicBezTo>
                    <a:pt x="10734" y="2780"/>
                    <a:pt x="10692" y="3919"/>
                    <a:pt x="10330" y="5368"/>
                  </a:cubicBezTo>
                  <a:cubicBezTo>
                    <a:pt x="10064" y="6496"/>
                    <a:pt x="11075" y="7444"/>
                    <a:pt x="5665" y="8264"/>
                  </a:cubicBezTo>
                  <a:cubicBezTo>
                    <a:pt x="11075" y="7444"/>
                    <a:pt x="10064" y="6496"/>
                    <a:pt x="10330" y="5368"/>
                  </a:cubicBezTo>
                  <a:cubicBezTo>
                    <a:pt x="10692" y="3919"/>
                    <a:pt x="10734" y="2780"/>
                    <a:pt x="10734" y="1821"/>
                  </a:cubicBezTo>
                  <a:cubicBezTo>
                    <a:pt x="10734" y="1470"/>
                    <a:pt x="10575" y="1150"/>
                    <a:pt x="10181" y="926"/>
                  </a:cubicBezTo>
                  <a:cubicBezTo>
                    <a:pt x="9893" y="777"/>
                    <a:pt x="9339" y="490"/>
                    <a:pt x="8338" y="277"/>
                  </a:cubicBezTo>
                  <a:cubicBezTo>
                    <a:pt x="7529" y="106"/>
                    <a:pt x="6666" y="21"/>
                    <a:pt x="5761" y="21"/>
                  </a:cubicBezTo>
                  <a:cubicBezTo>
                    <a:pt x="3961" y="0"/>
                    <a:pt x="2279" y="319"/>
                    <a:pt x="1267" y="862"/>
                  </a:cubicBezTo>
                  <a:cubicBezTo>
                    <a:pt x="170" y="1438"/>
                    <a:pt x="74" y="2087"/>
                    <a:pt x="32" y="2364"/>
                  </a:cubicBezTo>
                  <a:cubicBezTo>
                    <a:pt x="32" y="2364"/>
                    <a:pt x="0" y="3259"/>
                    <a:pt x="128" y="4303"/>
                  </a:cubicBezTo>
                  <a:cubicBezTo>
                    <a:pt x="181" y="4750"/>
                    <a:pt x="255" y="5123"/>
                    <a:pt x="277" y="5261"/>
                  </a:cubicBezTo>
                  <a:cubicBezTo>
                    <a:pt x="309" y="5389"/>
                    <a:pt x="341" y="5549"/>
                    <a:pt x="373" y="5676"/>
                  </a:cubicBezTo>
                  <a:cubicBezTo>
                    <a:pt x="404" y="5815"/>
                    <a:pt x="447" y="5953"/>
                    <a:pt x="479" y="6102"/>
                  </a:cubicBezTo>
                </a:path>
              </a:pathLst>
            </a:custGeom>
            <a:solidFill>
              <a:srgbClr val="FF8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64" name="Freeform 73"/>
            <p:cNvSpPr>
              <a:spLocks noChangeAspect="1"/>
            </p:cNvSpPr>
            <p:nvPr/>
          </p:nvSpPr>
          <p:spPr bwMode="auto">
            <a:xfrm>
              <a:off x="2187" y="1628"/>
              <a:ext cx="1354" cy="1074"/>
            </a:xfrm>
            <a:custGeom>
              <a:avLst/>
              <a:gdLst>
                <a:gd name="T0" fmla="*/ 5631 w 11283"/>
                <a:gd name="T1" fmla="*/ 8237 h 8950"/>
                <a:gd name="T2" fmla="*/ 160 w 11283"/>
                <a:gd name="T3" fmla="*/ 4023 h 8950"/>
                <a:gd name="T4" fmla="*/ 8228 w 11283"/>
                <a:gd name="T5" fmla="*/ 4289 h 8950"/>
                <a:gd name="T6" fmla="*/ 6738 w 11283"/>
                <a:gd name="T7" fmla="*/ 7949 h 8950"/>
                <a:gd name="T8" fmla="*/ 10698 w 11283"/>
                <a:gd name="T9" fmla="*/ 1798 h 8950"/>
                <a:gd name="T10" fmla="*/ 9527 w 11283"/>
                <a:gd name="T11" fmla="*/ 617 h 8950"/>
                <a:gd name="T12" fmla="*/ 8601 w 11283"/>
                <a:gd name="T13" fmla="*/ 330 h 8950"/>
                <a:gd name="T14" fmla="*/ 7632 w 11283"/>
                <a:gd name="T15" fmla="*/ 138 h 8950"/>
                <a:gd name="T16" fmla="*/ 6685 w 11283"/>
                <a:gd name="T17" fmla="*/ 32 h 8950"/>
                <a:gd name="T18" fmla="*/ 5727 w 11283"/>
                <a:gd name="T19" fmla="*/ 0 h 8950"/>
                <a:gd name="T20" fmla="*/ 4758 w 11283"/>
                <a:gd name="T21" fmla="*/ 21 h 8950"/>
                <a:gd name="T22" fmla="*/ 3758 w 11283"/>
                <a:gd name="T23" fmla="*/ 117 h 8950"/>
                <a:gd name="T24" fmla="*/ 2778 w 11283"/>
                <a:gd name="T25" fmla="*/ 287 h 8950"/>
                <a:gd name="T26" fmla="*/ 1831 w 11283"/>
                <a:gd name="T27" fmla="*/ 574 h 8950"/>
                <a:gd name="T28" fmla="*/ 1011 w 11283"/>
                <a:gd name="T29" fmla="*/ 968 h 8950"/>
                <a:gd name="T30" fmla="*/ 234 w 11283"/>
                <a:gd name="T31" fmla="*/ 1681 h 8950"/>
                <a:gd name="T32" fmla="*/ 0 w 11283"/>
                <a:gd name="T33" fmla="*/ 2618 h 8950"/>
                <a:gd name="T34" fmla="*/ 11 w 11283"/>
                <a:gd name="T35" fmla="*/ 3075 h 8950"/>
                <a:gd name="T36" fmla="*/ 32 w 11283"/>
                <a:gd name="T37" fmla="*/ 3565 h 8950"/>
                <a:gd name="T38" fmla="*/ 75 w 11283"/>
                <a:gd name="T39" fmla="*/ 4097 h 8950"/>
                <a:gd name="T40" fmla="*/ 149 w 11283"/>
                <a:gd name="T41" fmla="*/ 4650 h 8950"/>
                <a:gd name="T42" fmla="*/ 245 w 11283"/>
                <a:gd name="T43" fmla="*/ 5236 h 8950"/>
                <a:gd name="T44" fmla="*/ 394 w 11283"/>
                <a:gd name="T45" fmla="*/ 5853 h 8950"/>
                <a:gd name="T46" fmla="*/ 500 w 11283"/>
                <a:gd name="T47" fmla="*/ 6449 h 8950"/>
                <a:gd name="T48" fmla="*/ 554 w 11283"/>
                <a:gd name="T49" fmla="*/ 6960 h 8950"/>
                <a:gd name="T50" fmla="*/ 852 w 11283"/>
                <a:gd name="T51" fmla="*/ 7609 h 8950"/>
                <a:gd name="T52" fmla="*/ 1725 w 11283"/>
                <a:gd name="T53" fmla="*/ 8258 h 8950"/>
                <a:gd name="T54" fmla="*/ 2587 w 11283"/>
                <a:gd name="T55" fmla="*/ 8577 h 8950"/>
                <a:gd name="T56" fmla="*/ 3460 w 11283"/>
                <a:gd name="T57" fmla="*/ 8769 h 8950"/>
                <a:gd name="T58" fmla="*/ 4343 w 11283"/>
                <a:gd name="T59" fmla="*/ 8886 h 8950"/>
                <a:gd name="T60" fmla="*/ 5248 w 11283"/>
                <a:gd name="T61" fmla="*/ 8950 h 8950"/>
                <a:gd name="T62" fmla="*/ 6153 w 11283"/>
                <a:gd name="T63" fmla="*/ 8939 h 8950"/>
                <a:gd name="T64" fmla="*/ 7079 w 11283"/>
                <a:gd name="T65" fmla="*/ 8875 h 8950"/>
                <a:gd name="T66" fmla="*/ 8016 w 11283"/>
                <a:gd name="T67" fmla="*/ 8737 h 8950"/>
                <a:gd name="T68" fmla="*/ 8888 w 11283"/>
                <a:gd name="T69" fmla="*/ 8524 h 8950"/>
                <a:gd name="T70" fmla="*/ 9676 w 11283"/>
                <a:gd name="T71" fmla="*/ 8194 h 8950"/>
                <a:gd name="T72" fmla="*/ 10304 w 11283"/>
                <a:gd name="T73" fmla="*/ 7747 h 8950"/>
                <a:gd name="T74" fmla="*/ 10815 w 11283"/>
                <a:gd name="T75" fmla="*/ 6087 h 8950"/>
                <a:gd name="T76" fmla="*/ 10975 w 11283"/>
                <a:gd name="T77" fmla="*/ 5459 h 8950"/>
                <a:gd name="T78" fmla="*/ 11092 w 11283"/>
                <a:gd name="T79" fmla="*/ 4863 h 8950"/>
                <a:gd name="T80" fmla="*/ 11177 w 11283"/>
                <a:gd name="T81" fmla="*/ 4299 h 8950"/>
                <a:gd name="T82" fmla="*/ 11230 w 11283"/>
                <a:gd name="T83" fmla="*/ 3756 h 8950"/>
                <a:gd name="T84" fmla="*/ 11262 w 11283"/>
                <a:gd name="T85" fmla="*/ 3256 h 8950"/>
                <a:gd name="T86" fmla="*/ 11273 w 11283"/>
                <a:gd name="T87" fmla="*/ 2788 h 8950"/>
                <a:gd name="T88" fmla="*/ 11273 w 11283"/>
                <a:gd name="T89" fmla="*/ 2320 h 8950"/>
                <a:gd name="T90" fmla="*/ 11060 w 11283"/>
                <a:gd name="T91" fmla="*/ 1734 h 8950"/>
                <a:gd name="T92" fmla="*/ 10581 w 11283"/>
                <a:gd name="T93" fmla="*/ 1192 h 895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1283"/>
                <a:gd name="T142" fmla="*/ 0 h 8950"/>
                <a:gd name="T143" fmla="*/ 11283 w 11283"/>
                <a:gd name="T144" fmla="*/ 8950 h 895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1283" h="8950">
                  <a:moveTo>
                    <a:pt x="10698" y="1798"/>
                  </a:moveTo>
                  <a:cubicBezTo>
                    <a:pt x="10698" y="2756"/>
                    <a:pt x="10655" y="3895"/>
                    <a:pt x="10294" y="5342"/>
                  </a:cubicBezTo>
                  <a:cubicBezTo>
                    <a:pt x="10027" y="6470"/>
                    <a:pt x="11039" y="7417"/>
                    <a:pt x="5631" y="8237"/>
                  </a:cubicBezTo>
                  <a:cubicBezTo>
                    <a:pt x="5621" y="8237"/>
                    <a:pt x="5621" y="8237"/>
                    <a:pt x="5610" y="8237"/>
                  </a:cubicBezTo>
                  <a:cubicBezTo>
                    <a:pt x="1395" y="8279"/>
                    <a:pt x="1395" y="8279"/>
                    <a:pt x="798" y="7524"/>
                  </a:cubicBezTo>
                  <a:cubicBezTo>
                    <a:pt x="788" y="7513"/>
                    <a:pt x="181" y="4278"/>
                    <a:pt x="160" y="4023"/>
                  </a:cubicBezTo>
                  <a:cubicBezTo>
                    <a:pt x="53" y="2150"/>
                    <a:pt x="245" y="1958"/>
                    <a:pt x="458" y="1724"/>
                  </a:cubicBezTo>
                  <a:cubicBezTo>
                    <a:pt x="1565" y="564"/>
                    <a:pt x="5354" y="372"/>
                    <a:pt x="7004" y="915"/>
                  </a:cubicBezTo>
                  <a:cubicBezTo>
                    <a:pt x="8016" y="1245"/>
                    <a:pt x="8228" y="4257"/>
                    <a:pt x="8228" y="4289"/>
                  </a:cubicBezTo>
                  <a:cubicBezTo>
                    <a:pt x="8239" y="4746"/>
                    <a:pt x="7462" y="4767"/>
                    <a:pt x="7632" y="5300"/>
                  </a:cubicBezTo>
                  <a:cubicBezTo>
                    <a:pt x="7877" y="6034"/>
                    <a:pt x="9538" y="6225"/>
                    <a:pt x="8942" y="7098"/>
                  </a:cubicBezTo>
                  <a:cubicBezTo>
                    <a:pt x="8676" y="7492"/>
                    <a:pt x="7366" y="7800"/>
                    <a:pt x="6738" y="7949"/>
                  </a:cubicBezTo>
                  <a:cubicBezTo>
                    <a:pt x="6100" y="8098"/>
                    <a:pt x="5801" y="8162"/>
                    <a:pt x="5631" y="8237"/>
                  </a:cubicBezTo>
                  <a:cubicBezTo>
                    <a:pt x="11039" y="7417"/>
                    <a:pt x="10027" y="6470"/>
                    <a:pt x="10294" y="5342"/>
                  </a:cubicBezTo>
                  <a:cubicBezTo>
                    <a:pt x="10655" y="3895"/>
                    <a:pt x="10698" y="2756"/>
                    <a:pt x="10698" y="1798"/>
                  </a:cubicBezTo>
                  <a:cubicBezTo>
                    <a:pt x="10698" y="1447"/>
                    <a:pt x="10538" y="1128"/>
                    <a:pt x="10144" y="904"/>
                  </a:cubicBezTo>
                  <a:cubicBezTo>
                    <a:pt x="10144" y="904"/>
                    <a:pt x="10144" y="904"/>
                    <a:pt x="10144" y="904"/>
                  </a:cubicBezTo>
                  <a:cubicBezTo>
                    <a:pt x="9846" y="745"/>
                    <a:pt x="9804" y="723"/>
                    <a:pt x="9527" y="617"/>
                  </a:cubicBezTo>
                  <a:cubicBezTo>
                    <a:pt x="9250" y="511"/>
                    <a:pt x="9250" y="511"/>
                    <a:pt x="9250" y="511"/>
                  </a:cubicBezTo>
                  <a:cubicBezTo>
                    <a:pt x="9144" y="479"/>
                    <a:pt x="9006" y="436"/>
                    <a:pt x="8899" y="404"/>
                  </a:cubicBezTo>
                  <a:cubicBezTo>
                    <a:pt x="8601" y="330"/>
                    <a:pt x="8601" y="330"/>
                    <a:pt x="8601" y="330"/>
                  </a:cubicBezTo>
                  <a:cubicBezTo>
                    <a:pt x="8505" y="298"/>
                    <a:pt x="8367" y="266"/>
                    <a:pt x="8271" y="245"/>
                  </a:cubicBezTo>
                  <a:cubicBezTo>
                    <a:pt x="7962" y="191"/>
                    <a:pt x="7962" y="191"/>
                    <a:pt x="7962" y="191"/>
                  </a:cubicBezTo>
                  <a:cubicBezTo>
                    <a:pt x="7867" y="170"/>
                    <a:pt x="7728" y="149"/>
                    <a:pt x="7632" y="138"/>
                  </a:cubicBezTo>
                  <a:cubicBezTo>
                    <a:pt x="7324" y="96"/>
                    <a:pt x="7324" y="96"/>
                    <a:pt x="7324" y="96"/>
                  </a:cubicBezTo>
                  <a:cubicBezTo>
                    <a:pt x="7228" y="85"/>
                    <a:pt x="7100" y="74"/>
                    <a:pt x="7004" y="64"/>
                  </a:cubicBezTo>
                  <a:cubicBezTo>
                    <a:pt x="6685" y="32"/>
                    <a:pt x="6685" y="32"/>
                    <a:pt x="6685" y="32"/>
                  </a:cubicBezTo>
                  <a:cubicBezTo>
                    <a:pt x="6589" y="32"/>
                    <a:pt x="6461" y="21"/>
                    <a:pt x="6366" y="10"/>
                  </a:cubicBezTo>
                  <a:cubicBezTo>
                    <a:pt x="6046" y="0"/>
                    <a:pt x="6046" y="0"/>
                    <a:pt x="6046" y="0"/>
                  </a:cubicBezTo>
                  <a:cubicBezTo>
                    <a:pt x="5950" y="0"/>
                    <a:pt x="5823" y="0"/>
                    <a:pt x="5727" y="0"/>
                  </a:cubicBezTo>
                  <a:cubicBezTo>
                    <a:pt x="5408" y="0"/>
                    <a:pt x="5408" y="0"/>
                    <a:pt x="5408" y="0"/>
                  </a:cubicBezTo>
                  <a:cubicBezTo>
                    <a:pt x="5312" y="0"/>
                    <a:pt x="5184" y="0"/>
                    <a:pt x="5088" y="0"/>
                  </a:cubicBezTo>
                  <a:cubicBezTo>
                    <a:pt x="4758" y="21"/>
                    <a:pt x="4758" y="21"/>
                    <a:pt x="4758" y="21"/>
                  </a:cubicBezTo>
                  <a:cubicBezTo>
                    <a:pt x="4662" y="32"/>
                    <a:pt x="4524" y="32"/>
                    <a:pt x="4428" y="42"/>
                  </a:cubicBezTo>
                  <a:cubicBezTo>
                    <a:pt x="4098" y="74"/>
                    <a:pt x="4098" y="74"/>
                    <a:pt x="4098" y="74"/>
                  </a:cubicBezTo>
                  <a:cubicBezTo>
                    <a:pt x="4003" y="85"/>
                    <a:pt x="3864" y="106"/>
                    <a:pt x="3758" y="117"/>
                  </a:cubicBezTo>
                  <a:cubicBezTo>
                    <a:pt x="3428" y="159"/>
                    <a:pt x="3428" y="159"/>
                    <a:pt x="3428" y="159"/>
                  </a:cubicBezTo>
                  <a:cubicBezTo>
                    <a:pt x="3332" y="181"/>
                    <a:pt x="3194" y="202"/>
                    <a:pt x="3098" y="223"/>
                  </a:cubicBezTo>
                  <a:cubicBezTo>
                    <a:pt x="2778" y="287"/>
                    <a:pt x="2778" y="287"/>
                    <a:pt x="2778" y="287"/>
                  </a:cubicBezTo>
                  <a:cubicBezTo>
                    <a:pt x="2683" y="319"/>
                    <a:pt x="2544" y="351"/>
                    <a:pt x="2448" y="372"/>
                  </a:cubicBezTo>
                  <a:cubicBezTo>
                    <a:pt x="2161" y="457"/>
                    <a:pt x="2161" y="457"/>
                    <a:pt x="2161" y="457"/>
                  </a:cubicBezTo>
                  <a:cubicBezTo>
                    <a:pt x="2055" y="489"/>
                    <a:pt x="1927" y="532"/>
                    <a:pt x="1831" y="574"/>
                  </a:cubicBezTo>
                  <a:cubicBezTo>
                    <a:pt x="1565" y="681"/>
                    <a:pt x="1565" y="681"/>
                    <a:pt x="1565" y="681"/>
                  </a:cubicBezTo>
                  <a:cubicBezTo>
                    <a:pt x="1469" y="723"/>
                    <a:pt x="1331" y="787"/>
                    <a:pt x="1235" y="841"/>
                  </a:cubicBezTo>
                  <a:cubicBezTo>
                    <a:pt x="1011" y="968"/>
                    <a:pt x="1011" y="968"/>
                    <a:pt x="1011" y="968"/>
                  </a:cubicBezTo>
                  <a:cubicBezTo>
                    <a:pt x="916" y="1032"/>
                    <a:pt x="777" y="1117"/>
                    <a:pt x="681" y="1192"/>
                  </a:cubicBezTo>
                  <a:cubicBezTo>
                    <a:pt x="522" y="1341"/>
                    <a:pt x="522" y="1341"/>
                    <a:pt x="522" y="1341"/>
                  </a:cubicBezTo>
                  <a:cubicBezTo>
                    <a:pt x="330" y="1532"/>
                    <a:pt x="319" y="1543"/>
                    <a:pt x="234" y="1681"/>
                  </a:cubicBezTo>
                  <a:cubicBezTo>
                    <a:pt x="149" y="1841"/>
                    <a:pt x="149" y="1841"/>
                    <a:pt x="149" y="1841"/>
                  </a:cubicBezTo>
                  <a:cubicBezTo>
                    <a:pt x="43" y="2086"/>
                    <a:pt x="11" y="2171"/>
                    <a:pt x="0" y="2469"/>
                  </a:cubicBezTo>
                  <a:cubicBezTo>
                    <a:pt x="0" y="2618"/>
                    <a:pt x="0" y="2618"/>
                    <a:pt x="0" y="2618"/>
                  </a:cubicBezTo>
                  <a:cubicBezTo>
                    <a:pt x="0" y="2660"/>
                    <a:pt x="0" y="2714"/>
                    <a:pt x="0" y="2767"/>
                  </a:cubicBezTo>
                  <a:cubicBezTo>
                    <a:pt x="0" y="2916"/>
                    <a:pt x="0" y="2916"/>
                    <a:pt x="0" y="2916"/>
                  </a:cubicBezTo>
                  <a:cubicBezTo>
                    <a:pt x="0" y="2969"/>
                    <a:pt x="0" y="3033"/>
                    <a:pt x="11" y="3075"/>
                  </a:cubicBezTo>
                  <a:cubicBezTo>
                    <a:pt x="11" y="3235"/>
                    <a:pt x="11" y="3235"/>
                    <a:pt x="11" y="3235"/>
                  </a:cubicBezTo>
                  <a:cubicBezTo>
                    <a:pt x="11" y="3288"/>
                    <a:pt x="21" y="3352"/>
                    <a:pt x="21" y="3405"/>
                  </a:cubicBezTo>
                  <a:cubicBezTo>
                    <a:pt x="32" y="3565"/>
                    <a:pt x="32" y="3565"/>
                    <a:pt x="32" y="3565"/>
                  </a:cubicBezTo>
                  <a:cubicBezTo>
                    <a:pt x="32" y="3618"/>
                    <a:pt x="43" y="3693"/>
                    <a:pt x="43" y="3746"/>
                  </a:cubicBezTo>
                  <a:cubicBezTo>
                    <a:pt x="53" y="3916"/>
                    <a:pt x="53" y="3916"/>
                    <a:pt x="53" y="3916"/>
                  </a:cubicBezTo>
                  <a:cubicBezTo>
                    <a:pt x="64" y="3969"/>
                    <a:pt x="64" y="4044"/>
                    <a:pt x="75" y="4097"/>
                  </a:cubicBezTo>
                  <a:cubicBezTo>
                    <a:pt x="96" y="4278"/>
                    <a:pt x="96" y="4278"/>
                    <a:pt x="96" y="4278"/>
                  </a:cubicBezTo>
                  <a:cubicBezTo>
                    <a:pt x="96" y="4331"/>
                    <a:pt x="107" y="4406"/>
                    <a:pt x="117" y="4459"/>
                  </a:cubicBezTo>
                  <a:cubicBezTo>
                    <a:pt x="149" y="4650"/>
                    <a:pt x="149" y="4650"/>
                    <a:pt x="149" y="4650"/>
                  </a:cubicBezTo>
                  <a:cubicBezTo>
                    <a:pt x="149" y="4704"/>
                    <a:pt x="170" y="4789"/>
                    <a:pt x="181" y="4842"/>
                  </a:cubicBezTo>
                  <a:cubicBezTo>
                    <a:pt x="213" y="5034"/>
                    <a:pt x="213" y="5034"/>
                    <a:pt x="213" y="5034"/>
                  </a:cubicBezTo>
                  <a:cubicBezTo>
                    <a:pt x="224" y="5097"/>
                    <a:pt x="234" y="5172"/>
                    <a:pt x="245" y="5236"/>
                  </a:cubicBezTo>
                  <a:cubicBezTo>
                    <a:pt x="298" y="5438"/>
                    <a:pt x="298" y="5438"/>
                    <a:pt x="298" y="5438"/>
                  </a:cubicBezTo>
                  <a:cubicBezTo>
                    <a:pt x="309" y="5502"/>
                    <a:pt x="330" y="5587"/>
                    <a:pt x="341" y="5651"/>
                  </a:cubicBezTo>
                  <a:cubicBezTo>
                    <a:pt x="394" y="5853"/>
                    <a:pt x="394" y="5853"/>
                    <a:pt x="394" y="5853"/>
                  </a:cubicBezTo>
                  <a:cubicBezTo>
                    <a:pt x="415" y="5917"/>
                    <a:pt x="437" y="6013"/>
                    <a:pt x="447" y="6076"/>
                  </a:cubicBezTo>
                  <a:cubicBezTo>
                    <a:pt x="479" y="6204"/>
                    <a:pt x="479" y="6204"/>
                    <a:pt x="479" y="6204"/>
                  </a:cubicBezTo>
                  <a:cubicBezTo>
                    <a:pt x="490" y="6268"/>
                    <a:pt x="500" y="6374"/>
                    <a:pt x="500" y="6449"/>
                  </a:cubicBezTo>
                  <a:cubicBezTo>
                    <a:pt x="511" y="6609"/>
                    <a:pt x="511" y="6609"/>
                    <a:pt x="511" y="6609"/>
                  </a:cubicBezTo>
                  <a:cubicBezTo>
                    <a:pt x="522" y="6662"/>
                    <a:pt x="522" y="6726"/>
                    <a:pt x="522" y="6779"/>
                  </a:cubicBezTo>
                  <a:cubicBezTo>
                    <a:pt x="554" y="6960"/>
                    <a:pt x="554" y="6960"/>
                    <a:pt x="554" y="6960"/>
                  </a:cubicBezTo>
                  <a:cubicBezTo>
                    <a:pt x="564" y="7024"/>
                    <a:pt x="586" y="7109"/>
                    <a:pt x="607" y="7162"/>
                  </a:cubicBezTo>
                  <a:cubicBezTo>
                    <a:pt x="681" y="7343"/>
                    <a:pt x="681" y="7343"/>
                    <a:pt x="681" y="7343"/>
                  </a:cubicBezTo>
                  <a:cubicBezTo>
                    <a:pt x="724" y="7428"/>
                    <a:pt x="798" y="7534"/>
                    <a:pt x="852" y="7609"/>
                  </a:cubicBezTo>
                  <a:cubicBezTo>
                    <a:pt x="1001" y="7769"/>
                    <a:pt x="1001" y="7769"/>
                    <a:pt x="1001" y="7769"/>
                  </a:cubicBezTo>
                  <a:cubicBezTo>
                    <a:pt x="1214" y="7949"/>
                    <a:pt x="1246" y="7981"/>
                    <a:pt x="1501" y="8130"/>
                  </a:cubicBezTo>
                  <a:cubicBezTo>
                    <a:pt x="1725" y="8258"/>
                    <a:pt x="1725" y="8258"/>
                    <a:pt x="1725" y="8258"/>
                  </a:cubicBezTo>
                  <a:cubicBezTo>
                    <a:pt x="1820" y="8290"/>
                    <a:pt x="1937" y="8354"/>
                    <a:pt x="2033" y="8386"/>
                  </a:cubicBezTo>
                  <a:cubicBezTo>
                    <a:pt x="2289" y="8482"/>
                    <a:pt x="2289" y="8482"/>
                    <a:pt x="2289" y="8482"/>
                  </a:cubicBezTo>
                  <a:cubicBezTo>
                    <a:pt x="2385" y="8513"/>
                    <a:pt x="2502" y="8545"/>
                    <a:pt x="2587" y="8577"/>
                  </a:cubicBezTo>
                  <a:cubicBezTo>
                    <a:pt x="2864" y="8641"/>
                    <a:pt x="2864" y="8641"/>
                    <a:pt x="2864" y="8641"/>
                  </a:cubicBezTo>
                  <a:cubicBezTo>
                    <a:pt x="2959" y="8662"/>
                    <a:pt x="3076" y="8694"/>
                    <a:pt x="3172" y="8716"/>
                  </a:cubicBezTo>
                  <a:cubicBezTo>
                    <a:pt x="3460" y="8769"/>
                    <a:pt x="3460" y="8769"/>
                    <a:pt x="3460" y="8769"/>
                  </a:cubicBezTo>
                  <a:cubicBezTo>
                    <a:pt x="3545" y="8780"/>
                    <a:pt x="3662" y="8801"/>
                    <a:pt x="3758" y="8822"/>
                  </a:cubicBezTo>
                  <a:cubicBezTo>
                    <a:pt x="4045" y="8854"/>
                    <a:pt x="4045" y="8854"/>
                    <a:pt x="4045" y="8854"/>
                  </a:cubicBezTo>
                  <a:cubicBezTo>
                    <a:pt x="4141" y="8865"/>
                    <a:pt x="4258" y="8875"/>
                    <a:pt x="4343" y="8886"/>
                  </a:cubicBezTo>
                  <a:cubicBezTo>
                    <a:pt x="4641" y="8918"/>
                    <a:pt x="4641" y="8918"/>
                    <a:pt x="4641" y="8918"/>
                  </a:cubicBezTo>
                  <a:cubicBezTo>
                    <a:pt x="4737" y="8918"/>
                    <a:pt x="4854" y="8929"/>
                    <a:pt x="4939" y="8929"/>
                  </a:cubicBezTo>
                  <a:cubicBezTo>
                    <a:pt x="5248" y="8950"/>
                    <a:pt x="5248" y="8950"/>
                    <a:pt x="5248" y="8950"/>
                  </a:cubicBezTo>
                  <a:cubicBezTo>
                    <a:pt x="5333" y="8950"/>
                    <a:pt x="5450" y="8950"/>
                    <a:pt x="5546" y="8950"/>
                  </a:cubicBezTo>
                  <a:cubicBezTo>
                    <a:pt x="5844" y="8950"/>
                    <a:pt x="5844" y="8950"/>
                    <a:pt x="5844" y="8950"/>
                  </a:cubicBezTo>
                  <a:cubicBezTo>
                    <a:pt x="5940" y="8950"/>
                    <a:pt x="6057" y="8950"/>
                    <a:pt x="6153" y="8939"/>
                  </a:cubicBezTo>
                  <a:cubicBezTo>
                    <a:pt x="6461" y="8929"/>
                    <a:pt x="6461" y="8929"/>
                    <a:pt x="6461" y="8929"/>
                  </a:cubicBezTo>
                  <a:cubicBezTo>
                    <a:pt x="6557" y="8918"/>
                    <a:pt x="6674" y="8918"/>
                    <a:pt x="6770" y="8907"/>
                  </a:cubicBezTo>
                  <a:cubicBezTo>
                    <a:pt x="7079" y="8875"/>
                    <a:pt x="7079" y="8875"/>
                    <a:pt x="7079" y="8875"/>
                  </a:cubicBezTo>
                  <a:cubicBezTo>
                    <a:pt x="7175" y="8865"/>
                    <a:pt x="7302" y="8854"/>
                    <a:pt x="7398" y="8843"/>
                  </a:cubicBezTo>
                  <a:cubicBezTo>
                    <a:pt x="7707" y="8790"/>
                    <a:pt x="7707" y="8790"/>
                    <a:pt x="7707" y="8790"/>
                  </a:cubicBezTo>
                  <a:cubicBezTo>
                    <a:pt x="7803" y="8780"/>
                    <a:pt x="7930" y="8758"/>
                    <a:pt x="8016" y="8737"/>
                  </a:cubicBezTo>
                  <a:cubicBezTo>
                    <a:pt x="8314" y="8673"/>
                    <a:pt x="8314" y="8673"/>
                    <a:pt x="8314" y="8673"/>
                  </a:cubicBezTo>
                  <a:cubicBezTo>
                    <a:pt x="8399" y="8652"/>
                    <a:pt x="8527" y="8620"/>
                    <a:pt x="8612" y="8599"/>
                  </a:cubicBezTo>
                  <a:cubicBezTo>
                    <a:pt x="8888" y="8524"/>
                    <a:pt x="8888" y="8524"/>
                    <a:pt x="8888" y="8524"/>
                  </a:cubicBezTo>
                  <a:cubicBezTo>
                    <a:pt x="8974" y="8492"/>
                    <a:pt x="9080" y="8450"/>
                    <a:pt x="9165" y="8418"/>
                  </a:cubicBezTo>
                  <a:cubicBezTo>
                    <a:pt x="9421" y="8322"/>
                    <a:pt x="9421" y="8322"/>
                    <a:pt x="9421" y="8322"/>
                  </a:cubicBezTo>
                  <a:cubicBezTo>
                    <a:pt x="9495" y="8279"/>
                    <a:pt x="9602" y="8237"/>
                    <a:pt x="9676" y="8194"/>
                  </a:cubicBezTo>
                  <a:cubicBezTo>
                    <a:pt x="9900" y="8067"/>
                    <a:pt x="9900" y="8067"/>
                    <a:pt x="9900" y="8067"/>
                  </a:cubicBezTo>
                  <a:cubicBezTo>
                    <a:pt x="9964" y="8024"/>
                    <a:pt x="10070" y="7949"/>
                    <a:pt x="10134" y="7896"/>
                  </a:cubicBezTo>
                  <a:cubicBezTo>
                    <a:pt x="10304" y="7747"/>
                    <a:pt x="10304" y="7747"/>
                    <a:pt x="10304" y="7747"/>
                  </a:cubicBezTo>
                  <a:cubicBezTo>
                    <a:pt x="10368" y="7673"/>
                    <a:pt x="10453" y="7577"/>
                    <a:pt x="10506" y="7492"/>
                  </a:cubicBezTo>
                  <a:cubicBezTo>
                    <a:pt x="10581" y="7343"/>
                    <a:pt x="10581" y="7343"/>
                    <a:pt x="10581" y="7343"/>
                  </a:cubicBezTo>
                  <a:cubicBezTo>
                    <a:pt x="10730" y="6938"/>
                    <a:pt x="10709" y="6502"/>
                    <a:pt x="10815" y="6087"/>
                  </a:cubicBezTo>
                  <a:cubicBezTo>
                    <a:pt x="10868" y="5874"/>
                    <a:pt x="10868" y="5874"/>
                    <a:pt x="10868" y="5874"/>
                  </a:cubicBezTo>
                  <a:cubicBezTo>
                    <a:pt x="10890" y="5810"/>
                    <a:pt x="10911" y="5725"/>
                    <a:pt x="10922" y="5661"/>
                  </a:cubicBezTo>
                  <a:cubicBezTo>
                    <a:pt x="10975" y="5459"/>
                    <a:pt x="10975" y="5459"/>
                    <a:pt x="10975" y="5459"/>
                  </a:cubicBezTo>
                  <a:cubicBezTo>
                    <a:pt x="10985" y="5395"/>
                    <a:pt x="11007" y="5321"/>
                    <a:pt x="11017" y="5257"/>
                  </a:cubicBezTo>
                  <a:cubicBezTo>
                    <a:pt x="11060" y="5055"/>
                    <a:pt x="11060" y="5055"/>
                    <a:pt x="11060" y="5055"/>
                  </a:cubicBezTo>
                  <a:cubicBezTo>
                    <a:pt x="11071" y="5002"/>
                    <a:pt x="11081" y="4916"/>
                    <a:pt x="11092" y="4863"/>
                  </a:cubicBezTo>
                  <a:cubicBezTo>
                    <a:pt x="11124" y="4672"/>
                    <a:pt x="11124" y="4672"/>
                    <a:pt x="11124" y="4672"/>
                  </a:cubicBezTo>
                  <a:cubicBezTo>
                    <a:pt x="11134" y="4608"/>
                    <a:pt x="11145" y="4533"/>
                    <a:pt x="11156" y="4480"/>
                  </a:cubicBezTo>
                  <a:cubicBezTo>
                    <a:pt x="11177" y="4299"/>
                    <a:pt x="11177" y="4299"/>
                    <a:pt x="11177" y="4299"/>
                  </a:cubicBezTo>
                  <a:cubicBezTo>
                    <a:pt x="11188" y="4235"/>
                    <a:pt x="11198" y="4172"/>
                    <a:pt x="11198" y="4108"/>
                  </a:cubicBezTo>
                  <a:cubicBezTo>
                    <a:pt x="11220" y="3937"/>
                    <a:pt x="11220" y="3937"/>
                    <a:pt x="11220" y="3937"/>
                  </a:cubicBezTo>
                  <a:cubicBezTo>
                    <a:pt x="11220" y="3884"/>
                    <a:pt x="11230" y="3810"/>
                    <a:pt x="11230" y="3756"/>
                  </a:cubicBezTo>
                  <a:cubicBezTo>
                    <a:pt x="11241" y="3586"/>
                    <a:pt x="11241" y="3586"/>
                    <a:pt x="11241" y="3586"/>
                  </a:cubicBezTo>
                  <a:cubicBezTo>
                    <a:pt x="11252" y="3533"/>
                    <a:pt x="11252" y="3469"/>
                    <a:pt x="11252" y="3416"/>
                  </a:cubicBezTo>
                  <a:cubicBezTo>
                    <a:pt x="11262" y="3256"/>
                    <a:pt x="11262" y="3256"/>
                    <a:pt x="11262" y="3256"/>
                  </a:cubicBezTo>
                  <a:cubicBezTo>
                    <a:pt x="11262" y="3203"/>
                    <a:pt x="11273" y="3139"/>
                    <a:pt x="11273" y="3097"/>
                  </a:cubicBezTo>
                  <a:cubicBezTo>
                    <a:pt x="11273" y="2937"/>
                    <a:pt x="11273" y="2937"/>
                    <a:pt x="11273" y="2937"/>
                  </a:cubicBezTo>
                  <a:cubicBezTo>
                    <a:pt x="11273" y="2894"/>
                    <a:pt x="11273" y="2831"/>
                    <a:pt x="11273" y="2788"/>
                  </a:cubicBezTo>
                  <a:cubicBezTo>
                    <a:pt x="11283" y="2628"/>
                    <a:pt x="11283" y="2628"/>
                    <a:pt x="11283" y="2628"/>
                  </a:cubicBezTo>
                  <a:cubicBezTo>
                    <a:pt x="11283" y="2586"/>
                    <a:pt x="11283" y="2533"/>
                    <a:pt x="11283" y="2479"/>
                  </a:cubicBezTo>
                  <a:cubicBezTo>
                    <a:pt x="11273" y="2320"/>
                    <a:pt x="11273" y="2320"/>
                    <a:pt x="11273" y="2320"/>
                  </a:cubicBezTo>
                  <a:cubicBezTo>
                    <a:pt x="11262" y="2256"/>
                    <a:pt x="11241" y="2171"/>
                    <a:pt x="11230" y="2107"/>
                  </a:cubicBezTo>
                  <a:cubicBezTo>
                    <a:pt x="11177" y="1947"/>
                    <a:pt x="11177" y="1947"/>
                    <a:pt x="11177" y="1947"/>
                  </a:cubicBezTo>
                  <a:cubicBezTo>
                    <a:pt x="11145" y="1883"/>
                    <a:pt x="11103" y="1788"/>
                    <a:pt x="11060" y="1734"/>
                  </a:cubicBezTo>
                  <a:cubicBezTo>
                    <a:pt x="10953" y="1564"/>
                    <a:pt x="10953" y="1564"/>
                    <a:pt x="10953" y="1564"/>
                  </a:cubicBezTo>
                  <a:cubicBezTo>
                    <a:pt x="10890" y="1500"/>
                    <a:pt x="10815" y="1405"/>
                    <a:pt x="10751" y="1341"/>
                  </a:cubicBezTo>
                  <a:cubicBezTo>
                    <a:pt x="10581" y="1192"/>
                    <a:pt x="10581" y="1192"/>
                    <a:pt x="10581" y="1192"/>
                  </a:cubicBezTo>
                  <a:cubicBezTo>
                    <a:pt x="10315" y="1000"/>
                    <a:pt x="10315" y="1000"/>
                    <a:pt x="10144" y="904"/>
                  </a:cubicBezTo>
                  <a:cubicBezTo>
                    <a:pt x="10538" y="1128"/>
                    <a:pt x="10698" y="1447"/>
                    <a:pt x="10698" y="1798"/>
                  </a:cubicBezTo>
                </a:path>
              </a:pathLst>
            </a:custGeom>
            <a:solidFill>
              <a:srgbClr val="FF8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65" name="Freeform 74"/>
            <p:cNvSpPr>
              <a:spLocks noChangeAspect="1"/>
            </p:cNvSpPr>
            <p:nvPr/>
          </p:nvSpPr>
          <p:spPr bwMode="auto">
            <a:xfrm>
              <a:off x="2187" y="1611"/>
              <a:ext cx="1354" cy="1099"/>
            </a:xfrm>
            <a:custGeom>
              <a:avLst/>
              <a:gdLst>
                <a:gd name="T0" fmla="*/ 9069 w 11283"/>
                <a:gd name="T1" fmla="*/ 7561 h 9158"/>
                <a:gd name="T2" fmla="*/ 596 w 11283"/>
                <a:gd name="T3" fmla="*/ 7252 h 9158"/>
                <a:gd name="T4" fmla="*/ 7845 w 11283"/>
                <a:gd name="T5" fmla="*/ 1459 h 9158"/>
                <a:gd name="T6" fmla="*/ 7888 w 11283"/>
                <a:gd name="T7" fmla="*/ 5474 h 9158"/>
                <a:gd name="T8" fmla="*/ 10294 w 11283"/>
                <a:gd name="T9" fmla="*/ 5484 h 9158"/>
                <a:gd name="T10" fmla="*/ 10144 w 11283"/>
                <a:gd name="T11" fmla="*/ 1044 h 9158"/>
                <a:gd name="T12" fmla="*/ 8899 w 11283"/>
                <a:gd name="T13" fmla="*/ 543 h 9158"/>
                <a:gd name="T14" fmla="*/ 7962 w 11283"/>
                <a:gd name="T15" fmla="*/ 330 h 9158"/>
                <a:gd name="T16" fmla="*/ 7004 w 11283"/>
                <a:gd name="T17" fmla="*/ 202 h 9158"/>
                <a:gd name="T18" fmla="*/ 6046 w 11283"/>
                <a:gd name="T19" fmla="*/ 139 h 9158"/>
                <a:gd name="T20" fmla="*/ 5088 w 11283"/>
                <a:gd name="T21" fmla="*/ 139 h 9158"/>
                <a:gd name="T22" fmla="*/ 4098 w 11283"/>
                <a:gd name="T23" fmla="*/ 213 h 9158"/>
                <a:gd name="T24" fmla="*/ 3098 w 11283"/>
                <a:gd name="T25" fmla="*/ 362 h 9158"/>
                <a:gd name="T26" fmla="*/ 2161 w 11283"/>
                <a:gd name="T27" fmla="*/ 596 h 9158"/>
                <a:gd name="T28" fmla="*/ 1235 w 11283"/>
                <a:gd name="T29" fmla="*/ 980 h 9158"/>
                <a:gd name="T30" fmla="*/ 522 w 11283"/>
                <a:gd name="T31" fmla="*/ 1480 h 9158"/>
                <a:gd name="T32" fmla="*/ 0 w 11283"/>
                <a:gd name="T33" fmla="*/ 2609 h 9158"/>
                <a:gd name="T34" fmla="*/ 0 w 11283"/>
                <a:gd name="T35" fmla="*/ 3056 h 9158"/>
                <a:gd name="T36" fmla="*/ 21 w 11283"/>
                <a:gd name="T37" fmla="*/ 3546 h 9158"/>
                <a:gd name="T38" fmla="*/ 53 w 11283"/>
                <a:gd name="T39" fmla="*/ 4057 h 9158"/>
                <a:gd name="T40" fmla="*/ 117 w 11283"/>
                <a:gd name="T41" fmla="*/ 4601 h 9158"/>
                <a:gd name="T42" fmla="*/ 213 w 11283"/>
                <a:gd name="T43" fmla="*/ 5176 h 9158"/>
                <a:gd name="T44" fmla="*/ 341 w 11283"/>
                <a:gd name="T45" fmla="*/ 5793 h 9158"/>
                <a:gd name="T46" fmla="*/ 479 w 11283"/>
                <a:gd name="T47" fmla="*/ 6347 h 9158"/>
                <a:gd name="T48" fmla="*/ 522 w 11283"/>
                <a:gd name="T49" fmla="*/ 6922 h 9158"/>
                <a:gd name="T50" fmla="*/ 681 w 11283"/>
                <a:gd name="T51" fmla="*/ 7487 h 9158"/>
                <a:gd name="T52" fmla="*/ 1501 w 11283"/>
                <a:gd name="T53" fmla="*/ 8275 h 9158"/>
                <a:gd name="T54" fmla="*/ 2289 w 11283"/>
                <a:gd name="T55" fmla="*/ 8626 h 9158"/>
                <a:gd name="T56" fmla="*/ 3172 w 11283"/>
                <a:gd name="T57" fmla="*/ 8860 h 9158"/>
                <a:gd name="T58" fmla="*/ 4045 w 11283"/>
                <a:gd name="T59" fmla="*/ 8999 h 9158"/>
                <a:gd name="T60" fmla="*/ 4939 w 11283"/>
                <a:gd name="T61" fmla="*/ 9073 h 9158"/>
                <a:gd name="T62" fmla="*/ 5844 w 11283"/>
                <a:gd name="T63" fmla="*/ 9095 h 9158"/>
                <a:gd name="T64" fmla="*/ 6770 w 11283"/>
                <a:gd name="T65" fmla="*/ 9052 h 9158"/>
                <a:gd name="T66" fmla="*/ 7707 w 11283"/>
                <a:gd name="T67" fmla="*/ 8935 h 9158"/>
                <a:gd name="T68" fmla="*/ 8612 w 11283"/>
                <a:gd name="T69" fmla="*/ 8743 h 9158"/>
                <a:gd name="T70" fmla="*/ 9421 w 11283"/>
                <a:gd name="T71" fmla="*/ 8466 h 9158"/>
                <a:gd name="T72" fmla="*/ 10134 w 11283"/>
                <a:gd name="T73" fmla="*/ 8040 h 9158"/>
                <a:gd name="T74" fmla="*/ 10581 w 11283"/>
                <a:gd name="T75" fmla="*/ 7487 h 9158"/>
                <a:gd name="T76" fmla="*/ 10922 w 11283"/>
                <a:gd name="T77" fmla="*/ 5804 h 9158"/>
                <a:gd name="T78" fmla="*/ 11060 w 11283"/>
                <a:gd name="T79" fmla="*/ 5197 h 9158"/>
                <a:gd name="T80" fmla="*/ 11156 w 11283"/>
                <a:gd name="T81" fmla="*/ 4622 h 9158"/>
                <a:gd name="T82" fmla="*/ 11220 w 11283"/>
                <a:gd name="T83" fmla="*/ 4079 h 9158"/>
                <a:gd name="T84" fmla="*/ 11252 w 11283"/>
                <a:gd name="T85" fmla="*/ 3557 h 9158"/>
                <a:gd name="T86" fmla="*/ 11273 w 11283"/>
                <a:gd name="T87" fmla="*/ 3078 h 9158"/>
                <a:gd name="T88" fmla="*/ 11283 w 11283"/>
                <a:gd name="T89" fmla="*/ 2620 h 9158"/>
                <a:gd name="T90" fmla="*/ 11177 w 11283"/>
                <a:gd name="T91" fmla="*/ 2087 h 9158"/>
                <a:gd name="T92" fmla="*/ 10751 w 11283"/>
                <a:gd name="T93" fmla="*/ 1480 h 9158"/>
                <a:gd name="T94" fmla="*/ 10698 w 11283"/>
                <a:gd name="T95" fmla="*/ 1938 h 915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1283"/>
                <a:gd name="T145" fmla="*/ 0 h 9158"/>
                <a:gd name="T146" fmla="*/ 11283 w 11283"/>
                <a:gd name="T147" fmla="*/ 9158 h 9158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1283" h="9158">
                  <a:moveTo>
                    <a:pt x="10698" y="1938"/>
                  </a:moveTo>
                  <a:cubicBezTo>
                    <a:pt x="10698" y="2897"/>
                    <a:pt x="10655" y="4036"/>
                    <a:pt x="10294" y="5484"/>
                  </a:cubicBezTo>
                  <a:cubicBezTo>
                    <a:pt x="10113" y="6251"/>
                    <a:pt x="10528" y="6943"/>
                    <a:pt x="9069" y="7561"/>
                  </a:cubicBezTo>
                  <a:cubicBezTo>
                    <a:pt x="9048" y="7593"/>
                    <a:pt x="9006" y="7636"/>
                    <a:pt x="8974" y="7657"/>
                  </a:cubicBezTo>
                  <a:cubicBezTo>
                    <a:pt x="7515" y="8669"/>
                    <a:pt x="2970" y="9158"/>
                    <a:pt x="1416" y="8221"/>
                  </a:cubicBezTo>
                  <a:cubicBezTo>
                    <a:pt x="948" y="7944"/>
                    <a:pt x="671" y="7614"/>
                    <a:pt x="596" y="7252"/>
                  </a:cubicBezTo>
                  <a:cubicBezTo>
                    <a:pt x="586" y="7231"/>
                    <a:pt x="202" y="5112"/>
                    <a:pt x="139" y="4441"/>
                  </a:cubicBezTo>
                  <a:cubicBezTo>
                    <a:pt x="53" y="3536"/>
                    <a:pt x="85" y="2503"/>
                    <a:pt x="128" y="2343"/>
                  </a:cubicBezTo>
                  <a:cubicBezTo>
                    <a:pt x="543" y="767"/>
                    <a:pt x="7249" y="0"/>
                    <a:pt x="7845" y="1459"/>
                  </a:cubicBezTo>
                  <a:cubicBezTo>
                    <a:pt x="7867" y="1523"/>
                    <a:pt x="8420" y="3557"/>
                    <a:pt x="8463" y="4473"/>
                  </a:cubicBezTo>
                  <a:cubicBezTo>
                    <a:pt x="8484" y="4782"/>
                    <a:pt x="8484" y="4803"/>
                    <a:pt x="8026" y="5154"/>
                  </a:cubicBezTo>
                  <a:cubicBezTo>
                    <a:pt x="7962" y="5208"/>
                    <a:pt x="7835" y="5303"/>
                    <a:pt x="7888" y="5474"/>
                  </a:cubicBezTo>
                  <a:cubicBezTo>
                    <a:pt x="7909" y="5516"/>
                    <a:pt x="8005" y="5634"/>
                    <a:pt x="8367" y="5900"/>
                  </a:cubicBezTo>
                  <a:cubicBezTo>
                    <a:pt x="8888" y="6283"/>
                    <a:pt x="9772" y="6933"/>
                    <a:pt x="9069" y="7561"/>
                  </a:cubicBezTo>
                  <a:cubicBezTo>
                    <a:pt x="10528" y="6943"/>
                    <a:pt x="10113" y="6251"/>
                    <a:pt x="10294" y="5484"/>
                  </a:cubicBezTo>
                  <a:cubicBezTo>
                    <a:pt x="10655" y="4036"/>
                    <a:pt x="10698" y="2897"/>
                    <a:pt x="10698" y="1938"/>
                  </a:cubicBezTo>
                  <a:cubicBezTo>
                    <a:pt x="10698" y="1587"/>
                    <a:pt x="10538" y="1267"/>
                    <a:pt x="10144" y="1044"/>
                  </a:cubicBezTo>
                  <a:cubicBezTo>
                    <a:pt x="10144" y="1044"/>
                    <a:pt x="10144" y="1044"/>
                    <a:pt x="10144" y="1044"/>
                  </a:cubicBezTo>
                  <a:cubicBezTo>
                    <a:pt x="9846" y="884"/>
                    <a:pt x="9804" y="863"/>
                    <a:pt x="9527" y="756"/>
                  </a:cubicBezTo>
                  <a:cubicBezTo>
                    <a:pt x="9250" y="650"/>
                    <a:pt x="9250" y="650"/>
                    <a:pt x="9250" y="650"/>
                  </a:cubicBezTo>
                  <a:cubicBezTo>
                    <a:pt x="9144" y="618"/>
                    <a:pt x="9006" y="575"/>
                    <a:pt x="8899" y="543"/>
                  </a:cubicBezTo>
                  <a:cubicBezTo>
                    <a:pt x="8601" y="469"/>
                    <a:pt x="8601" y="469"/>
                    <a:pt x="8601" y="469"/>
                  </a:cubicBezTo>
                  <a:cubicBezTo>
                    <a:pt x="8505" y="437"/>
                    <a:pt x="8367" y="405"/>
                    <a:pt x="8271" y="384"/>
                  </a:cubicBezTo>
                  <a:cubicBezTo>
                    <a:pt x="7962" y="330"/>
                    <a:pt x="7962" y="330"/>
                    <a:pt x="7962" y="330"/>
                  </a:cubicBezTo>
                  <a:cubicBezTo>
                    <a:pt x="7867" y="309"/>
                    <a:pt x="7728" y="288"/>
                    <a:pt x="7632" y="277"/>
                  </a:cubicBezTo>
                  <a:cubicBezTo>
                    <a:pt x="7324" y="234"/>
                    <a:pt x="7324" y="234"/>
                    <a:pt x="7324" y="234"/>
                  </a:cubicBezTo>
                  <a:cubicBezTo>
                    <a:pt x="7228" y="224"/>
                    <a:pt x="7100" y="213"/>
                    <a:pt x="7004" y="202"/>
                  </a:cubicBezTo>
                  <a:cubicBezTo>
                    <a:pt x="6685" y="171"/>
                    <a:pt x="6685" y="171"/>
                    <a:pt x="6685" y="171"/>
                  </a:cubicBezTo>
                  <a:cubicBezTo>
                    <a:pt x="6589" y="171"/>
                    <a:pt x="6461" y="160"/>
                    <a:pt x="6366" y="149"/>
                  </a:cubicBezTo>
                  <a:cubicBezTo>
                    <a:pt x="6046" y="139"/>
                    <a:pt x="6046" y="139"/>
                    <a:pt x="6046" y="139"/>
                  </a:cubicBezTo>
                  <a:cubicBezTo>
                    <a:pt x="5950" y="139"/>
                    <a:pt x="5823" y="139"/>
                    <a:pt x="5727" y="139"/>
                  </a:cubicBezTo>
                  <a:cubicBezTo>
                    <a:pt x="5408" y="139"/>
                    <a:pt x="5408" y="139"/>
                    <a:pt x="5408" y="139"/>
                  </a:cubicBezTo>
                  <a:cubicBezTo>
                    <a:pt x="5312" y="139"/>
                    <a:pt x="5184" y="139"/>
                    <a:pt x="5088" y="139"/>
                  </a:cubicBezTo>
                  <a:cubicBezTo>
                    <a:pt x="4758" y="160"/>
                    <a:pt x="4758" y="160"/>
                    <a:pt x="4758" y="160"/>
                  </a:cubicBezTo>
                  <a:cubicBezTo>
                    <a:pt x="4662" y="171"/>
                    <a:pt x="4524" y="171"/>
                    <a:pt x="4428" y="181"/>
                  </a:cubicBezTo>
                  <a:cubicBezTo>
                    <a:pt x="4098" y="213"/>
                    <a:pt x="4098" y="213"/>
                    <a:pt x="4098" y="213"/>
                  </a:cubicBezTo>
                  <a:cubicBezTo>
                    <a:pt x="4003" y="224"/>
                    <a:pt x="3864" y="245"/>
                    <a:pt x="3758" y="256"/>
                  </a:cubicBezTo>
                  <a:cubicBezTo>
                    <a:pt x="3428" y="298"/>
                    <a:pt x="3428" y="298"/>
                    <a:pt x="3428" y="298"/>
                  </a:cubicBezTo>
                  <a:cubicBezTo>
                    <a:pt x="3332" y="320"/>
                    <a:pt x="3194" y="341"/>
                    <a:pt x="3098" y="362"/>
                  </a:cubicBezTo>
                  <a:cubicBezTo>
                    <a:pt x="2778" y="426"/>
                    <a:pt x="2778" y="426"/>
                    <a:pt x="2778" y="426"/>
                  </a:cubicBezTo>
                  <a:cubicBezTo>
                    <a:pt x="2683" y="458"/>
                    <a:pt x="2544" y="490"/>
                    <a:pt x="2448" y="511"/>
                  </a:cubicBezTo>
                  <a:cubicBezTo>
                    <a:pt x="2161" y="596"/>
                    <a:pt x="2161" y="596"/>
                    <a:pt x="2161" y="596"/>
                  </a:cubicBezTo>
                  <a:cubicBezTo>
                    <a:pt x="2055" y="628"/>
                    <a:pt x="1927" y="671"/>
                    <a:pt x="1831" y="714"/>
                  </a:cubicBezTo>
                  <a:cubicBezTo>
                    <a:pt x="1565" y="820"/>
                    <a:pt x="1565" y="820"/>
                    <a:pt x="1565" y="820"/>
                  </a:cubicBezTo>
                  <a:cubicBezTo>
                    <a:pt x="1469" y="863"/>
                    <a:pt x="1331" y="927"/>
                    <a:pt x="1235" y="980"/>
                  </a:cubicBezTo>
                  <a:cubicBezTo>
                    <a:pt x="1011" y="1108"/>
                    <a:pt x="1011" y="1108"/>
                    <a:pt x="1011" y="1108"/>
                  </a:cubicBezTo>
                  <a:cubicBezTo>
                    <a:pt x="916" y="1172"/>
                    <a:pt x="777" y="1257"/>
                    <a:pt x="681" y="1331"/>
                  </a:cubicBezTo>
                  <a:cubicBezTo>
                    <a:pt x="522" y="1480"/>
                    <a:pt x="522" y="1480"/>
                    <a:pt x="522" y="1480"/>
                  </a:cubicBezTo>
                  <a:cubicBezTo>
                    <a:pt x="330" y="1672"/>
                    <a:pt x="319" y="1683"/>
                    <a:pt x="234" y="1821"/>
                  </a:cubicBezTo>
                  <a:cubicBezTo>
                    <a:pt x="149" y="1981"/>
                    <a:pt x="149" y="1981"/>
                    <a:pt x="149" y="1981"/>
                  </a:cubicBezTo>
                  <a:cubicBezTo>
                    <a:pt x="43" y="2226"/>
                    <a:pt x="11" y="2311"/>
                    <a:pt x="0" y="2609"/>
                  </a:cubicBezTo>
                  <a:cubicBezTo>
                    <a:pt x="0" y="2758"/>
                    <a:pt x="0" y="2758"/>
                    <a:pt x="0" y="2758"/>
                  </a:cubicBezTo>
                  <a:cubicBezTo>
                    <a:pt x="0" y="2801"/>
                    <a:pt x="0" y="2854"/>
                    <a:pt x="0" y="2907"/>
                  </a:cubicBezTo>
                  <a:cubicBezTo>
                    <a:pt x="0" y="3056"/>
                    <a:pt x="0" y="3056"/>
                    <a:pt x="0" y="3056"/>
                  </a:cubicBezTo>
                  <a:cubicBezTo>
                    <a:pt x="0" y="3110"/>
                    <a:pt x="0" y="3174"/>
                    <a:pt x="11" y="3216"/>
                  </a:cubicBezTo>
                  <a:cubicBezTo>
                    <a:pt x="11" y="3376"/>
                    <a:pt x="11" y="3376"/>
                    <a:pt x="11" y="3376"/>
                  </a:cubicBezTo>
                  <a:cubicBezTo>
                    <a:pt x="11" y="3429"/>
                    <a:pt x="21" y="3493"/>
                    <a:pt x="21" y="3546"/>
                  </a:cubicBezTo>
                  <a:cubicBezTo>
                    <a:pt x="32" y="3706"/>
                    <a:pt x="32" y="3706"/>
                    <a:pt x="32" y="3706"/>
                  </a:cubicBezTo>
                  <a:cubicBezTo>
                    <a:pt x="32" y="3759"/>
                    <a:pt x="43" y="3834"/>
                    <a:pt x="43" y="3887"/>
                  </a:cubicBezTo>
                  <a:cubicBezTo>
                    <a:pt x="53" y="4057"/>
                    <a:pt x="53" y="4057"/>
                    <a:pt x="53" y="4057"/>
                  </a:cubicBezTo>
                  <a:cubicBezTo>
                    <a:pt x="64" y="4111"/>
                    <a:pt x="64" y="4185"/>
                    <a:pt x="75" y="4239"/>
                  </a:cubicBezTo>
                  <a:cubicBezTo>
                    <a:pt x="96" y="4420"/>
                    <a:pt x="96" y="4420"/>
                    <a:pt x="96" y="4420"/>
                  </a:cubicBezTo>
                  <a:cubicBezTo>
                    <a:pt x="96" y="4473"/>
                    <a:pt x="107" y="4547"/>
                    <a:pt x="117" y="4601"/>
                  </a:cubicBezTo>
                  <a:cubicBezTo>
                    <a:pt x="149" y="4792"/>
                    <a:pt x="149" y="4792"/>
                    <a:pt x="149" y="4792"/>
                  </a:cubicBezTo>
                  <a:cubicBezTo>
                    <a:pt x="149" y="4846"/>
                    <a:pt x="170" y="4931"/>
                    <a:pt x="181" y="4984"/>
                  </a:cubicBezTo>
                  <a:cubicBezTo>
                    <a:pt x="213" y="5176"/>
                    <a:pt x="213" y="5176"/>
                    <a:pt x="213" y="5176"/>
                  </a:cubicBezTo>
                  <a:cubicBezTo>
                    <a:pt x="224" y="5240"/>
                    <a:pt x="234" y="5314"/>
                    <a:pt x="245" y="5378"/>
                  </a:cubicBezTo>
                  <a:cubicBezTo>
                    <a:pt x="298" y="5580"/>
                    <a:pt x="298" y="5580"/>
                    <a:pt x="298" y="5580"/>
                  </a:cubicBezTo>
                  <a:cubicBezTo>
                    <a:pt x="309" y="5644"/>
                    <a:pt x="330" y="5729"/>
                    <a:pt x="341" y="5793"/>
                  </a:cubicBezTo>
                  <a:cubicBezTo>
                    <a:pt x="394" y="5996"/>
                    <a:pt x="394" y="5996"/>
                    <a:pt x="394" y="5996"/>
                  </a:cubicBezTo>
                  <a:cubicBezTo>
                    <a:pt x="415" y="6060"/>
                    <a:pt x="437" y="6155"/>
                    <a:pt x="447" y="6219"/>
                  </a:cubicBezTo>
                  <a:cubicBezTo>
                    <a:pt x="479" y="6347"/>
                    <a:pt x="479" y="6347"/>
                    <a:pt x="479" y="6347"/>
                  </a:cubicBezTo>
                  <a:cubicBezTo>
                    <a:pt x="490" y="6411"/>
                    <a:pt x="500" y="6517"/>
                    <a:pt x="500" y="6592"/>
                  </a:cubicBezTo>
                  <a:cubicBezTo>
                    <a:pt x="511" y="6752"/>
                    <a:pt x="511" y="6752"/>
                    <a:pt x="511" y="6752"/>
                  </a:cubicBezTo>
                  <a:cubicBezTo>
                    <a:pt x="522" y="6805"/>
                    <a:pt x="522" y="6869"/>
                    <a:pt x="522" y="6922"/>
                  </a:cubicBezTo>
                  <a:cubicBezTo>
                    <a:pt x="554" y="7103"/>
                    <a:pt x="554" y="7103"/>
                    <a:pt x="554" y="7103"/>
                  </a:cubicBezTo>
                  <a:cubicBezTo>
                    <a:pt x="564" y="7167"/>
                    <a:pt x="586" y="7252"/>
                    <a:pt x="607" y="7306"/>
                  </a:cubicBezTo>
                  <a:cubicBezTo>
                    <a:pt x="681" y="7487"/>
                    <a:pt x="681" y="7487"/>
                    <a:pt x="681" y="7487"/>
                  </a:cubicBezTo>
                  <a:cubicBezTo>
                    <a:pt x="724" y="7572"/>
                    <a:pt x="798" y="7678"/>
                    <a:pt x="852" y="7753"/>
                  </a:cubicBezTo>
                  <a:cubicBezTo>
                    <a:pt x="1001" y="7913"/>
                    <a:pt x="1001" y="7913"/>
                    <a:pt x="1001" y="7913"/>
                  </a:cubicBezTo>
                  <a:cubicBezTo>
                    <a:pt x="1214" y="8094"/>
                    <a:pt x="1246" y="8125"/>
                    <a:pt x="1501" y="8275"/>
                  </a:cubicBezTo>
                  <a:cubicBezTo>
                    <a:pt x="1725" y="8402"/>
                    <a:pt x="1725" y="8402"/>
                    <a:pt x="1725" y="8402"/>
                  </a:cubicBezTo>
                  <a:cubicBezTo>
                    <a:pt x="1820" y="8434"/>
                    <a:pt x="1937" y="8498"/>
                    <a:pt x="2033" y="8530"/>
                  </a:cubicBezTo>
                  <a:cubicBezTo>
                    <a:pt x="2289" y="8626"/>
                    <a:pt x="2289" y="8626"/>
                    <a:pt x="2289" y="8626"/>
                  </a:cubicBezTo>
                  <a:cubicBezTo>
                    <a:pt x="2385" y="8658"/>
                    <a:pt x="2502" y="8690"/>
                    <a:pt x="2587" y="8722"/>
                  </a:cubicBezTo>
                  <a:cubicBezTo>
                    <a:pt x="2864" y="8786"/>
                    <a:pt x="2864" y="8786"/>
                    <a:pt x="2864" y="8786"/>
                  </a:cubicBezTo>
                  <a:cubicBezTo>
                    <a:pt x="2959" y="8807"/>
                    <a:pt x="3076" y="8839"/>
                    <a:pt x="3172" y="8860"/>
                  </a:cubicBezTo>
                  <a:cubicBezTo>
                    <a:pt x="3460" y="8914"/>
                    <a:pt x="3460" y="8914"/>
                    <a:pt x="3460" y="8914"/>
                  </a:cubicBezTo>
                  <a:cubicBezTo>
                    <a:pt x="3545" y="8924"/>
                    <a:pt x="3662" y="8945"/>
                    <a:pt x="3758" y="8967"/>
                  </a:cubicBezTo>
                  <a:cubicBezTo>
                    <a:pt x="4045" y="8999"/>
                    <a:pt x="4045" y="8999"/>
                    <a:pt x="4045" y="8999"/>
                  </a:cubicBezTo>
                  <a:cubicBezTo>
                    <a:pt x="4141" y="9009"/>
                    <a:pt x="4258" y="9020"/>
                    <a:pt x="4343" y="9031"/>
                  </a:cubicBezTo>
                  <a:cubicBezTo>
                    <a:pt x="4641" y="9063"/>
                    <a:pt x="4641" y="9063"/>
                    <a:pt x="4641" y="9063"/>
                  </a:cubicBezTo>
                  <a:cubicBezTo>
                    <a:pt x="4737" y="9063"/>
                    <a:pt x="4854" y="9073"/>
                    <a:pt x="4939" y="9073"/>
                  </a:cubicBezTo>
                  <a:cubicBezTo>
                    <a:pt x="5248" y="9095"/>
                    <a:pt x="5248" y="9095"/>
                    <a:pt x="5248" y="9095"/>
                  </a:cubicBezTo>
                  <a:cubicBezTo>
                    <a:pt x="5333" y="9095"/>
                    <a:pt x="5450" y="9095"/>
                    <a:pt x="5546" y="9095"/>
                  </a:cubicBezTo>
                  <a:cubicBezTo>
                    <a:pt x="5844" y="9095"/>
                    <a:pt x="5844" y="9095"/>
                    <a:pt x="5844" y="9095"/>
                  </a:cubicBezTo>
                  <a:cubicBezTo>
                    <a:pt x="5940" y="9095"/>
                    <a:pt x="6057" y="9095"/>
                    <a:pt x="6153" y="9084"/>
                  </a:cubicBezTo>
                  <a:cubicBezTo>
                    <a:pt x="6461" y="9073"/>
                    <a:pt x="6461" y="9073"/>
                    <a:pt x="6461" y="9073"/>
                  </a:cubicBezTo>
                  <a:cubicBezTo>
                    <a:pt x="6557" y="9063"/>
                    <a:pt x="6674" y="9063"/>
                    <a:pt x="6770" y="9052"/>
                  </a:cubicBezTo>
                  <a:cubicBezTo>
                    <a:pt x="7079" y="9020"/>
                    <a:pt x="7079" y="9020"/>
                    <a:pt x="7079" y="9020"/>
                  </a:cubicBezTo>
                  <a:cubicBezTo>
                    <a:pt x="7175" y="9009"/>
                    <a:pt x="7302" y="8999"/>
                    <a:pt x="7398" y="8988"/>
                  </a:cubicBezTo>
                  <a:cubicBezTo>
                    <a:pt x="7707" y="8935"/>
                    <a:pt x="7707" y="8935"/>
                    <a:pt x="7707" y="8935"/>
                  </a:cubicBezTo>
                  <a:cubicBezTo>
                    <a:pt x="7803" y="8924"/>
                    <a:pt x="7930" y="8903"/>
                    <a:pt x="8016" y="8882"/>
                  </a:cubicBezTo>
                  <a:cubicBezTo>
                    <a:pt x="8314" y="8818"/>
                    <a:pt x="8314" y="8818"/>
                    <a:pt x="8314" y="8818"/>
                  </a:cubicBezTo>
                  <a:cubicBezTo>
                    <a:pt x="8399" y="8796"/>
                    <a:pt x="8527" y="8764"/>
                    <a:pt x="8612" y="8743"/>
                  </a:cubicBezTo>
                  <a:cubicBezTo>
                    <a:pt x="8888" y="8669"/>
                    <a:pt x="8888" y="8669"/>
                    <a:pt x="8888" y="8669"/>
                  </a:cubicBezTo>
                  <a:cubicBezTo>
                    <a:pt x="8974" y="8637"/>
                    <a:pt x="9080" y="8594"/>
                    <a:pt x="9165" y="8562"/>
                  </a:cubicBezTo>
                  <a:cubicBezTo>
                    <a:pt x="9421" y="8466"/>
                    <a:pt x="9421" y="8466"/>
                    <a:pt x="9421" y="8466"/>
                  </a:cubicBezTo>
                  <a:cubicBezTo>
                    <a:pt x="9495" y="8424"/>
                    <a:pt x="9602" y="8381"/>
                    <a:pt x="9676" y="8338"/>
                  </a:cubicBezTo>
                  <a:cubicBezTo>
                    <a:pt x="9900" y="8211"/>
                    <a:pt x="9900" y="8211"/>
                    <a:pt x="9900" y="8211"/>
                  </a:cubicBezTo>
                  <a:cubicBezTo>
                    <a:pt x="9964" y="8168"/>
                    <a:pt x="10070" y="8094"/>
                    <a:pt x="10134" y="8040"/>
                  </a:cubicBezTo>
                  <a:cubicBezTo>
                    <a:pt x="10304" y="7891"/>
                    <a:pt x="10304" y="7891"/>
                    <a:pt x="10304" y="7891"/>
                  </a:cubicBezTo>
                  <a:cubicBezTo>
                    <a:pt x="10368" y="7817"/>
                    <a:pt x="10453" y="7721"/>
                    <a:pt x="10506" y="7636"/>
                  </a:cubicBezTo>
                  <a:cubicBezTo>
                    <a:pt x="10581" y="7487"/>
                    <a:pt x="10581" y="7487"/>
                    <a:pt x="10581" y="7487"/>
                  </a:cubicBezTo>
                  <a:cubicBezTo>
                    <a:pt x="10730" y="7082"/>
                    <a:pt x="10709" y="6645"/>
                    <a:pt x="10815" y="6230"/>
                  </a:cubicBezTo>
                  <a:cubicBezTo>
                    <a:pt x="10868" y="6017"/>
                    <a:pt x="10868" y="6017"/>
                    <a:pt x="10868" y="6017"/>
                  </a:cubicBezTo>
                  <a:cubicBezTo>
                    <a:pt x="10890" y="5953"/>
                    <a:pt x="10911" y="5868"/>
                    <a:pt x="10922" y="5804"/>
                  </a:cubicBezTo>
                  <a:cubicBezTo>
                    <a:pt x="10975" y="5602"/>
                    <a:pt x="10975" y="5602"/>
                    <a:pt x="10975" y="5602"/>
                  </a:cubicBezTo>
                  <a:cubicBezTo>
                    <a:pt x="10985" y="5538"/>
                    <a:pt x="11007" y="5463"/>
                    <a:pt x="11017" y="5399"/>
                  </a:cubicBezTo>
                  <a:cubicBezTo>
                    <a:pt x="11060" y="5197"/>
                    <a:pt x="11060" y="5197"/>
                    <a:pt x="11060" y="5197"/>
                  </a:cubicBezTo>
                  <a:cubicBezTo>
                    <a:pt x="11071" y="5144"/>
                    <a:pt x="11081" y="5059"/>
                    <a:pt x="11092" y="5005"/>
                  </a:cubicBezTo>
                  <a:cubicBezTo>
                    <a:pt x="11124" y="4814"/>
                    <a:pt x="11124" y="4814"/>
                    <a:pt x="11124" y="4814"/>
                  </a:cubicBezTo>
                  <a:cubicBezTo>
                    <a:pt x="11134" y="4750"/>
                    <a:pt x="11145" y="4675"/>
                    <a:pt x="11156" y="4622"/>
                  </a:cubicBezTo>
                  <a:cubicBezTo>
                    <a:pt x="11177" y="4441"/>
                    <a:pt x="11177" y="4441"/>
                    <a:pt x="11177" y="4441"/>
                  </a:cubicBezTo>
                  <a:cubicBezTo>
                    <a:pt x="11188" y="4377"/>
                    <a:pt x="11198" y="4313"/>
                    <a:pt x="11198" y="4249"/>
                  </a:cubicBezTo>
                  <a:cubicBezTo>
                    <a:pt x="11220" y="4079"/>
                    <a:pt x="11220" y="4079"/>
                    <a:pt x="11220" y="4079"/>
                  </a:cubicBezTo>
                  <a:cubicBezTo>
                    <a:pt x="11220" y="4026"/>
                    <a:pt x="11230" y="3951"/>
                    <a:pt x="11230" y="3898"/>
                  </a:cubicBezTo>
                  <a:cubicBezTo>
                    <a:pt x="11241" y="3727"/>
                    <a:pt x="11241" y="3727"/>
                    <a:pt x="11241" y="3727"/>
                  </a:cubicBezTo>
                  <a:cubicBezTo>
                    <a:pt x="11252" y="3674"/>
                    <a:pt x="11252" y="3610"/>
                    <a:pt x="11252" y="3557"/>
                  </a:cubicBezTo>
                  <a:cubicBezTo>
                    <a:pt x="11262" y="3397"/>
                    <a:pt x="11262" y="3397"/>
                    <a:pt x="11262" y="3397"/>
                  </a:cubicBezTo>
                  <a:cubicBezTo>
                    <a:pt x="11262" y="3344"/>
                    <a:pt x="11273" y="3280"/>
                    <a:pt x="11273" y="3238"/>
                  </a:cubicBezTo>
                  <a:cubicBezTo>
                    <a:pt x="11273" y="3078"/>
                    <a:pt x="11273" y="3078"/>
                    <a:pt x="11273" y="3078"/>
                  </a:cubicBezTo>
                  <a:cubicBezTo>
                    <a:pt x="11273" y="3035"/>
                    <a:pt x="11273" y="2971"/>
                    <a:pt x="11273" y="2929"/>
                  </a:cubicBezTo>
                  <a:cubicBezTo>
                    <a:pt x="11283" y="2769"/>
                    <a:pt x="11283" y="2769"/>
                    <a:pt x="11283" y="2769"/>
                  </a:cubicBezTo>
                  <a:cubicBezTo>
                    <a:pt x="11283" y="2726"/>
                    <a:pt x="11283" y="2673"/>
                    <a:pt x="11283" y="2620"/>
                  </a:cubicBezTo>
                  <a:cubicBezTo>
                    <a:pt x="11273" y="2460"/>
                    <a:pt x="11273" y="2460"/>
                    <a:pt x="11273" y="2460"/>
                  </a:cubicBezTo>
                  <a:cubicBezTo>
                    <a:pt x="11262" y="2396"/>
                    <a:pt x="11241" y="2311"/>
                    <a:pt x="11230" y="2247"/>
                  </a:cubicBezTo>
                  <a:cubicBezTo>
                    <a:pt x="11177" y="2087"/>
                    <a:pt x="11177" y="2087"/>
                    <a:pt x="11177" y="2087"/>
                  </a:cubicBezTo>
                  <a:cubicBezTo>
                    <a:pt x="11145" y="2023"/>
                    <a:pt x="11103" y="1928"/>
                    <a:pt x="11060" y="1874"/>
                  </a:cubicBezTo>
                  <a:cubicBezTo>
                    <a:pt x="10953" y="1704"/>
                    <a:pt x="10953" y="1704"/>
                    <a:pt x="10953" y="1704"/>
                  </a:cubicBezTo>
                  <a:cubicBezTo>
                    <a:pt x="10890" y="1640"/>
                    <a:pt x="10815" y="1544"/>
                    <a:pt x="10751" y="1480"/>
                  </a:cubicBezTo>
                  <a:cubicBezTo>
                    <a:pt x="10581" y="1331"/>
                    <a:pt x="10581" y="1331"/>
                    <a:pt x="10581" y="1331"/>
                  </a:cubicBezTo>
                  <a:cubicBezTo>
                    <a:pt x="10315" y="1140"/>
                    <a:pt x="10315" y="1140"/>
                    <a:pt x="10144" y="1044"/>
                  </a:cubicBezTo>
                  <a:cubicBezTo>
                    <a:pt x="10538" y="1267"/>
                    <a:pt x="10698" y="1587"/>
                    <a:pt x="10698" y="1938"/>
                  </a:cubicBezTo>
                </a:path>
              </a:pathLst>
            </a:custGeom>
            <a:solidFill>
              <a:srgbClr val="FF9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66" name="Freeform 75"/>
            <p:cNvSpPr>
              <a:spLocks noChangeAspect="1"/>
            </p:cNvSpPr>
            <p:nvPr/>
          </p:nvSpPr>
          <p:spPr bwMode="auto">
            <a:xfrm>
              <a:off x="2187" y="1628"/>
              <a:ext cx="1284" cy="861"/>
            </a:xfrm>
            <a:custGeom>
              <a:avLst/>
              <a:gdLst>
                <a:gd name="T0" fmla="*/ 43 w 10700"/>
                <a:gd name="T1" fmla="*/ 2874 h 7175"/>
                <a:gd name="T2" fmla="*/ 8007 w 10700"/>
                <a:gd name="T3" fmla="*/ 1128 h 7175"/>
                <a:gd name="T4" fmla="*/ 8294 w 10700"/>
                <a:gd name="T5" fmla="*/ 5056 h 7175"/>
                <a:gd name="T6" fmla="*/ 9550 w 10700"/>
                <a:gd name="T7" fmla="*/ 7175 h 7175"/>
                <a:gd name="T8" fmla="*/ 10700 w 10700"/>
                <a:gd name="T9" fmla="*/ 1799 h 7175"/>
                <a:gd name="T10" fmla="*/ 10147 w 10700"/>
                <a:gd name="T11" fmla="*/ 905 h 7175"/>
                <a:gd name="T12" fmla="*/ 9252 w 10700"/>
                <a:gd name="T13" fmla="*/ 511 h 7175"/>
                <a:gd name="T14" fmla="*/ 8603 w 10700"/>
                <a:gd name="T15" fmla="*/ 330 h 7175"/>
                <a:gd name="T16" fmla="*/ 7964 w 10700"/>
                <a:gd name="T17" fmla="*/ 191 h 7175"/>
                <a:gd name="T18" fmla="*/ 7325 w 10700"/>
                <a:gd name="T19" fmla="*/ 96 h 7175"/>
                <a:gd name="T20" fmla="*/ 6686 w 10700"/>
                <a:gd name="T21" fmla="*/ 32 h 7175"/>
                <a:gd name="T22" fmla="*/ 6047 w 10700"/>
                <a:gd name="T23" fmla="*/ 0 h 7175"/>
                <a:gd name="T24" fmla="*/ 5409 w 10700"/>
                <a:gd name="T25" fmla="*/ 0 h 7175"/>
                <a:gd name="T26" fmla="*/ 4759 w 10700"/>
                <a:gd name="T27" fmla="*/ 21 h 7175"/>
                <a:gd name="T28" fmla="*/ 4099 w 10700"/>
                <a:gd name="T29" fmla="*/ 74 h 7175"/>
                <a:gd name="T30" fmla="*/ 3428 w 10700"/>
                <a:gd name="T31" fmla="*/ 159 h 7175"/>
                <a:gd name="T32" fmla="*/ 2779 w 10700"/>
                <a:gd name="T33" fmla="*/ 287 h 7175"/>
                <a:gd name="T34" fmla="*/ 2161 w 10700"/>
                <a:gd name="T35" fmla="*/ 458 h 7175"/>
                <a:gd name="T36" fmla="*/ 1565 w 10700"/>
                <a:gd name="T37" fmla="*/ 681 h 7175"/>
                <a:gd name="T38" fmla="*/ 1012 w 10700"/>
                <a:gd name="T39" fmla="*/ 969 h 7175"/>
                <a:gd name="T40" fmla="*/ 522 w 10700"/>
                <a:gd name="T41" fmla="*/ 1341 h 7175"/>
                <a:gd name="T42" fmla="*/ 149 w 10700"/>
                <a:gd name="T43" fmla="*/ 1841 h 7175"/>
                <a:gd name="T44" fmla="*/ 0 w 10700"/>
                <a:gd name="T45" fmla="*/ 2619 h 7175"/>
                <a:gd name="T46" fmla="*/ 0 w 10700"/>
                <a:gd name="T47" fmla="*/ 2917 h 7175"/>
                <a:gd name="T48" fmla="*/ 11 w 10700"/>
                <a:gd name="T49" fmla="*/ 3236 h 7175"/>
                <a:gd name="T50" fmla="*/ 32 w 10700"/>
                <a:gd name="T51" fmla="*/ 3566 h 7175"/>
                <a:gd name="T52" fmla="*/ 53 w 10700"/>
                <a:gd name="T53" fmla="*/ 3917 h 7175"/>
                <a:gd name="T54" fmla="*/ 96 w 10700"/>
                <a:gd name="T55" fmla="*/ 4279 h 7175"/>
                <a:gd name="T56" fmla="*/ 149 w 10700"/>
                <a:gd name="T57" fmla="*/ 4652 h 7175"/>
                <a:gd name="T58" fmla="*/ 213 w 10700"/>
                <a:gd name="T59" fmla="*/ 5035 h 7175"/>
                <a:gd name="T60" fmla="*/ 298 w 10700"/>
                <a:gd name="T61" fmla="*/ 5440 h 7175"/>
                <a:gd name="T62" fmla="*/ 394 w 10700"/>
                <a:gd name="T63" fmla="*/ 5855 h 7175"/>
                <a:gd name="T64" fmla="*/ 479 w 10700"/>
                <a:gd name="T65" fmla="*/ 6206 h 7175"/>
                <a:gd name="T66" fmla="*/ 511 w 10700"/>
                <a:gd name="T67" fmla="*/ 6611 h 7175"/>
                <a:gd name="T68" fmla="*/ 554 w 10700"/>
                <a:gd name="T69" fmla="*/ 6962 h 7175"/>
                <a:gd name="T70" fmla="*/ 607 w 10700"/>
                <a:gd name="T71" fmla="*/ 7164 h 717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0700"/>
                <a:gd name="T109" fmla="*/ 0 h 7175"/>
                <a:gd name="T110" fmla="*/ 10700 w 10700"/>
                <a:gd name="T111" fmla="*/ 7175 h 7175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0700" h="7175">
                  <a:moveTo>
                    <a:pt x="607" y="7164"/>
                  </a:moveTo>
                  <a:cubicBezTo>
                    <a:pt x="596" y="7143"/>
                    <a:pt x="43" y="4939"/>
                    <a:pt x="43" y="2874"/>
                  </a:cubicBezTo>
                  <a:cubicBezTo>
                    <a:pt x="43" y="2246"/>
                    <a:pt x="64" y="1948"/>
                    <a:pt x="596" y="1511"/>
                  </a:cubicBezTo>
                  <a:cubicBezTo>
                    <a:pt x="2247" y="170"/>
                    <a:pt x="7208" y="426"/>
                    <a:pt x="8007" y="1128"/>
                  </a:cubicBezTo>
                  <a:cubicBezTo>
                    <a:pt x="8283" y="1362"/>
                    <a:pt x="8688" y="3949"/>
                    <a:pt x="8709" y="4375"/>
                  </a:cubicBezTo>
                  <a:cubicBezTo>
                    <a:pt x="8741" y="4684"/>
                    <a:pt x="8741" y="4684"/>
                    <a:pt x="8294" y="5056"/>
                  </a:cubicBezTo>
                  <a:cubicBezTo>
                    <a:pt x="8230" y="5110"/>
                    <a:pt x="8113" y="5205"/>
                    <a:pt x="8166" y="5365"/>
                  </a:cubicBezTo>
                  <a:cubicBezTo>
                    <a:pt x="8390" y="6153"/>
                    <a:pt x="9742" y="6121"/>
                    <a:pt x="9550" y="7175"/>
                  </a:cubicBezTo>
                  <a:cubicBezTo>
                    <a:pt x="10434" y="6621"/>
                    <a:pt x="10136" y="6014"/>
                    <a:pt x="10296" y="5344"/>
                  </a:cubicBezTo>
                  <a:cubicBezTo>
                    <a:pt x="10658" y="3896"/>
                    <a:pt x="10700" y="2757"/>
                    <a:pt x="10700" y="1799"/>
                  </a:cubicBezTo>
                  <a:cubicBezTo>
                    <a:pt x="10700" y="1448"/>
                    <a:pt x="10540" y="1128"/>
                    <a:pt x="10147" y="905"/>
                  </a:cubicBezTo>
                  <a:cubicBezTo>
                    <a:pt x="10147" y="905"/>
                    <a:pt x="10147" y="905"/>
                    <a:pt x="10147" y="905"/>
                  </a:cubicBezTo>
                  <a:cubicBezTo>
                    <a:pt x="9848" y="745"/>
                    <a:pt x="9806" y="724"/>
                    <a:pt x="9529" y="617"/>
                  </a:cubicBezTo>
                  <a:cubicBezTo>
                    <a:pt x="9252" y="511"/>
                    <a:pt x="9252" y="511"/>
                    <a:pt x="9252" y="511"/>
                  </a:cubicBezTo>
                  <a:cubicBezTo>
                    <a:pt x="9146" y="479"/>
                    <a:pt x="9007" y="436"/>
                    <a:pt x="8901" y="404"/>
                  </a:cubicBezTo>
                  <a:cubicBezTo>
                    <a:pt x="8603" y="330"/>
                    <a:pt x="8603" y="330"/>
                    <a:pt x="8603" y="330"/>
                  </a:cubicBezTo>
                  <a:cubicBezTo>
                    <a:pt x="8507" y="298"/>
                    <a:pt x="8368" y="266"/>
                    <a:pt x="8273" y="245"/>
                  </a:cubicBezTo>
                  <a:cubicBezTo>
                    <a:pt x="7964" y="191"/>
                    <a:pt x="7964" y="191"/>
                    <a:pt x="7964" y="191"/>
                  </a:cubicBezTo>
                  <a:cubicBezTo>
                    <a:pt x="7868" y="170"/>
                    <a:pt x="7730" y="149"/>
                    <a:pt x="7634" y="138"/>
                  </a:cubicBezTo>
                  <a:cubicBezTo>
                    <a:pt x="7325" y="96"/>
                    <a:pt x="7325" y="96"/>
                    <a:pt x="7325" y="96"/>
                  </a:cubicBezTo>
                  <a:cubicBezTo>
                    <a:pt x="7229" y="85"/>
                    <a:pt x="7102" y="74"/>
                    <a:pt x="7006" y="64"/>
                  </a:cubicBezTo>
                  <a:cubicBezTo>
                    <a:pt x="6686" y="32"/>
                    <a:pt x="6686" y="32"/>
                    <a:pt x="6686" y="32"/>
                  </a:cubicBezTo>
                  <a:cubicBezTo>
                    <a:pt x="6590" y="32"/>
                    <a:pt x="6463" y="21"/>
                    <a:pt x="6367" y="10"/>
                  </a:cubicBezTo>
                  <a:cubicBezTo>
                    <a:pt x="6047" y="0"/>
                    <a:pt x="6047" y="0"/>
                    <a:pt x="6047" y="0"/>
                  </a:cubicBezTo>
                  <a:cubicBezTo>
                    <a:pt x="5952" y="0"/>
                    <a:pt x="5824" y="0"/>
                    <a:pt x="5728" y="0"/>
                  </a:cubicBezTo>
                  <a:cubicBezTo>
                    <a:pt x="5409" y="0"/>
                    <a:pt x="5409" y="0"/>
                    <a:pt x="5409" y="0"/>
                  </a:cubicBezTo>
                  <a:cubicBezTo>
                    <a:pt x="5313" y="0"/>
                    <a:pt x="5185" y="0"/>
                    <a:pt x="5089" y="0"/>
                  </a:cubicBezTo>
                  <a:cubicBezTo>
                    <a:pt x="4759" y="21"/>
                    <a:pt x="4759" y="21"/>
                    <a:pt x="4759" y="21"/>
                  </a:cubicBezTo>
                  <a:cubicBezTo>
                    <a:pt x="4663" y="32"/>
                    <a:pt x="4525" y="32"/>
                    <a:pt x="4429" y="42"/>
                  </a:cubicBezTo>
                  <a:cubicBezTo>
                    <a:pt x="4099" y="74"/>
                    <a:pt x="4099" y="74"/>
                    <a:pt x="4099" y="74"/>
                  </a:cubicBezTo>
                  <a:cubicBezTo>
                    <a:pt x="4003" y="85"/>
                    <a:pt x="3865" y="106"/>
                    <a:pt x="3758" y="117"/>
                  </a:cubicBezTo>
                  <a:cubicBezTo>
                    <a:pt x="3428" y="159"/>
                    <a:pt x="3428" y="159"/>
                    <a:pt x="3428" y="159"/>
                  </a:cubicBezTo>
                  <a:cubicBezTo>
                    <a:pt x="3333" y="181"/>
                    <a:pt x="3194" y="202"/>
                    <a:pt x="3098" y="223"/>
                  </a:cubicBezTo>
                  <a:cubicBezTo>
                    <a:pt x="2779" y="287"/>
                    <a:pt x="2779" y="287"/>
                    <a:pt x="2779" y="287"/>
                  </a:cubicBezTo>
                  <a:cubicBezTo>
                    <a:pt x="2683" y="319"/>
                    <a:pt x="2545" y="351"/>
                    <a:pt x="2449" y="372"/>
                  </a:cubicBezTo>
                  <a:cubicBezTo>
                    <a:pt x="2161" y="458"/>
                    <a:pt x="2161" y="458"/>
                    <a:pt x="2161" y="458"/>
                  </a:cubicBezTo>
                  <a:cubicBezTo>
                    <a:pt x="2055" y="489"/>
                    <a:pt x="1927" y="532"/>
                    <a:pt x="1831" y="575"/>
                  </a:cubicBezTo>
                  <a:cubicBezTo>
                    <a:pt x="1565" y="681"/>
                    <a:pt x="1565" y="681"/>
                    <a:pt x="1565" y="681"/>
                  </a:cubicBezTo>
                  <a:cubicBezTo>
                    <a:pt x="1469" y="724"/>
                    <a:pt x="1331" y="788"/>
                    <a:pt x="1235" y="841"/>
                  </a:cubicBezTo>
                  <a:cubicBezTo>
                    <a:pt x="1012" y="969"/>
                    <a:pt x="1012" y="969"/>
                    <a:pt x="1012" y="969"/>
                  </a:cubicBezTo>
                  <a:cubicBezTo>
                    <a:pt x="916" y="1032"/>
                    <a:pt x="777" y="1118"/>
                    <a:pt x="682" y="1192"/>
                  </a:cubicBezTo>
                  <a:cubicBezTo>
                    <a:pt x="522" y="1341"/>
                    <a:pt x="522" y="1341"/>
                    <a:pt x="522" y="1341"/>
                  </a:cubicBezTo>
                  <a:cubicBezTo>
                    <a:pt x="330" y="1533"/>
                    <a:pt x="320" y="1543"/>
                    <a:pt x="234" y="1682"/>
                  </a:cubicBezTo>
                  <a:cubicBezTo>
                    <a:pt x="149" y="1841"/>
                    <a:pt x="149" y="1841"/>
                    <a:pt x="149" y="1841"/>
                  </a:cubicBezTo>
                  <a:cubicBezTo>
                    <a:pt x="43" y="2086"/>
                    <a:pt x="11" y="2171"/>
                    <a:pt x="0" y="2470"/>
                  </a:cubicBezTo>
                  <a:cubicBezTo>
                    <a:pt x="0" y="2619"/>
                    <a:pt x="0" y="2619"/>
                    <a:pt x="0" y="2619"/>
                  </a:cubicBezTo>
                  <a:cubicBezTo>
                    <a:pt x="0" y="2661"/>
                    <a:pt x="0" y="2714"/>
                    <a:pt x="0" y="2768"/>
                  </a:cubicBezTo>
                  <a:cubicBezTo>
                    <a:pt x="0" y="2917"/>
                    <a:pt x="0" y="2917"/>
                    <a:pt x="0" y="2917"/>
                  </a:cubicBezTo>
                  <a:cubicBezTo>
                    <a:pt x="0" y="2970"/>
                    <a:pt x="0" y="3034"/>
                    <a:pt x="11" y="3076"/>
                  </a:cubicBezTo>
                  <a:cubicBezTo>
                    <a:pt x="11" y="3236"/>
                    <a:pt x="11" y="3236"/>
                    <a:pt x="11" y="3236"/>
                  </a:cubicBezTo>
                  <a:cubicBezTo>
                    <a:pt x="11" y="3289"/>
                    <a:pt x="21" y="3353"/>
                    <a:pt x="21" y="3406"/>
                  </a:cubicBezTo>
                  <a:cubicBezTo>
                    <a:pt x="32" y="3566"/>
                    <a:pt x="32" y="3566"/>
                    <a:pt x="32" y="3566"/>
                  </a:cubicBezTo>
                  <a:cubicBezTo>
                    <a:pt x="32" y="3619"/>
                    <a:pt x="43" y="3694"/>
                    <a:pt x="43" y="3747"/>
                  </a:cubicBezTo>
                  <a:cubicBezTo>
                    <a:pt x="53" y="3917"/>
                    <a:pt x="53" y="3917"/>
                    <a:pt x="53" y="3917"/>
                  </a:cubicBezTo>
                  <a:cubicBezTo>
                    <a:pt x="64" y="3971"/>
                    <a:pt x="64" y="4045"/>
                    <a:pt x="75" y="4098"/>
                  </a:cubicBezTo>
                  <a:cubicBezTo>
                    <a:pt x="96" y="4279"/>
                    <a:pt x="96" y="4279"/>
                    <a:pt x="96" y="4279"/>
                  </a:cubicBezTo>
                  <a:cubicBezTo>
                    <a:pt x="96" y="4332"/>
                    <a:pt x="107" y="4407"/>
                    <a:pt x="117" y="4460"/>
                  </a:cubicBezTo>
                  <a:cubicBezTo>
                    <a:pt x="149" y="4652"/>
                    <a:pt x="149" y="4652"/>
                    <a:pt x="149" y="4652"/>
                  </a:cubicBezTo>
                  <a:cubicBezTo>
                    <a:pt x="149" y="4705"/>
                    <a:pt x="170" y="4790"/>
                    <a:pt x="181" y="4843"/>
                  </a:cubicBezTo>
                  <a:cubicBezTo>
                    <a:pt x="213" y="5035"/>
                    <a:pt x="213" y="5035"/>
                    <a:pt x="213" y="5035"/>
                  </a:cubicBezTo>
                  <a:cubicBezTo>
                    <a:pt x="224" y="5099"/>
                    <a:pt x="234" y="5173"/>
                    <a:pt x="245" y="5237"/>
                  </a:cubicBezTo>
                  <a:cubicBezTo>
                    <a:pt x="298" y="5440"/>
                    <a:pt x="298" y="5440"/>
                    <a:pt x="298" y="5440"/>
                  </a:cubicBezTo>
                  <a:cubicBezTo>
                    <a:pt x="309" y="5503"/>
                    <a:pt x="330" y="5589"/>
                    <a:pt x="341" y="5653"/>
                  </a:cubicBezTo>
                  <a:cubicBezTo>
                    <a:pt x="394" y="5855"/>
                    <a:pt x="394" y="5855"/>
                    <a:pt x="394" y="5855"/>
                  </a:cubicBezTo>
                  <a:cubicBezTo>
                    <a:pt x="415" y="5919"/>
                    <a:pt x="437" y="6014"/>
                    <a:pt x="447" y="6078"/>
                  </a:cubicBezTo>
                  <a:cubicBezTo>
                    <a:pt x="479" y="6206"/>
                    <a:pt x="479" y="6206"/>
                    <a:pt x="479" y="6206"/>
                  </a:cubicBezTo>
                  <a:cubicBezTo>
                    <a:pt x="490" y="6270"/>
                    <a:pt x="501" y="6376"/>
                    <a:pt x="501" y="6451"/>
                  </a:cubicBezTo>
                  <a:cubicBezTo>
                    <a:pt x="511" y="6611"/>
                    <a:pt x="511" y="6611"/>
                    <a:pt x="511" y="6611"/>
                  </a:cubicBezTo>
                  <a:cubicBezTo>
                    <a:pt x="522" y="6664"/>
                    <a:pt x="522" y="6728"/>
                    <a:pt x="522" y="6781"/>
                  </a:cubicBezTo>
                  <a:cubicBezTo>
                    <a:pt x="554" y="6962"/>
                    <a:pt x="554" y="6962"/>
                    <a:pt x="554" y="6962"/>
                  </a:cubicBezTo>
                  <a:cubicBezTo>
                    <a:pt x="564" y="7026"/>
                    <a:pt x="586" y="7111"/>
                    <a:pt x="607" y="7164"/>
                  </a:cubicBezTo>
                  <a:cubicBezTo>
                    <a:pt x="607" y="7164"/>
                    <a:pt x="607" y="7164"/>
                    <a:pt x="607" y="7164"/>
                  </a:cubicBezTo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67" name="Freeform 76"/>
            <p:cNvSpPr>
              <a:spLocks noChangeAspect="1"/>
            </p:cNvSpPr>
            <p:nvPr/>
          </p:nvSpPr>
          <p:spPr bwMode="auto">
            <a:xfrm>
              <a:off x="2331" y="1736"/>
              <a:ext cx="1210" cy="998"/>
            </a:xfrm>
            <a:custGeom>
              <a:avLst/>
              <a:gdLst>
                <a:gd name="T0" fmla="*/ 9093 w 10083"/>
                <a:gd name="T1" fmla="*/ 4440 h 8316"/>
                <a:gd name="T2" fmla="*/ 8316 w 10083"/>
                <a:gd name="T3" fmla="*/ 6432 h 8316"/>
                <a:gd name="T4" fmla="*/ 202 w 10083"/>
                <a:gd name="T5" fmla="*/ 7188 h 8316"/>
                <a:gd name="T6" fmla="*/ 522 w 10083"/>
                <a:gd name="T7" fmla="*/ 7358 h 8316"/>
                <a:gd name="T8" fmla="*/ 1086 w 10083"/>
                <a:gd name="T9" fmla="*/ 7582 h 8316"/>
                <a:gd name="T10" fmla="*/ 1661 w 10083"/>
                <a:gd name="T11" fmla="*/ 7741 h 8316"/>
                <a:gd name="T12" fmla="*/ 2257 w 10083"/>
                <a:gd name="T13" fmla="*/ 7869 h 8316"/>
                <a:gd name="T14" fmla="*/ 2843 w 10083"/>
                <a:gd name="T15" fmla="*/ 7954 h 8316"/>
                <a:gd name="T16" fmla="*/ 3439 w 10083"/>
                <a:gd name="T17" fmla="*/ 8018 h 8316"/>
                <a:gd name="T18" fmla="*/ 4046 w 10083"/>
                <a:gd name="T19" fmla="*/ 8050 h 8316"/>
                <a:gd name="T20" fmla="*/ 4643 w 10083"/>
                <a:gd name="T21" fmla="*/ 8050 h 8316"/>
                <a:gd name="T22" fmla="*/ 5260 w 10083"/>
                <a:gd name="T23" fmla="*/ 8029 h 8316"/>
                <a:gd name="T24" fmla="*/ 5878 w 10083"/>
                <a:gd name="T25" fmla="*/ 7976 h 8316"/>
                <a:gd name="T26" fmla="*/ 6506 w 10083"/>
                <a:gd name="T27" fmla="*/ 7891 h 8316"/>
                <a:gd name="T28" fmla="*/ 7113 w 10083"/>
                <a:gd name="T29" fmla="*/ 7773 h 8316"/>
                <a:gd name="T30" fmla="*/ 7688 w 10083"/>
                <a:gd name="T31" fmla="*/ 7624 h 8316"/>
                <a:gd name="T32" fmla="*/ 8220 w 10083"/>
                <a:gd name="T33" fmla="*/ 7422 h 8316"/>
                <a:gd name="T34" fmla="*/ 8699 w 10083"/>
                <a:gd name="T35" fmla="*/ 7166 h 8316"/>
                <a:gd name="T36" fmla="*/ 9104 w 10083"/>
                <a:gd name="T37" fmla="*/ 6847 h 8316"/>
                <a:gd name="T38" fmla="*/ 9381 w 10083"/>
                <a:gd name="T39" fmla="*/ 6442 h 8316"/>
                <a:gd name="T40" fmla="*/ 9668 w 10083"/>
                <a:gd name="T41" fmla="*/ 4973 h 8316"/>
                <a:gd name="T42" fmla="*/ 9775 w 10083"/>
                <a:gd name="T43" fmla="*/ 4557 h 8316"/>
                <a:gd name="T44" fmla="*/ 9860 w 10083"/>
                <a:gd name="T45" fmla="*/ 4153 h 8316"/>
                <a:gd name="T46" fmla="*/ 9924 w 10083"/>
                <a:gd name="T47" fmla="*/ 3769 h 8316"/>
                <a:gd name="T48" fmla="*/ 9977 w 10083"/>
                <a:gd name="T49" fmla="*/ 3397 h 8316"/>
                <a:gd name="T50" fmla="*/ 10020 w 10083"/>
                <a:gd name="T51" fmla="*/ 3035 h 8316"/>
                <a:gd name="T52" fmla="*/ 10041 w 10083"/>
                <a:gd name="T53" fmla="*/ 2683 h 8316"/>
                <a:gd name="T54" fmla="*/ 10062 w 10083"/>
                <a:gd name="T55" fmla="*/ 2353 h 8316"/>
                <a:gd name="T56" fmla="*/ 10073 w 10083"/>
                <a:gd name="T57" fmla="*/ 2034 h 8316"/>
                <a:gd name="T58" fmla="*/ 10083 w 10083"/>
                <a:gd name="T59" fmla="*/ 1725 h 8316"/>
                <a:gd name="T60" fmla="*/ 10073 w 10083"/>
                <a:gd name="T61" fmla="*/ 1416 h 8316"/>
                <a:gd name="T62" fmla="*/ 9977 w 10083"/>
                <a:gd name="T63" fmla="*/ 1043 h 8316"/>
                <a:gd name="T64" fmla="*/ 9753 w 10083"/>
                <a:gd name="T65" fmla="*/ 660 h 8316"/>
                <a:gd name="T66" fmla="*/ 9381 w 10083"/>
                <a:gd name="T67" fmla="*/ 287 h 8316"/>
                <a:gd name="T68" fmla="*/ 9498 w 10083"/>
                <a:gd name="T69" fmla="*/ 894 h 831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0083"/>
                <a:gd name="T106" fmla="*/ 0 h 8316"/>
                <a:gd name="T107" fmla="*/ 10083 w 10083"/>
                <a:gd name="T108" fmla="*/ 8316 h 831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0083" h="8316">
                  <a:moveTo>
                    <a:pt x="9498" y="894"/>
                  </a:moveTo>
                  <a:cubicBezTo>
                    <a:pt x="9498" y="1853"/>
                    <a:pt x="9455" y="2992"/>
                    <a:pt x="9093" y="4440"/>
                  </a:cubicBezTo>
                  <a:cubicBezTo>
                    <a:pt x="8934" y="5111"/>
                    <a:pt x="9232" y="5718"/>
                    <a:pt x="8348" y="6272"/>
                  </a:cubicBezTo>
                  <a:cubicBezTo>
                    <a:pt x="8337" y="6325"/>
                    <a:pt x="8327" y="6389"/>
                    <a:pt x="8316" y="6432"/>
                  </a:cubicBezTo>
                  <a:cubicBezTo>
                    <a:pt x="7145" y="8157"/>
                    <a:pt x="1714" y="8316"/>
                    <a:pt x="0" y="7039"/>
                  </a:cubicBezTo>
                  <a:cubicBezTo>
                    <a:pt x="202" y="7188"/>
                    <a:pt x="202" y="7188"/>
                    <a:pt x="202" y="7188"/>
                  </a:cubicBezTo>
                  <a:cubicBezTo>
                    <a:pt x="298" y="7230"/>
                    <a:pt x="298" y="7230"/>
                    <a:pt x="298" y="7230"/>
                  </a:cubicBezTo>
                  <a:cubicBezTo>
                    <a:pt x="522" y="7358"/>
                    <a:pt x="522" y="7358"/>
                    <a:pt x="522" y="7358"/>
                  </a:cubicBezTo>
                  <a:cubicBezTo>
                    <a:pt x="618" y="7390"/>
                    <a:pt x="735" y="7454"/>
                    <a:pt x="831" y="7486"/>
                  </a:cubicBezTo>
                  <a:cubicBezTo>
                    <a:pt x="1086" y="7582"/>
                    <a:pt x="1086" y="7582"/>
                    <a:pt x="1086" y="7582"/>
                  </a:cubicBezTo>
                  <a:cubicBezTo>
                    <a:pt x="1182" y="7614"/>
                    <a:pt x="1299" y="7646"/>
                    <a:pt x="1384" y="7678"/>
                  </a:cubicBezTo>
                  <a:cubicBezTo>
                    <a:pt x="1661" y="7741"/>
                    <a:pt x="1661" y="7741"/>
                    <a:pt x="1661" y="7741"/>
                  </a:cubicBezTo>
                  <a:cubicBezTo>
                    <a:pt x="1757" y="7763"/>
                    <a:pt x="1874" y="7795"/>
                    <a:pt x="1970" y="7816"/>
                  </a:cubicBezTo>
                  <a:cubicBezTo>
                    <a:pt x="2257" y="7869"/>
                    <a:pt x="2257" y="7869"/>
                    <a:pt x="2257" y="7869"/>
                  </a:cubicBezTo>
                  <a:cubicBezTo>
                    <a:pt x="2343" y="7880"/>
                    <a:pt x="2460" y="7901"/>
                    <a:pt x="2556" y="7922"/>
                  </a:cubicBezTo>
                  <a:cubicBezTo>
                    <a:pt x="2843" y="7954"/>
                    <a:pt x="2843" y="7954"/>
                    <a:pt x="2843" y="7954"/>
                  </a:cubicBezTo>
                  <a:cubicBezTo>
                    <a:pt x="2939" y="7965"/>
                    <a:pt x="3056" y="7976"/>
                    <a:pt x="3141" y="7986"/>
                  </a:cubicBezTo>
                  <a:cubicBezTo>
                    <a:pt x="3439" y="8018"/>
                    <a:pt x="3439" y="8018"/>
                    <a:pt x="3439" y="8018"/>
                  </a:cubicBezTo>
                  <a:cubicBezTo>
                    <a:pt x="3535" y="8018"/>
                    <a:pt x="3652" y="8029"/>
                    <a:pt x="3737" y="8029"/>
                  </a:cubicBezTo>
                  <a:cubicBezTo>
                    <a:pt x="4046" y="8050"/>
                    <a:pt x="4046" y="8050"/>
                    <a:pt x="4046" y="8050"/>
                  </a:cubicBezTo>
                  <a:cubicBezTo>
                    <a:pt x="4131" y="8050"/>
                    <a:pt x="4249" y="8050"/>
                    <a:pt x="4344" y="8050"/>
                  </a:cubicBezTo>
                  <a:cubicBezTo>
                    <a:pt x="4643" y="8050"/>
                    <a:pt x="4643" y="8050"/>
                    <a:pt x="4643" y="8050"/>
                  </a:cubicBezTo>
                  <a:cubicBezTo>
                    <a:pt x="4738" y="8050"/>
                    <a:pt x="4855" y="8050"/>
                    <a:pt x="4951" y="8040"/>
                  </a:cubicBezTo>
                  <a:cubicBezTo>
                    <a:pt x="5260" y="8029"/>
                    <a:pt x="5260" y="8029"/>
                    <a:pt x="5260" y="8029"/>
                  </a:cubicBezTo>
                  <a:cubicBezTo>
                    <a:pt x="5356" y="8018"/>
                    <a:pt x="5473" y="8018"/>
                    <a:pt x="5569" y="8008"/>
                  </a:cubicBezTo>
                  <a:cubicBezTo>
                    <a:pt x="5878" y="7976"/>
                    <a:pt x="5878" y="7976"/>
                    <a:pt x="5878" y="7976"/>
                  </a:cubicBezTo>
                  <a:cubicBezTo>
                    <a:pt x="5973" y="7965"/>
                    <a:pt x="6101" y="7954"/>
                    <a:pt x="6197" y="7944"/>
                  </a:cubicBezTo>
                  <a:cubicBezTo>
                    <a:pt x="6506" y="7891"/>
                    <a:pt x="6506" y="7891"/>
                    <a:pt x="6506" y="7891"/>
                  </a:cubicBezTo>
                  <a:cubicBezTo>
                    <a:pt x="6602" y="7880"/>
                    <a:pt x="6729" y="7859"/>
                    <a:pt x="6815" y="7837"/>
                  </a:cubicBezTo>
                  <a:cubicBezTo>
                    <a:pt x="7113" y="7773"/>
                    <a:pt x="7113" y="7773"/>
                    <a:pt x="7113" y="7773"/>
                  </a:cubicBezTo>
                  <a:cubicBezTo>
                    <a:pt x="7198" y="7752"/>
                    <a:pt x="7326" y="7720"/>
                    <a:pt x="7411" y="7699"/>
                  </a:cubicBezTo>
                  <a:cubicBezTo>
                    <a:pt x="7688" y="7624"/>
                    <a:pt x="7688" y="7624"/>
                    <a:pt x="7688" y="7624"/>
                  </a:cubicBezTo>
                  <a:cubicBezTo>
                    <a:pt x="7773" y="7592"/>
                    <a:pt x="7879" y="7550"/>
                    <a:pt x="7965" y="7518"/>
                  </a:cubicBezTo>
                  <a:cubicBezTo>
                    <a:pt x="8220" y="7422"/>
                    <a:pt x="8220" y="7422"/>
                    <a:pt x="8220" y="7422"/>
                  </a:cubicBezTo>
                  <a:cubicBezTo>
                    <a:pt x="8295" y="7379"/>
                    <a:pt x="8401" y="7337"/>
                    <a:pt x="8476" y="7294"/>
                  </a:cubicBezTo>
                  <a:cubicBezTo>
                    <a:pt x="8699" y="7166"/>
                    <a:pt x="8699" y="7166"/>
                    <a:pt x="8699" y="7166"/>
                  </a:cubicBezTo>
                  <a:cubicBezTo>
                    <a:pt x="8763" y="7124"/>
                    <a:pt x="8870" y="7049"/>
                    <a:pt x="8934" y="6996"/>
                  </a:cubicBezTo>
                  <a:cubicBezTo>
                    <a:pt x="9104" y="6847"/>
                    <a:pt x="9104" y="6847"/>
                    <a:pt x="9104" y="6847"/>
                  </a:cubicBezTo>
                  <a:cubicBezTo>
                    <a:pt x="9168" y="6772"/>
                    <a:pt x="9253" y="6677"/>
                    <a:pt x="9306" y="6591"/>
                  </a:cubicBezTo>
                  <a:cubicBezTo>
                    <a:pt x="9381" y="6442"/>
                    <a:pt x="9381" y="6442"/>
                    <a:pt x="9381" y="6442"/>
                  </a:cubicBezTo>
                  <a:cubicBezTo>
                    <a:pt x="9530" y="6038"/>
                    <a:pt x="9508" y="5601"/>
                    <a:pt x="9615" y="5186"/>
                  </a:cubicBezTo>
                  <a:cubicBezTo>
                    <a:pt x="9668" y="4973"/>
                    <a:pt x="9668" y="4973"/>
                    <a:pt x="9668" y="4973"/>
                  </a:cubicBezTo>
                  <a:cubicBezTo>
                    <a:pt x="9690" y="4909"/>
                    <a:pt x="9711" y="4824"/>
                    <a:pt x="9721" y="4760"/>
                  </a:cubicBezTo>
                  <a:cubicBezTo>
                    <a:pt x="9775" y="4557"/>
                    <a:pt x="9775" y="4557"/>
                    <a:pt x="9775" y="4557"/>
                  </a:cubicBezTo>
                  <a:cubicBezTo>
                    <a:pt x="9785" y="4494"/>
                    <a:pt x="9807" y="4419"/>
                    <a:pt x="9817" y="4355"/>
                  </a:cubicBezTo>
                  <a:cubicBezTo>
                    <a:pt x="9860" y="4153"/>
                    <a:pt x="9860" y="4153"/>
                    <a:pt x="9860" y="4153"/>
                  </a:cubicBezTo>
                  <a:cubicBezTo>
                    <a:pt x="9871" y="4100"/>
                    <a:pt x="9881" y="4014"/>
                    <a:pt x="9892" y="3961"/>
                  </a:cubicBezTo>
                  <a:cubicBezTo>
                    <a:pt x="9924" y="3769"/>
                    <a:pt x="9924" y="3769"/>
                    <a:pt x="9924" y="3769"/>
                  </a:cubicBezTo>
                  <a:cubicBezTo>
                    <a:pt x="9934" y="3706"/>
                    <a:pt x="9945" y="3631"/>
                    <a:pt x="9956" y="3578"/>
                  </a:cubicBezTo>
                  <a:cubicBezTo>
                    <a:pt x="9977" y="3397"/>
                    <a:pt x="9977" y="3397"/>
                    <a:pt x="9977" y="3397"/>
                  </a:cubicBezTo>
                  <a:cubicBezTo>
                    <a:pt x="9988" y="3333"/>
                    <a:pt x="9998" y="3269"/>
                    <a:pt x="9998" y="3205"/>
                  </a:cubicBezTo>
                  <a:cubicBezTo>
                    <a:pt x="10020" y="3035"/>
                    <a:pt x="10020" y="3035"/>
                    <a:pt x="10020" y="3035"/>
                  </a:cubicBezTo>
                  <a:cubicBezTo>
                    <a:pt x="10020" y="2981"/>
                    <a:pt x="10030" y="2907"/>
                    <a:pt x="10030" y="2854"/>
                  </a:cubicBezTo>
                  <a:cubicBezTo>
                    <a:pt x="10041" y="2683"/>
                    <a:pt x="10041" y="2683"/>
                    <a:pt x="10041" y="2683"/>
                  </a:cubicBezTo>
                  <a:cubicBezTo>
                    <a:pt x="10052" y="2630"/>
                    <a:pt x="10052" y="2566"/>
                    <a:pt x="10052" y="2513"/>
                  </a:cubicBezTo>
                  <a:cubicBezTo>
                    <a:pt x="10062" y="2353"/>
                    <a:pt x="10062" y="2353"/>
                    <a:pt x="10062" y="2353"/>
                  </a:cubicBezTo>
                  <a:cubicBezTo>
                    <a:pt x="10062" y="2300"/>
                    <a:pt x="10073" y="2236"/>
                    <a:pt x="10073" y="2193"/>
                  </a:cubicBezTo>
                  <a:cubicBezTo>
                    <a:pt x="10073" y="2034"/>
                    <a:pt x="10073" y="2034"/>
                    <a:pt x="10073" y="2034"/>
                  </a:cubicBezTo>
                  <a:cubicBezTo>
                    <a:pt x="10073" y="1991"/>
                    <a:pt x="10073" y="1927"/>
                    <a:pt x="10073" y="1885"/>
                  </a:cubicBezTo>
                  <a:cubicBezTo>
                    <a:pt x="10083" y="1725"/>
                    <a:pt x="10083" y="1725"/>
                    <a:pt x="10083" y="1725"/>
                  </a:cubicBezTo>
                  <a:cubicBezTo>
                    <a:pt x="10083" y="1682"/>
                    <a:pt x="10083" y="1629"/>
                    <a:pt x="10083" y="1576"/>
                  </a:cubicBezTo>
                  <a:cubicBezTo>
                    <a:pt x="10073" y="1416"/>
                    <a:pt x="10073" y="1416"/>
                    <a:pt x="10073" y="1416"/>
                  </a:cubicBezTo>
                  <a:cubicBezTo>
                    <a:pt x="10062" y="1352"/>
                    <a:pt x="10041" y="1267"/>
                    <a:pt x="10030" y="1203"/>
                  </a:cubicBezTo>
                  <a:cubicBezTo>
                    <a:pt x="9977" y="1043"/>
                    <a:pt x="9977" y="1043"/>
                    <a:pt x="9977" y="1043"/>
                  </a:cubicBezTo>
                  <a:cubicBezTo>
                    <a:pt x="9945" y="979"/>
                    <a:pt x="9902" y="884"/>
                    <a:pt x="9860" y="830"/>
                  </a:cubicBezTo>
                  <a:cubicBezTo>
                    <a:pt x="9753" y="660"/>
                    <a:pt x="9753" y="660"/>
                    <a:pt x="9753" y="660"/>
                  </a:cubicBezTo>
                  <a:cubicBezTo>
                    <a:pt x="9690" y="596"/>
                    <a:pt x="9615" y="500"/>
                    <a:pt x="9551" y="436"/>
                  </a:cubicBezTo>
                  <a:cubicBezTo>
                    <a:pt x="9381" y="287"/>
                    <a:pt x="9381" y="287"/>
                    <a:pt x="9381" y="287"/>
                  </a:cubicBezTo>
                  <a:cubicBezTo>
                    <a:pt x="9115" y="96"/>
                    <a:pt x="9115" y="96"/>
                    <a:pt x="8944" y="0"/>
                  </a:cubicBezTo>
                  <a:cubicBezTo>
                    <a:pt x="9338" y="223"/>
                    <a:pt x="9498" y="543"/>
                    <a:pt x="9498" y="894"/>
                  </a:cubicBezTo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68" name="Freeform 77"/>
            <p:cNvSpPr>
              <a:spLocks noChangeAspect="1"/>
            </p:cNvSpPr>
            <p:nvPr/>
          </p:nvSpPr>
          <p:spPr bwMode="auto">
            <a:xfrm>
              <a:off x="2168" y="1620"/>
              <a:ext cx="1303" cy="851"/>
            </a:xfrm>
            <a:custGeom>
              <a:avLst/>
              <a:gdLst>
                <a:gd name="T0" fmla="*/ 277 w 10858"/>
                <a:gd name="T1" fmla="*/ 4547 h 7092"/>
                <a:gd name="T2" fmla="*/ 1362 w 10858"/>
                <a:gd name="T3" fmla="*/ 1182 h 7092"/>
                <a:gd name="T4" fmla="*/ 8516 w 10858"/>
                <a:gd name="T5" fmla="*/ 1246 h 7092"/>
                <a:gd name="T6" fmla="*/ 9134 w 10858"/>
                <a:gd name="T7" fmla="*/ 4494 h 7092"/>
                <a:gd name="T8" fmla="*/ 8708 w 10858"/>
                <a:gd name="T9" fmla="*/ 5175 h 7092"/>
                <a:gd name="T10" fmla="*/ 8591 w 10858"/>
                <a:gd name="T11" fmla="*/ 5484 h 7092"/>
                <a:gd name="T12" fmla="*/ 9006 w 10858"/>
                <a:gd name="T13" fmla="*/ 5921 h 7092"/>
                <a:gd name="T14" fmla="*/ 9921 w 10858"/>
                <a:gd name="T15" fmla="*/ 7092 h 7092"/>
                <a:gd name="T16" fmla="*/ 10454 w 10858"/>
                <a:gd name="T17" fmla="*/ 5409 h 7092"/>
                <a:gd name="T18" fmla="*/ 10858 w 10858"/>
                <a:gd name="T19" fmla="*/ 1864 h 7092"/>
                <a:gd name="T20" fmla="*/ 10305 w 10858"/>
                <a:gd name="T21" fmla="*/ 969 h 7092"/>
                <a:gd name="T22" fmla="*/ 10305 w 10858"/>
                <a:gd name="T23" fmla="*/ 969 h 7092"/>
                <a:gd name="T24" fmla="*/ 9687 w 10858"/>
                <a:gd name="T25" fmla="*/ 682 h 7092"/>
                <a:gd name="T26" fmla="*/ 9410 w 10858"/>
                <a:gd name="T27" fmla="*/ 575 h 7092"/>
                <a:gd name="T28" fmla="*/ 9059 w 10858"/>
                <a:gd name="T29" fmla="*/ 469 h 7092"/>
                <a:gd name="T30" fmla="*/ 8761 w 10858"/>
                <a:gd name="T31" fmla="*/ 394 h 7092"/>
                <a:gd name="T32" fmla="*/ 8431 w 10858"/>
                <a:gd name="T33" fmla="*/ 309 h 7092"/>
                <a:gd name="T34" fmla="*/ 8122 w 10858"/>
                <a:gd name="T35" fmla="*/ 256 h 7092"/>
                <a:gd name="T36" fmla="*/ 7792 w 10858"/>
                <a:gd name="T37" fmla="*/ 202 h 7092"/>
                <a:gd name="T38" fmla="*/ 7484 w 10858"/>
                <a:gd name="T39" fmla="*/ 160 h 7092"/>
                <a:gd name="T40" fmla="*/ 7164 w 10858"/>
                <a:gd name="T41" fmla="*/ 128 h 7092"/>
                <a:gd name="T42" fmla="*/ 6845 w 10858"/>
                <a:gd name="T43" fmla="*/ 96 h 7092"/>
                <a:gd name="T44" fmla="*/ 6525 w 10858"/>
                <a:gd name="T45" fmla="*/ 75 h 7092"/>
                <a:gd name="T46" fmla="*/ 6206 w 10858"/>
                <a:gd name="T47" fmla="*/ 64 h 7092"/>
                <a:gd name="T48" fmla="*/ 5887 w 10858"/>
                <a:gd name="T49" fmla="*/ 64 h 7092"/>
                <a:gd name="T50" fmla="*/ 5567 w 10858"/>
                <a:gd name="T51" fmla="*/ 64 h 7092"/>
                <a:gd name="T52" fmla="*/ 5248 w 10858"/>
                <a:gd name="T53" fmla="*/ 64 h 7092"/>
                <a:gd name="T54" fmla="*/ 4918 w 10858"/>
                <a:gd name="T55" fmla="*/ 85 h 7092"/>
                <a:gd name="T56" fmla="*/ 4588 w 10858"/>
                <a:gd name="T57" fmla="*/ 107 h 7092"/>
                <a:gd name="T58" fmla="*/ 4258 w 10858"/>
                <a:gd name="T59" fmla="*/ 139 h 7092"/>
                <a:gd name="T60" fmla="*/ 3917 w 10858"/>
                <a:gd name="T61" fmla="*/ 181 h 7092"/>
                <a:gd name="T62" fmla="*/ 3587 w 10858"/>
                <a:gd name="T63" fmla="*/ 224 h 7092"/>
                <a:gd name="T64" fmla="*/ 3257 w 10858"/>
                <a:gd name="T65" fmla="*/ 288 h 7092"/>
                <a:gd name="T66" fmla="*/ 2938 w 10858"/>
                <a:gd name="T67" fmla="*/ 352 h 7092"/>
                <a:gd name="T68" fmla="*/ 2608 w 10858"/>
                <a:gd name="T69" fmla="*/ 437 h 7092"/>
                <a:gd name="T70" fmla="*/ 2321 w 10858"/>
                <a:gd name="T71" fmla="*/ 522 h 7092"/>
                <a:gd name="T72" fmla="*/ 1990 w 10858"/>
                <a:gd name="T73" fmla="*/ 639 h 7092"/>
                <a:gd name="T74" fmla="*/ 1724 w 10858"/>
                <a:gd name="T75" fmla="*/ 746 h 7092"/>
                <a:gd name="T76" fmla="*/ 1394 w 10858"/>
                <a:gd name="T77" fmla="*/ 905 h 7092"/>
                <a:gd name="T78" fmla="*/ 1171 w 10858"/>
                <a:gd name="T79" fmla="*/ 1033 h 7092"/>
                <a:gd name="T80" fmla="*/ 841 w 10858"/>
                <a:gd name="T81" fmla="*/ 1257 h 7092"/>
                <a:gd name="T82" fmla="*/ 681 w 10858"/>
                <a:gd name="T83" fmla="*/ 1406 h 7092"/>
                <a:gd name="T84" fmla="*/ 394 w 10858"/>
                <a:gd name="T85" fmla="*/ 1746 h 7092"/>
                <a:gd name="T86" fmla="*/ 309 w 10858"/>
                <a:gd name="T87" fmla="*/ 1906 h 7092"/>
                <a:gd name="T88" fmla="*/ 159 w 10858"/>
                <a:gd name="T89" fmla="*/ 2534 h 7092"/>
                <a:gd name="T90" fmla="*/ 159 w 10858"/>
                <a:gd name="T91" fmla="*/ 2683 h 7092"/>
                <a:gd name="T92" fmla="*/ 159 w 10858"/>
                <a:gd name="T93" fmla="*/ 2833 h 7092"/>
                <a:gd name="T94" fmla="*/ 159 w 10858"/>
                <a:gd name="T95" fmla="*/ 2982 h 7092"/>
                <a:gd name="T96" fmla="*/ 170 w 10858"/>
                <a:gd name="T97" fmla="*/ 3141 h 7092"/>
                <a:gd name="T98" fmla="*/ 170 w 10858"/>
                <a:gd name="T99" fmla="*/ 3301 h 7092"/>
                <a:gd name="T100" fmla="*/ 181 w 10858"/>
                <a:gd name="T101" fmla="*/ 3471 h 7092"/>
                <a:gd name="T102" fmla="*/ 191 w 10858"/>
                <a:gd name="T103" fmla="*/ 3631 h 7092"/>
                <a:gd name="T104" fmla="*/ 202 w 10858"/>
                <a:gd name="T105" fmla="*/ 3812 h 7092"/>
                <a:gd name="T106" fmla="*/ 213 w 10858"/>
                <a:gd name="T107" fmla="*/ 3983 h 7092"/>
                <a:gd name="T108" fmla="*/ 234 w 10858"/>
                <a:gd name="T109" fmla="*/ 4164 h 7092"/>
                <a:gd name="T110" fmla="*/ 255 w 10858"/>
                <a:gd name="T111" fmla="*/ 4345 h 7092"/>
                <a:gd name="T112" fmla="*/ 277 w 10858"/>
                <a:gd name="T113" fmla="*/ 4526 h 7092"/>
                <a:gd name="T114" fmla="*/ 309 w 10858"/>
                <a:gd name="T115" fmla="*/ 4717 h 7092"/>
                <a:gd name="T116" fmla="*/ 319 w 10858"/>
                <a:gd name="T117" fmla="*/ 4834 h 7092"/>
                <a:gd name="T118" fmla="*/ 287 w 10858"/>
                <a:gd name="T119" fmla="*/ 4632 h 7092"/>
                <a:gd name="T120" fmla="*/ 277 w 10858"/>
                <a:gd name="T121" fmla="*/ 4547 h 709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0858"/>
                <a:gd name="T184" fmla="*/ 0 h 7092"/>
                <a:gd name="T185" fmla="*/ 10858 w 10858"/>
                <a:gd name="T186" fmla="*/ 7092 h 709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0858" h="7092">
                  <a:moveTo>
                    <a:pt x="277" y="4547"/>
                  </a:moveTo>
                  <a:cubicBezTo>
                    <a:pt x="0" y="2492"/>
                    <a:pt x="21" y="1714"/>
                    <a:pt x="1362" y="1182"/>
                  </a:cubicBezTo>
                  <a:cubicBezTo>
                    <a:pt x="4301" y="0"/>
                    <a:pt x="8090" y="799"/>
                    <a:pt x="8516" y="1246"/>
                  </a:cubicBezTo>
                  <a:cubicBezTo>
                    <a:pt x="8718" y="1448"/>
                    <a:pt x="9112" y="4078"/>
                    <a:pt x="9134" y="4494"/>
                  </a:cubicBezTo>
                  <a:cubicBezTo>
                    <a:pt x="9144" y="4802"/>
                    <a:pt x="9155" y="4824"/>
                    <a:pt x="8708" y="5175"/>
                  </a:cubicBezTo>
                  <a:cubicBezTo>
                    <a:pt x="8665" y="5207"/>
                    <a:pt x="8537" y="5303"/>
                    <a:pt x="8591" y="5484"/>
                  </a:cubicBezTo>
                  <a:cubicBezTo>
                    <a:pt x="8623" y="5601"/>
                    <a:pt x="8910" y="5846"/>
                    <a:pt x="9006" y="5921"/>
                  </a:cubicBezTo>
                  <a:cubicBezTo>
                    <a:pt x="9496" y="6325"/>
                    <a:pt x="9836" y="6677"/>
                    <a:pt x="9921" y="7092"/>
                  </a:cubicBezTo>
                  <a:cubicBezTo>
                    <a:pt x="10539" y="6581"/>
                    <a:pt x="10305" y="6016"/>
                    <a:pt x="10454" y="5409"/>
                  </a:cubicBezTo>
                  <a:cubicBezTo>
                    <a:pt x="10816" y="3961"/>
                    <a:pt x="10858" y="2822"/>
                    <a:pt x="10858" y="1864"/>
                  </a:cubicBezTo>
                  <a:cubicBezTo>
                    <a:pt x="10858" y="1512"/>
                    <a:pt x="10698" y="1193"/>
                    <a:pt x="10305" y="969"/>
                  </a:cubicBezTo>
                  <a:cubicBezTo>
                    <a:pt x="10305" y="969"/>
                    <a:pt x="10305" y="969"/>
                    <a:pt x="10305" y="969"/>
                  </a:cubicBezTo>
                  <a:cubicBezTo>
                    <a:pt x="10007" y="809"/>
                    <a:pt x="9964" y="788"/>
                    <a:pt x="9687" y="682"/>
                  </a:cubicBezTo>
                  <a:cubicBezTo>
                    <a:pt x="9410" y="575"/>
                    <a:pt x="9410" y="575"/>
                    <a:pt x="9410" y="575"/>
                  </a:cubicBezTo>
                  <a:cubicBezTo>
                    <a:pt x="9304" y="543"/>
                    <a:pt x="9166" y="501"/>
                    <a:pt x="9059" y="469"/>
                  </a:cubicBezTo>
                  <a:cubicBezTo>
                    <a:pt x="8761" y="394"/>
                    <a:pt x="8761" y="394"/>
                    <a:pt x="8761" y="394"/>
                  </a:cubicBezTo>
                  <a:cubicBezTo>
                    <a:pt x="8665" y="362"/>
                    <a:pt x="8527" y="330"/>
                    <a:pt x="8431" y="309"/>
                  </a:cubicBezTo>
                  <a:cubicBezTo>
                    <a:pt x="8122" y="256"/>
                    <a:pt x="8122" y="256"/>
                    <a:pt x="8122" y="256"/>
                  </a:cubicBezTo>
                  <a:cubicBezTo>
                    <a:pt x="8026" y="234"/>
                    <a:pt x="7888" y="213"/>
                    <a:pt x="7792" y="202"/>
                  </a:cubicBezTo>
                  <a:cubicBezTo>
                    <a:pt x="7484" y="160"/>
                    <a:pt x="7484" y="160"/>
                    <a:pt x="7484" y="160"/>
                  </a:cubicBezTo>
                  <a:cubicBezTo>
                    <a:pt x="7388" y="149"/>
                    <a:pt x="7260" y="139"/>
                    <a:pt x="7164" y="128"/>
                  </a:cubicBezTo>
                  <a:cubicBezTo>
                    <a:pt x="6845" y="96"/>
                    <a:pt x="6845" y="96"/>
                    <a:pt x="6845" y="96"/>
                  </a:cubicBezTo>
                  <a:cubicBezTo>
                    <a:pt x="6749" y="96"/>
                    <a:pt x="6621" y="85"/>
                    <a:pt x="6525" y="75"/>
                  </a:cubicBezTo>
                  <a:cubicBezTo>
                    <a:pt x="6206" y="64"/>
                    <a:pt x="6206" y="64"/>
                    <a:pt x="6206" y="64"/>
                  </a:cubicBezTo>
                  <a:cubicBezTo>
                    <a:pt x="6110" y="64"/>
                    <a:pt x="5983" y="64"/>
                    <a:pt x="5887" y="64"/>
                  </a:cubicBezTo>
                  <a:cubicBezTo>
                    <a:pt x="5567" y="64"/>
                    <a:pt x="5567" y="64"/>
                    <a:pt x="5567" y="64"/>
                  </a:cubicBezTo>
                  <a:cubicBezTo>
                    <a:pt x="5472" y="64"/>
                    <a:pt x="5344" y="64"/>
                    <a:pt x="5248" y="64"/>
                  </a:cubicBezTo>
                  <a:cubicBezTo>
                    <a:pt x="4918" y="85"/>
                    <a:pt x="4918" y="85"/>
                    <a:pt x="4918" y="85"/>
                  </a:cubicBezTo>
                  <a:cubicBezTo>
                    <a:pt x="4822" y="96"/>
                    <a:pt x="4684" y="96"/>
                    <a:pt x="4588" y="107"/>
                  </a:cubicBezTo>
                  <a:cubicBezTo>
                    <a:pt x="4258" y="139"/>
                    <a:pt x="4258" y="139"/>
                    <a:pt x="4258" y="139"/>
                  </a:cubicBezTo>
                  <a:cubicBezTo>
                    <a:pt x="4162" y="149"/>
                    <a:pt x="4024" y="171"/>
                    <a:pt x="3917" y="181"/>
                  </a:cubicBezTo>
                  <a:cubicBezTo>
                    <a:pt x="3587" y="224"/>
                    <a:pt x="3587" y="224"/>
                    <a:pt x="3587" y="224"/>
                  </a:cubicBezTo>
                  <a:cubicBezTo>
                    <a:pt x="3492" y="245"/>
                    <a:pt x="3353" y="266"/>
                    <a:pt x="3257" y="288"/>
                  </a:cubicBezTo>
                  <a:cubicBezTo>
                    <a:pt x="2938" y="352"/>
                    <a:pt x="2938" y="352"/>
                    <a:pt x="2938" y="352"/>
                  </a:cubicBezTo>
                  <a:cubicBezTo>
                    <a:pt x="2842" y="383"/>
                    <a:pt x="2704" y="415"/>
                    <a:pt x="2608" y="437"/>
                  </a:cubicBezTo>
                  <a:cubicBezTo>
                    <a:pt x="2321" y="522"/>
                    <a:pt x="2321" y="522"/>
                    <a:pt x="2321" y="522"/>
                  </a:cubicBezTo>
                  <a:cubicBezTo>
                    <a:pt x="2214" y="554"/>
                    <a:pt x="2086" y="596"/>
                    <a:pt x="1990" y="639"/>
                  </a:cubicBezTo>
                  <a:cubicBezTo>
                    <a:pt x="1724" y="746"/>
                    <a:pt x="1724" y="746"/>
                    <a:pt x="1724" y="746"/>
                  </a:cubicBezTo>
                  <a:cubicBezTo>
                    <a:pt x="1629" y="788"/>
                    <a:pt x="1490" y="852"/>
                    <a:pt x="1394" y="905"/>
                  </a:cubicBezTo>
                  <a:cubicBezTo>
                    <a:pt x="1171" y="1033"/>
                    <a:pt x="1171" y="1033"/>
                    <a:pt x="1171" y="1033"/>
                  </a:cubicBezTo>
                  <a:cubicBezTo>
                    <a:pt x="1075" y="1097"/>
                    <a:pt x="937" y="1182"/>
                    <a:pt x="841" y="1257"/>
                  </a:cubicBezTo>
                  <a:cubicBezTo>
                    <a:pt x="681" y="1406"/>
                    <a:pt x="681" y="1406"/>
                    <a:pt x="681" y="1406"/>
                  </a:cubicBezTo>
                  <a:cubicBezTo>
                    <a:pt x="489" y="1597"/>
                    <a:pt x="479" y="1608"/>
                    <a:pt x="394" y="1746"/>
                  </a:cubicBezTo>
                  <a:cubicBezTo>
                    <a:pt x="309" y="1906"/>
                    <a:pt x="309" y="1906"/>
                    <a:pt x="309" y="1906"/>
                  </a:cubicBezTo>
                  <a:cubicBezTo>
                    <a:pt x="202" y="2151"/>
                    <a:pt x="170" y="2236"/>
                    <a:pt x="159" y="2534"/>
                  </a:cubicBezTo>
                  <a:cubicBezTo>
                    <a:pt x="159" y="2683"/>
                    <a:pt x="159" y="2683"/>
                    <a:pt x="159" y="2683"/>
                  </a:cubicBezTo>
                  <a:cubicBezTo>
                    <a:pt x="159" y="2726"/>
                    <a:pt x="159" y="2779"/>
                    <a:pt x="159" y="2833"/>
                  </a:cubicBezTo>
                  <a:cubicBezTo>
                    <a:pt x="159" y="2982"/>
                    <a:pt x="159" y="2982"/>
                    <a:pt x="159" y="2982"/>
                  </a:cubicBezTo>
                  <a:cubicBezTo>
                    <a:pt x="159" y="3035"/>
                    <a:pt x="159" y="3099"/>
                    <a:pt x="170" y="3141"/>
                  </a:cubicBezTo>
                  <a:cubicBezTo>
                    <a:pt x="170" y="3301"/>
                    <a:pt x="170" y="3301"/>
                    <a:pt x="170" y="3301"/>
                  </a:cubicBezTo>
                  <a:cubicBezTo>
                    <a:pt x="170" y="3354"/>
                    <a:pt x="181" y="3418"/>
                    <a:pt x="181" y="3471"/>
                  </a:cubicBezTo>
                  <a:cubicBezTo>
                    <a:pt x="191" y="3631"/>
                    <a:pt x="191" y="3631"/>
                    <a:pt x="191" y="3631"/>
                  </a:cubicBezTo>
                  <a:cubicBezTo>
                    <a:pt x="191" y="3684"/>
                    <a:pt x="202" y="3759"/>
                    <a:pt x="202" y="3812"/>
                  </a:cubicBezTo>
                  <a:cubicBezTo>
                    <a:pt x="213" y="3983"/>
                    <a:pt x="213" y="3983"/>
                    <a:pt x="213" y="3983"/>
                  </a:cubicBezTo>
                  <a:cubicBezTo>
                    <a:pt x="223" y="4036"/>
                    <a:pt x="223" y="4110"/>
                    <a:pt x="234" y="4164"/>
                  </a:cubicBezTo>
                  <a:cubicBezTo>
                    <a:pt x="255" y="4345"/>
                    <a:pt x="255" y="4345"/>
                    <a:pt x="255" y="4345"/>
                  </a:cubicBezTo>
                  <a:cubicBezTo>
                    <a:pt x="255" y="4398"/>
                    <a:pt x="266" y="4472"/>
                    <a:pt x="277" y="4526"/>
                  </a:cubicBezTo>
                  <a:cubicBezTo>
                    <a:pt x="309" y="4717"/>
                    <a:pt x="309" y="4717"/>
                    <a:pt x="309" y="4717"/>
                  </a:cubicBezTo>
                  <a:cubicBezTo>
                    <a:pt x="319" y="4834"/>
                    <a:pt x="319" y="4834"/>
                    <a:pt x="319" y="4834"/>
                  </a:cubicBezTo>
                  <a:cubicBezTo>
                    <a:pt x="287" y="4632"/>
                    <a:pt x="287" y="4632"/>
                    <a:pt x="287" y="4632"/>
                  </a:cubicBezTo>
                  <a:cubicBezTo>
                    <a:pt x="287" y="4611"/>
                    <a:pt x="287" y="4568"/>
                    <a:pt x="277" y="4547"/>
                  </a:cubicBezTo>
                </a:path>
              </a:pathLst>
            </a:custGeom>
            <a:solidFill>
              <a:srgbClr val="FF9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69" name="Freeform 78"/>
            <p:cNvSpPr>
              <a:spLocks noChangeAspect="1"/>
            </p:cNvSpPr>
            <p:nvPr/>
          </p:nvSpPr>
          <p:spPr bwMode="auto">
            <a:xfrm>
              <a:off x="2243" y="2362"/>
              <a:ext cx="9" cy="90"/>
            </a:xfrm>
            <a:custGeom>
              <a:avLst/>
              <a:gdLst>
                <a:gd name="T0" fmla="*/ 32 w 75"/>
                <a:gd name="T1" fmla="*/ 333 h 750"/>
                <a:gd name="T2" fmla="*/ 53 w 75"/>
                <a:gd name="T3" fmla="*/ 665 h 750"/>
                <a:gd name="T4" fmla="*/ 75 w 75"/>
                <a:gd name="T5" fmla="*/ 750 h 750"/>
                <a:gd name="T6" fmla="*/ 53 w 75"/>
                <a:gd name="T7" fmla="*/ 654 h 750"/>
                <a:gd name="T8" fmla="*/ 0 w 75"/>
                <a:gd name="T9" fmla="*/ 0 h 750"/>
                <a:gd name="T10" fmla="*/ 21 w 75"/>
                <a:gd name="T11" fmla="*/ 129 h 750"/>
                <a:gd name="T12" fmla="*/ 32 w 75"/>
                <a:gd name="T13" fmla="*/ 333 h 75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5"/>
                <a:gd name="T22" fmla="*/ 0 h 750"/>
                <a:gd name="T23" fmla="*/ 75 w 75"/>
                <a:gd name="T24" fmla="*/ 750 h 75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5" h="750">
                  <a:moveTo>
                    <a:pt x="32" y="333"/>
                  </a:moveTo>
                  <a:cubicBezTo>
                    <a:pt x="43" y="515"/>
                    <a:pt x="53" y="579"/>
                    <a:pt x="53" y="665"/>
                  </a:cubicBezTo>
                  <a:cubicBezTo>
                    <a:pt x="64" y="686"/>
                    <a:pt x="64" y="729"/>
                    <a:pt x="75" y="750"/>
                  </a:cubicBezTo>
                  <a:cubicBezTo>
                    <a:pt x="64" y="718"/>
                    <a:pt x="64" y="686"/>
                    <a:pt x="53" y="654"/>
                  </a:cubicBezTo>
                  <a:cubicBezTo>
                    <a:pt x="21" y="150"/>
                    <a:pt x="21" y="150"/>
                    <a:pt x="0" y="0"/>
                  </a:cubicBezTo>
                  <a:cubicBezTo>
                    <a:pt x="21" y="129"/>
                    <a:pt x="21" y="129"/>
                    <a:pt x="21" y="129"/>
                  </a:cubicBezTo>
                  <a:cubicBezTo>
                    <a:pt x="21" y="193"/>
                    <a:pt x="32" y="268"/>
                    <a:pt x="32" y="333"/>
                  </a:cubicBezTo>
                </a:path>
              </a:pathLst>
            </a:custGeom>
            <a:solidFill>
              <a:srgbClr val="FF9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70" name="Freeform 79"/>
            <p:cNvSpPr>
              <a:spLocks noChangeAspect="1"/>
            </p:cNvSpPr>
            <p:nvPr/>
          </p:nvSpPr>
          <p:spPr bwMode="auto">
            <a:xfrm>
              <a:off x="2441" y="1736"/>
              <a:ext cx="1100" cy="1034"/>
            </a:xfrm>
            <a:custGeom>
              <a:avLst/>
              <a:gdLst>
                <a:gd name="T0" fmla="*/ 8176 w 9166"/>
                <a:gd name="T1" fmla="*/ 4441 h 8616"/>
                <a:gd name="T2" fmla="*/ 7644 w 9166"/>
                <a:gd name="T3" fmla="*/ 6124 h 8616"/>
                <a:gd name="T4" fmla="*/ 255 w 9166"/>
                <a:gd name="T5" fmla="*/ 7615 h 8616"/>
                <a:gd name="T6" fmla="*/ 745 w 9166"/>
                <a:gd name="T7" fmla="*/ 7743 h 8616"/>
                <a:gd name="T8" fmla="*/ 1341 w 9166"/>
                <a:gd name="T9" fmla="*/ 7871 h 8616"/>
                <a:gd name="T10" fmla="*/ 1927 w 9166"/>
                <a:gd name="T11" fmla="*/ 7956 h 8616"/>
                <a:gd name="T12" fmla="*/ 2523 w 9166"/>
                <a:gd name="T13" fmla="*/ 8020 h 8616"/>
                <a:gd name="T14" fmla="*/ 3130 w 9166"/>
                <a:gd name="T15" fmla="*/ 8052 h 8616"/>
                <a:gd name="T16" fmla="*/ 3726 w 9166"/>
                <a:gd name="T17" fmla="*/ 8052 h 8616"/>
                <a:gd name="T18" fmla="*/ 4344 w 9166"/>
                <a:gd name="T19" fmla="*/ 8031 h 8616"/>
                <a:gd name="T20" fmla="*/ 4961 w 9166"/>
                <a:gd name="T21" fmla="*/ 7977 h 8616"/>
                <a:gd name="T22" fmla="*/ 5589 w 9166"/>
                <a:gd name="T23" fmla="*/ 7892 h 8616"/>
                <a:gd name="T24" fmla="*/ 6196 w 9166"/>
                <a:gd name="T25" fmla="*/ 7775 h 8616"/>
                <a:gd name="T26" fmla="*/ 6771 w 9166"/>
                <a:gd name="T27" fmla="*/ 7626 h 8616"/>
                <a:gd name="T28" fmla="*/ 7303 w 9166"/>
                <a:gd name="T29" fmla="*/ 7424 h 8616"/>
                <a:gd name="T30" fmla="*/ 7782 w 9166"/>
                <a:gd name="T31" fmla="*/ 7168 h 8616"/>
                <a:gd name="T32" fmla="*/ 8187 w 9166"/>
                <a:gd name="T33" fmla="*/ 6848 h 8616"/>
                <a:gd name="T34" fmla="*/ 8464 w 9166"/>
                <a:gd name="T35" fmla="*/ 6444 h 8616"/>
                <a:gd name="T36" fmla="*/ 8751 w 9166"/>
                <a:gd name="T37" fmla="*/ 4974 h 8616"/>
                <a:gd name="T38" fmla="*/ 8858 w 9166"/>
                <a:gd name="T39" fmla="*/ 4558 h 8616"/>
                <a:gd name="T40" fmla="*/ 8943 w 9166"/>
                <a:gd name="T41" fmla="*/ 4154 h 8616"/>
                <a:gd name="T42" fmla="*/ 9007 w 9166"/>
                <a:gd name="T43" fmla="*/ 3770 h 8616"/>
                <a:gd name="T44" fmla="*/ 9060 w 9166"/>
                <a:gd name="T45" fmla="*/ 3397 h 8616"/>
                <a:gd name="T46" fmla="*/ 9103 w 9166"/>
                <a:gd name="T47" fmla="*/ 3035 h 8616"/>
                <a:gd name="T48" fmla="*/ 9124 w 9166"/>
                <a:gd name="T49" fmla="*/ 2684 h 8616"/>
                <a:gd name="T50" fmla="*/ 9145 w 9166"/>
                <a:gd name="T51" fmla="*/ 2354 h 8616"/>
                <a:gd name="T52" fmla="*/ 9156 w 9166"/>
                <a:gd name="T53" fmla="*/ 2034 h 8616"/>
                <a:gd name="T54" fmla="*/ 9166 w 9166"/>
                <a:gd name="T55" fmla="*/ 1725 h 8616"/>
                <a:gd name="T56" fmla="*/ 9156 w 9166"/>
                <a:gd name="T57" fmla="*/ 1416 h 8616"/>
                <a:gd name="T58" fmla="*/ 9060 w 9166"/>
                <a:gd name="T59" fmla="*/ 1044 h 8616"/>
                <a:gd name="T60" fmla="*/ 8836 w 9166"/>
                <a:gd name="T61" fmla="*/ 660 h 8616"/>
                <a:gd name="T62" fmla="*/ 8464 w 9166"/>
                <a:gd name="T63" fmla="*/ 287 h 8616"/>
                <a:gd name="T64" fmla="*/ 8581 w 9166"/>
                <a:gd name="T65" fmla="*/ 894 h 861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9166"/>
                <a:gd name="T100" fmla="*/ 0 h 8616"/>
                <a:gd name="T101" fmla="*/ 9166 w 9166"/>
                <a:gd name="T102" fmla="*/ 8616 h 861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9166" h="8616">
                  <a:moveTo>
                    <a:pt x="8581" y="894"/>
                  </a:moveTo>
                  <a:cubicBezTo>
                    <a:pt x="8581" y="1853"/>
                    <a:pt x="8538" y="2993"/>
                    <a:pt x="8176" y="4441"/>
                  </a:cubicBezTo>
                  <a:cubicBezTo>
                    <a:pt x="8027" y="5048"/>
                    <a:pt x="8262" y="5613"/>
                    <a:pt x="7644" y="6124"/>
                  </a:cubicBezTo>
                  <a:cubicBezTo>
                    <a:pt x="7644" y="6124"/>
                    <a:pt x="7644" y="6124"/>
                    <a:pt x="7644" y="6124"/>
                  </a:cubicBezTo>
                  <a:cubicBezTo>
                    <a:pt x="8049" y="7690"/>
                    <a:pt x="2970" y="8616"/>
                    <a:pt x="0" y="7519"/>
                  </a:cubicBezTo>
                  <a:cubicBezTo>
                    <a:pt x="255" y="7615"/>
                    <a:pt x="255" y="7615"/>
                    <a:pt x="255" y="7615"/>
                  </a:cubicBezTo>
                  <a:cubicBezTo>
                    <a:pt x="468" y="7679"/>
                    <a:pt x="468" y="7679"/>
                    <a:pt x="468" y="7679"/>
                  </a:cubicBezTo>
                  <a:cubicBezTo>
                    <a:pt x="745" y="7743"/>
                    <a:pt x="745" y="7743"/>
                    <a:pt x="745" y="7743"/>
                  </a:cubicBezTo>
                  <a:cubicBezTo>
                    <a:pt x="841" y="7764"/>
                    <a:pt x="958" y="7796"/>
                    <a:pt x="1054" y="7818"/>
                  </a:cubicBezTo>
                  <a:cubicBezTo>
                    <a:pt x="1341" y="7871"/>
                    <a:pt x="1341" y="7871"/>
                    <a:pt x="1341" y="7871"/>
                  </a:cubicBezTo>
                  <a:cubicBezTo>
                    <a:pt x="1426" y="7882"/>
                    <a:pt x="1544" y="7903"/>
                    <a:pt x="1639" y="7924"/>
                  </a:cubicBezTo>
                  <a:cubicBezTo>
                    <a:pt x="1927" y="7956"/>
                    <a:pt x="1927" y="7956"/>
                    <a:pt x="1927" y="7956"/>
                  </a:cubicBezTo>
                  <a:cubicBezTo>
                    <a:pt x="2023" y="7967"/>
                    <a:pt x="2140" y="7977"/>
                    <a:pt x="2225" y="7988"/>
                  </a:cubicBezTo>
                  <a:cubicBezTo>
                    <a:pt x="2523" y="8020"/>
                    <a:pt x="2523" y="8020"/>
                    <a:pt x="2523" y="8020"/>
                  </a:cubicBezTo>
                  <a:cubicBezTo>
                    <a:pt x="2619" y="8020"/>
                    <a:pt x="2736" y="8031"/>
                    <a:pt x="2821" y="8031"/>
                  </a:cubicBezTo>
                  <a:cubicBezTo>
                    <a:pt x="3130" y="8052"/>
                    <a:pt x="3130" y="8052"/>
                    <a:pt x="3130" y="8052"/>
                  </a:cubicBezTo>
                  <a:cubicBezTo>
                    <a:pt x="3215" y="8052"/>
                    <a:pt x="3332" y="8052"/>
                    <a:pt x="3428" y="8052"/>
                  </a:cubicBezTo>
                  <a:cubicBezTo>
                    <a:pt x="3726" y="8052"/>
                    <a:pt x="3726" y="8052"/>
                    <a:pt x="3726" y="8052"/>
                  </a:cubicBezTo>
                  <a:cubicBezTo>
                    <a:pt x="3822" y="8052"/>
                    <a:pt x="3939" y="8052"/>
                    <a:pt x="4035" y="8041"/>
                  </a:cubicBezTo>
                  <a:cubicBezTo>
                    <a:pt x="4344" y="8031"/>
                    <a:pt x="4344" y="8031"/>
                    <a:pt x="4344" y="8031"/>
                  </a:cubicBezTo>
                  <a:cubicBezTo>
                    <a:pt x="4439" y="8020"/>
                    <a:pt x="4557" y="8020"/>
                    <a:pt x="4652" y="8009"/>
                  </a:cubicBezTo>
                  <a:cubicBezTo>
                    <a:pt x="4961" y="7977"/>
                    <a:pt x="4961" y="7977"/>
                    <a:pt x="4961" y="7977"/>
                  </a:cubicBezTo>
                  <a:cubicBezTo>
                    <a:pt x="5057" y="7967"/>
                    <a:pt x="5185" y="7956"/>
                    <a:pt x="5280" y="7945"/>
                  </a:cubicBezTo>
                  <a:cubicBezTo>
                    <a:pt x="5589" y="7892"/>
                    <a:pt x="5589" y="7892"/>
                    <a:pt x="5589" y="7892"/>
                  </a:cubicBezTo>
                  <a:cubicBezTo>
                    <a:pt x="5685" y="7882"/>
                    <a:pt x="5813" y="7860"/>
                    <a:pt x="5898" y="7839"/>
                  </a:cubicBezTo>
                  <a:cubicBezTo>
                    <a:pt x="6196" y="7775"/>
                    <a:pt x="6196" y="7775"/>
                    <a:pt x="6196" y="7775"/>
                  </a:cubicBezTo>
                  <a:cubicBezTo>
                    <a:pt x="6281" y="7754"/>
                    <a:pt x="6409" y="7722"/>
                    <a:pt x="6494" y="7700"/>
                  </a:cubicBezTo>
                  <a:cubicBezTo>
                    <a:pt x="6771" y="7626"/>
                    <a:pt x="6771" y="7626"/>
                    <a:pt x="6771" y="7626"/>
                  </a:cubicBezTo>
                  <a:cubicBezTo>
                    <a:pt x="6856" y="7594"/>
                    <a:pt x="6963" y="7551"/>
                    <a:pt x="7048" y="7519"/>
                  </a:cubicBezTo>
                  <a:cubicBezTo>
                    <a:pt x="7303" y="7424"/>
                    <a:pt x="7303" y="7424"/>
                    <a:pt x="7303" y="7424"/>
                  </a:cubicBezTo>
                  <a:cubicBezTo>
                    <a:pt x="7378" y="7381"/>
                    <a:pt x="7484" y="7338"/>
                    <a:pt x="7559" y="7296"/>
                  </a:cubicBezTo>
                  <a:cubicBezTo>
                    <a:pt x="7782" y="7168"/>
                    <a:pt x="7782" y="7168"/>
                    <a:pt x="7782" y="7168"/>
                  </a:cubicBezTo>
                  <a:cubicBezTo>
                    <a:pt x="7846" y="7125"/>
                    <a:pt x="7953" y="7051"/>
                    <a:pt x="8017" y="6998"/>
                  </a:cubicBezTo>
                  <a:cubicBezTo>
                    <a:pt x="8187" y="6848"/>
                    <a:pt x="8187" y="6848"/>
                    <a:pt x="8187" y="6848"/>
                  </a:cubicBezTo>
                  <a:cubicBezTo>
                    <a:pt x="8251" y="6774"/>
                    <a:pt x="8336" y="6678"/>
                    <a:pt x="8389" y="6593"/>
                  </a:cubicBezTo>
                  <a:cubicBezTo>
                    <a:pt x="8464" y="6444"/>
                    <a:pt x="8464" y="6444"/>
                    <a:pt x="8464" y="6444"/>
                  </a:cubicBezTo>
                  <a:cubicBezTo>
                    <a:pt x="8613" y="6039"/>
                    <a:pt x="8592" y="5602"/>
                    <a:pt x="8698" y="5187"/>
                  </a:cubicBezTo>
                  <a:cubicBezTo>
                    <a:pt x="8751" y="4974"/>
                    <a:pt x="8751" y="4974"/>
                    <a:pt x="8751" y="4974"/>
                  </a:cubicBezTo>
                  <a:cubicBezTo>
                    <a:pt x="8773" y="4910"/>
                    <a:pt x="8794" y="4825"/>
                    <a:pt x="8804" y="4761"/>
                  </a:cubicBezTo>
                  <a:cubicBezTo>
                    <a:pt x="8858" y="4558"/>
                    <a:pt x="8858" y="4558"/>
                    <a:pt x="8858" y="4558"/>
                  </a:cubicBezTo>
                  <a:cubicBezTo>
                    <a:pt x="8868" y="4495"/>
                    <a:pt x="8890" y="4420"/>
                    <a:pt x="8900" y="4356"/>
                  </a:cubicBezTo>
                  <a:cubicBezTo>
                    <a:pt x="8943" y="4154"/>
                    <a:pt x="8943" y="4154"/>
                    <a:pt x="8943" y="4154"/>
                  </a:cubicBezTo>
                  <a:cubicBezTo>
                    <a:pt x="8954" y="4100"/>
                    <a:pt x="8964" y="4015"/>
                    <a:pt x="8975" y="3962"/>
                  </a:cubicBezTo>
                  <a:cubicBezTo>
                    <a:pt x="9007" y="3770"/>
                    <a:pt x="9007" y="3770"/>
                    <a:pt x="9007" y="3770"/>
                  </a:cubicBezTo>
                  <a:cubicBezTo>
                    <a:pt x="9017" y="3706"/>
                    <a:pt x="9028" y="3632"/>
                    <a:pt x="9039" y="3579"/>
                  </a:cubicBezTo>
                  <a:cubicBezTo>
                    <a:pt x="9060" y="3397"/>
                    <a:pt x="9060" y="3397"/>
                    <a:pt x="9060" y="3397"/>
                  </a:cubicBezTo>
                  <a:cubicBezTo>
                    <a:pt x="9071" y="3334"/>
                    <a:pt x="9081" y="3270"/>
                    <a:pt x="9081" y="3206"/>
                  </a:cubicBezTo>
                  <a:cubicBezTo>
                    <a:pt x="9103" y="3035"/>
                    <a:pt x="9103" y="3035"/>
                    <a:pt x="9103" y="3035"/>
                  </a:cubicBezTo>
                  <a:cubicBezTo>
                    <a:pt x="9103" y="2982"/>
                    <a:pt x="9113" y="2908"/>
                    <a:pt x="9113" y="2854"/>
                  </a:cubicBezTo>
                  <a:cubicBezTo>
                    <a:pt x="9124" y="2684"/>
                    <a:pt x="9124" y="2684"/>
                    <a:pt x="9124" y="2684"/>
                  </a:cubicBezTo>
                  <a:cubicBezTo>
                    <a:pt x="9135" y="2631"/>
                    <a:pt x="9135" y="2567"/>
                    <a:pt x="9135" y="2513"/>
                  </a:cubicBezTo>
                  <a:cubicBezTo>
                    <a:pt x="9145" y="2354"/>
                    <a:pt x="9145" y="2354"/>
                    <a:pt x="9145" y="2354"/>
                  </a:cubicBezTo>
                  <a:cubicBezTo>
                    <a:pt x="9145" y="2300"/>
                    <a:pt x="9156" y="2237"/>
                    <a:pt x="9156" y="2194"/>
                  </a:cubicBezTo>
                  <a:cubicBezTo>
                    <a:pt x="9156" y="2034"/>
                    <a:pt x="9156" y="2034"/>
                    <a:pt x="9156" y="2034"/>
                  </a:cubicBezTo>
                  <a:cubicBezTo>
                    <a:pt x="9156" y="1992"/>
                    <a:pt x="9156" y="1928"/>
                    <a:pt x="9156" y="1885"/>
                  </a:cubicBezTo>
                  <a:cubicBezTo>
                    <a:pt x="9166" y="1725"/>
                    <a:pt x="9166" y="1725"/>
                    <a:pt x="9166" y="1725"/>
                  </a:cubicBezTo>
                  <a:cubicBezTo>
                    <a:pt x="9166" y="1683"/>
                    <a:pt x="9166" y="1629"/>
                    <a:pt x="9166" y="1576"/>
                  </a:cubicBezTo>
                  <a:cubicBezTo>
                    <a:pt x="9156" y="1416"/>
                    <a:pt x="9156" y="1416"/>
                    <a:pt x="9156" y="1416"/>
                  </a:cubicBezTo>
                  <a:cubicBezTo>
                    <a:pt x="9145" y="1352"/>
                    <a:pt x="9124" y="1267"/>
                    <a:pt x="9113" y="1203"/>
                  </a:cubicBezTo>
                  <a:cubicBezTo>
                    <a:pt x="9060" y="1044"/>
                    <a:pt x="9060" y="1044"/>
                    <a:pt x="9060" y="1044"/>
                  </a:cubicBezTo>
                  <a:cubicBezTo>
                    <a:pt x="9028" y="980"/>
                    <a:pt x="8985" y="884"/>
                    <a:pt x="8943" y="831"/>
                  </a:cubicBezTo>
                  <a:cubicBezTo>
                    <a:pt x="8836" y="660"/>
                    <a:pt x="8836" y="660"/>
                    <a:pt x="8836" y="660"/>
                  </a:cubicBezTo>
                  <a:cubicBezTo>
                    <a:pt x="8773" y="596"/>
                    <a:pt x="8698" y="500"/>
                    <a:pt x="8634" y="436"/>
                  </a:cubicBezTo>
                  <a:cubicBezTo>
                    <a:pt x="8464" y="287"/>
                    <a:pt x="8464" y="287"/>
                    <a:pt x="8464" y="287"/>
                  </a:cubicBezTo>
                  <a:cubicBezTo>
                    <a:pt x="8198" y="96"/>
                    <a:pt x="8198" y="96"/>
                    <a:pt x="8027" y="0"/>
                  </a:cubicBezTo>
                  <a:cubicBezTo>
                    <a:pt x="8421" y="223"/>
                    <a:pt x="8581" y="543"/>
                    <a:pt x="8581" y="894"/>
                  </a:cubicBezTo>
                </a:path>
              </a:pathLst>
            </a:custGeom>
            <a:solidFill>
              <a:srgbClr val="FF9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71" name="Freeform 80"/>
            <p:cNvSpPr>
              <a:spLocks noChangeAspect="1"/>
            </p:cNvSpPr>
            <p:nvPr/>
          </p:nvSpPr>
          <p:spPr bwMode="auto">
            <a:xfrm>
              <a:off x="2187" y="1598"/>
              <a:ext cx="1284" cy="859"/>
            </a:xfrm>
            <a:custGeom>
              <a:avLst/>
              <a:gdLst>
                <a:gd name="T0" fmla="*/ 0 w 10700"/>
                <a:gd name="T1" fmla="*/ 2759 h 7158"/>
                <a:gd name="T2" fmla="*/ 8688 w 10700"/>
                <a:gd name="T3" fmla="*/ 1480 h 7158"/>
                <a:gd name="T4" fmla="*/ 9210 w 10700"/>
                <a:gd name="T5" fmla="*/ 4420 h 7158"/>
                <a:gd name="T6" fmla="*/ 8837 w 10700"/>
                <a:gd name="T7" fmla="*/ 5411 h 7158"/>
                <a:gd name="T8" fmla="*/ 8720 w 10700"/>
                <a:gd name="T9" fmla="*/ 5720 h 7158"/>
                <a:gd name="T10" fmla="*/ 9891 w 10700"/>
                <a:gd name="T11" fmla="*/ 7158 h 7158"/>
                <a:gd name="T12" fmla="*/ 10296 w 10700"/>
                <a:gd name="T13" fmla="*/ 5592 h 7158"/>
                <a:gd name="T14" fmla="*/ 10700 w 10700"/>
                <a:gd name="T15" fmla="*/ 2045 h 7158"/>
                <a:gd name="T16" fmla="*/ 10147 w 10700"/>
                <a:gd name="T17" fmla="*/ 1150 h 7158"/>
                <a:gd name="T18" fmla="*/ 10147 w 10700"/>
                <a:gd name="T19" fmla="*/ 1150 h 7158"/>
                <a:gd name="T20" fmla="*/ 9529 w 10700"/>
                <a:gd name="T21" fmla="*/ 863 h 7158"/>
                <a:gd name="T22" fmla="*/ 9252 w 10700"/>
                <a:gd name="T23" fmla="*/ 756 h 7158"/>
                <a:gd name="T24" fmla="*/ 8901 w 10700"/>
                <a:gd name="T25" fmla="*/ 650 h 7158"/>
                <a:gd name="T26" fmla="*/ 8603 w 10700"/>
                <a:gd name="T27" fmla="*/ 575 h 7158"/>
                <a:gd name="T28" fmla="*/ 8273 w 10700"/>
                <a:gd name="T29" fmla="*/ 490 h 7158"/>
                <a:gd name="T30" fmla="*/ 7964 w 10700"/>
                <a:gd name="T31" fmla="*/ 437 h 7158"/>
                <a:gd name="T32" fmla="*/ 7634 w 10700"/>
                <a:gd name="T33" fmla="*/ 383 h 7158"/>
                <a:gd name="T34" fmla="*/ 7325 w 10700"/>
                <a:gd name="T35" fmla="*/ 341 h 7158"/>
                <a:gd name="T36" fmla="*/ 7006 w 10700"/>
                <a:gd name="T37" fmla="*/ 309 h 7158"/>
                <a:gd name="T38" fmla="*/ 6686 w 10700"/>
                <a:gd name="T39" fmla="*/ 277 h 7158"/>
                <a:gd name="T40" fmla="*/ 6367 w 10700"/>
                <a:gd name="T41" fmla="*/ 255 h 7158"/>
                <a:gd name="T42" fmla="*/ 6047 w 10700"/>
                <a:gd name="T43" fmla="*/ 245 h 7158"/>
                <a:gd name="T44" fmla="*/ 5728 w 10700"/>
                <a:gd name="T45" fmla="*/ 245 h 7158"/>
                <a:gd name="T46" fmla="*/ 5409 w 10700"/>
                <a:gd name="T47" fmla="*/ 245 h 7158"/>
                <a:gd name="T48" fmla="*/ 5089 w 10700"/>
                <a:gd name="T49" fmla="*/ 245 h 7158"/>
                <a:gd name="T50" fmla="*/ 4759 w 10700"/>
                <a:gd name="T51" fmla="*/ 266 h 7158"/>
                <a:gd name="T52" fmla="*/ 4429 w 10700"/>
                <a:gd name="T53" fmla="*/ 287 h 7158"/>
                <a:gd name="T54" fmla="*/ 4099 w 10700"/>
                <a:gd name="T55" fmla="*/ 319 h 7158"/>
                <a:gd name="T56" fmla="*/ 3758 w 10700"/>
                <a:gd name="T57" fmla="*/ 362 h 7158"/>
                <a:gd name="T58" fmla="*/ 3428 w 10700"/>
                <a:gd name="T59" fmla="*/ 405 h 7158"/>
                <a:gd name="T60" fmla="*/ 3098 w 10700"/>
                <a:gd name="T61" fmla="*/ 469 h 7158"/>
                <a:gd name="T62" fmla="*/ 2779 w 10700"/>
                <a:gd name="T63" fmla="*/ 532 h 7158"/>
                <a:gd name="T64" fmla="*/ 2449 w 10700"/>
                <a:gd name="T65" fmla="*/ 618 h 7158"/>
                <a:gd name="T66" fmla="*/ 2161 w 10700"/>
                <a:gd name="T67" fmla="*/ 703 h 7158"/>
                <a:gd name="T68" fmla="*/ 1831 w 10700"/>
                <a:gd name="T69" fmla="*/ 820 h 7158"/>
                <a:gd name="T70" fmla="*/ 1565 w 10700"/>
                <a:gd name="T71" fmla="*/ 927 h 7158"/>
                <a:gd name="T72" fmla="*/ 1235 w 10700"/>
                <a:gd name="T73" fmla="*/ 1086 h 7158"/>
                <a:gd name="T74" fmla="*/ 1012 w 10700"/>
                <a:gd name="T75" fmla="*/ 1214 h 7158"/>
                <a:gd name="T76" fmla="*/ 682 w 10700"/>
                <a:gd name="T77" fmla="*/ 1438 h 7158"/>
                <a:gd name="T78" fmla="*/ 522 w 10700"/>
                <a:gd name="T79" fmla="*/ 1587 h 7158"/>
                <a:gd name="T80" fmla="*/ 234 w 10700"/>
                <a:gd name="T81" fmla="*/ 1928 h 7158"/>
                <a:gd name="T82" fmla="*/ 149 w 10700"/>
                <a:gd name="T83" fmla="*/ 2088 h 7158"/>
                <a:gd name="T84" fmla="*/ 0 w 10700"/>
                <a:gd name="T85" fmla="*/ 2716 h 7158"/>
                <a:gd name="T86" fmla="*/ 0 w 10700"/>
                <a:gd name="T87" fmla="*/ 2865 h 7158"/>
                <a:gd name="T88" fmla="*/ 0 w 10700"/>
                <a:gd name="T89" fmla="*/ 2961 h 7158"/>
                <a:gd name="T90" fmla="*/ 0 w 10700"/>
                <a:gd name="T91" fmla="*/ 2791 h 7158"/>
                <a:gd name="T92" fmla="*/ 0 w 10700"/>
                <a:gd name="T93" fmla="*/ 2759 h 7158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0700"/>
                <a:gd name="T142" fmla="*/ 0 h 7158"/>
                <a:gd name="T143" fmla="*/ 10700 w 10700"/>
                <a:gd name="T144" fmla="*/ 7158 h 7158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0700" h="7158">
                  <a:moveTo>
                    <a:pt x="0" y="2759"/>
                  </a:moveTo>
                  <a:cubicBezTo>
                    <a:pt x="96" y="0"/>
                    <a:pt x="7847" y="522"/>
                    <a:pt x="8688" y="1480"/>
                  </a:cubicBezTo>
                  <a:cubicBezTo>
                    <a:pt x="8848" y="1651"/>
                    <a:pt x="9178" y="3611"/>
                    <a:pt x="9210" y="4420"/>
                  </a:cubicBezTo>
                  <a:cubicBezTo>
                    <a:pt x="9242" y="5049"/>
                    <a:pt x="9242" y="5049"/>
                    <a:pt x="8837" y="5411"/>
                  </a:cubicBezTo>
                  <a:cubicBezTo>
                    <a:pt x="8784" y="5454"/>
                    <a:pt x="8677" y="5550"/>
                    <a:pt x="8720" y="5720"/>
                  </a:cubicBezTo>
                  <a:cubicBezTo>
                    <a:pt x="8880" y="6381"/>
                    <a:pt x="9689" y="6519"/>
                    <a:pt x="9891" y="7158"/>
                  </a:cubicBezTo>
                  <a:cubicBezTo>
                    <a:pt x="10349" y="6668"/>
                    <a:pt x="10157" y="6157"/>
                    <a:pt x="10296" y="5592"/>
                  </a:cubicBezTo>
                  <a:cubicBezTo>
                    <a:pt x="10658" y="4144"/>
                    <a:pt x="10700" y="3004"/>
                    <a:pt x="10700" y="2045"/>
                  </a:cubicBezTo>
                  <a:cubicBezTo>
                    <a:pt x="10700" y="1694"/>
                    <a:pt x="10540" y="1374"/>
                    <a:pt x="10147" y="1150"/>
                  </a:cubicBezTo>
                  <a:cubicBezTo>
                    <a:pt x="10147" y="1150"/>
                    <a:pt x="10147" y="1150"/>
                    <a:pt x="10147" y="1150"/>
                  </a:cubicBezTo>
                  <a:cubicBezTo>
                    <a:pt x="9848" y="990"/>
                    <a:pt x="9806" y="969"/>
                    <a:pt x="9529" y="863"/>
                  </a:cubicBezTo>
                  <a:cubicBezTo>
                    <a:pt x="9252" y="756"/>
                    <a:pt x="9252" y="756"/>
                    <a:pt x="9252" y="756"/>
                  </a:cubicBezTo>
                  <a:cubicBezTo>
                    <a:pt x="9146" y="724"/>
                    <a:pt x="9007" y="682"/>
                    <a:pt x="8901" y="650"/>
                  </a:cubicBezTo>
                  <a:cubicBezTo>
                    <a:pt x="8603" y="575"/>
                    <a:pt x="8603" y="575"/>
                    <a:pt x="8603" y="575"/>
                  </a:cubicBezTo>
                  <a:cubicBezTo>
                    <a:pt x="8507" y="543"/>
                    <a:pt x="8368" y="511"/>
                    <a:pt x="8273" y="490"/>
                  </a:cubicBezTo>
                  <a:cubicBezTo>
                    <a:pt x="7964" y="437"/>
                    <a:pt x="7964" y="437"/>
                    <a:pt x="7964" y="437"/>
                  </a:cubicBezTo>
                  <a:cubicBezTo>
                    <a:pt x="7868" y="415"/>
                    <a:pt x="7730" y="394"/>
                    <a:pt x="7634" y="383"/>
                  </a:cubicBezTo>
                  <a:cubicBezTo>
                    <a:pt x="7325" y="341"/>
                    <a:pt x="7325" y="341"/>
                    <a:pt x="7325" y="341"/>
                  </a:cubicBezTo>
                  <a:cubicBezTo>
                    <a:pt x="7229" y="330"/>
                    <a:pt x="7102" y="319"/>
                    <a:pt x="7006" y="309"/>
                  </a:cubicBezTo>
                  <a:cubicBezTo>
                    <a:pt x="6686" y="277"/>
                    <a:pt x="6686" y="277"/>
                    <a:pt x="6686" y="277"/>
                  </a:cubicBezTo>
                  <a:cubicBezTo>
                    <a:pt x="6590" y="277"/>
                    <a:pt x="6463" y="266"/>
                    <a:pt x="6367" y="255"/>
                  </a:cubicBezTo>
                  <a:cubicBezTo>
                    <a:pt x="6047" y="245"/>
                    <a:pt x="6047" y="245"/>
                    <a:pt x="6047" y="245"/>
                  </a:cubicBezTo>
                  <a:cubicBezTo>
                    <a:pt x="5952" y="245"/>
                    <a:pt x="5824" y="245"/>
                    <a:pt x="5728" y="245"/>
                  </a:cubicBezTo>
                  <a:cubicBezTo>
                    <a:pt x="5409" y="245"/>
                    <a:pt x="5409" y="245"/>
                    <a:pt x="5409" y="245"/>
                  </a:cubicBezTo>
                  <a:cubicBezTo>
                    <a:pt x="5313" y="245"/>
                    <a:pt x="5185" y="245"/>
                    <a:pt x="5089" y="245"/>
                  </a:cubicBezTo>
                  <a:cubicBezTo>
                    <a:pt x="4759" y="266"/>
                    <a:pt x="4759" y="266"/>
                    <a:pt x="4759" y="266"/>
                  </a:cubicBezTo>
                  <a:cubicBezTo>
                    <a:pt x="4663" y="277"/>
                    <a:pt x="4525" y="277"/>
                    <a:pt x="4429" y="287"/>
                  </a:cubicBezTo>
                  <a:cubicBezTo>
                    <a:pt x="4099" y="319"/>
                    <a:pt x="4099" y="319"/>
                    <a:pt x="4099" y="319"/>
                  </a:cubicBezTo>
                  <a:cubicBezTo>
                    <a:pt x="4003" y="330"/>
                    <a:pt x="3865" y="351"/>
                    <a:pt x="3758" y="362"/>
                  </a:cubicBezTo>
                  <a:cubicBezTo>
                    <a:pt x="3428" y="405"/>
                    <a:pt x="3428" y="405"/>
                    <a:pt x="3428" y="405"/>
                  </a:cubicBezTo>
                  <a:cubicBezTo>
                    <a:pt x="3333" y="426"/>
                    <a:pt x="3194" y="447"/>
                    <a:pt x="3098" y="469"/>
                  </a:cubicBezTo>
                  <a:cubicBezTo>
                    <a:pt x="2779" y="532"/>
                    <a:pt x="2779" y="532"/>
                    <a:pt x="2779" y="532"/>
                  </a:cubicBezTo>
                  <a:cubicBezTo>
                    <a:pt x="2683" y="564"/>
                    <a:pt x="2545" y="596"/>
                    <a:pt x="2449" y="618"/>
                  </a:cubicBezTo>
                  <a:cubicBezTo>
                    <a:pt x="2161" y="703"/>
                    <a:pt x="2161" y="703"/>
                    <a:pt x="2161" y="703"/>
                  </a:cubicBezTo>
                  <a:cubicBezTo>
                    <a:pt x="2055" y="735"/>
                    <a:pt x="1927" y="777"/>
                    <a:pt x="1831" y="820"/>
                  </a:cubicBezTo>
                  <a:cubicBezTo>
                    <a:pt x="1565" y="927"/>
                    <a:pt x="1565" y="927"/>
                    <a:pt x="1565" y="927"/>
                  </a:cubicBezTo>
                  <a:cubicBezTo>
                    <a:pt x="1469" y="969"/>
                    <a:pt x="1331" y="1033"/>
                    <a:pt x="1235" y="1086"/>
                  </a:cubicBezTo>
                  <a:cubicBezTo>
                    <a:pt x="1012" y="1214"/>
                    <a:pt x="1012" y="1214"/>
                    <a:pt x="1012" y="1214"/>
                  </a:cubicBezTo>
                  <a:cubicBezTo>
                    <a:pt x="916" y="1278"/>
                    <a:pt x="777" y="1363"/>
                    <a:pt x="682" y="1438"/>
                  </a:cubicBezTo>
                  <a:cubicBezTo>
                    <a:pt x="522" y="1587"/>
                    <a:pt x="522" y="1587"/>
                    <a:pt x="522" y="1587"/>
                  </a:cubicBezTo>
                  <a:cubicBezTo>
                    <a:pt x="330" y="1779"/>
                    <a:pt x="320" y="1789"/>
                    <a:pt x="234" y="1928"/>
                  </a:cubicBezTo>
                  <a:cubicBezTo>
                    <a:pt x="149" y="2088"/>
                    <a:pt x="149" y="2088"/>
                    <a:pt x="149" y="2088"/>
                  </a:cubicBezTo>
                  <a:cubicBezTo>
                    <a:pt x="43" y="2333"/>
                    <a:pt x="11" y="2418"/>
                    <a:pt x="0" y="2716"/>
                  </a:cubicBezTo>
                  <a:cubicBezTo>
                    <a:pt x="0" y="2865"/>
                    <a:pt x="0" y="2865"/>
                    <a:pt x="0" y="2865"/>
                  </a:cubicBezTo>
                  <a:cubicBezTo>
                    <a:pt x="0" y="2961"/>
                    <a:pt x="0" y="2961"/>
                    <a:pt x="0" y="2961"/>
                  </a:cubicBezTo>
                  <a:cubicBezTo>
                    <a:pt x="0" y="2791"/>
                    <a:pt x="0" y="2791"/>
                    <a:pt x="0" y="2791"/>
                  </a:cubicBezTo>
                  <a:cubicBezTo>
                    <a:pt x="0" y="2780"/>
                    <a:pt x="0" y="2769"/>
                    <a:pt x="0" y="2759"/>
                  </a:cubicBezTo>
                </a:path>
              </a:pathLst>
            </a:custGeom>
            <a:solidFill>
              <a:srgbClr val="FF9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72" name="Freeform 81"/>
            <p:cNvSpPr>
              <a:spLocks noChangeAspect="1"/>
            </p:cNvSpPr>
            <p:nvPr/>
          </p:nvSpPr>
          <p:spPr bwMode="auto">
            <a:xfrm>
              <a:off x="2581" y="1736"/>
              <a:ext cx="960" cy="1002"/>
            </a:xfrm>
            <a:custGeom>
              <a:avLst/>
              <a:gdLst>
                <a:gd name="T0" fmla="*/ 7415 w 8000"/>
                <a:gd name="T1" fmla="*/ 894 h 8350"/>
                <a:gd name="T2" fmla="*/ 7011 w 8000"/>
                <a:gd name="T3" fmla="*/ 4441 h 8350"/>
                <a:gd name="T4" fmla="*/ 6607 w 8000"/>
                <a:gd name="T5" fmla="*/ 6007 h 8350"/>
                <a:gd name="T6" fmla="*/ 6671 w 8000"/>
                <a:gd name="T7" fmla="*/ 6156 h 8350"/>
                <a:gd name="T8" fmla="*/ 0 w 8000"/>
                <a:gd name="T9" fmla="*/ 7839 h 8350"/>
                <a:gd name="T10" fmla="*/ 298 w 8000"/>
                <a:gd name="T11" fmla="*/ 7892 h 8350"/>
                <a:gd name="T12" fmla="*/ 479 w 8000"/>
                <a:gd name="T13" fmla="*/ 7924 h 8350"/>
                <a:gd name="T14" fmla="*/ 766 w 8000"/>
                <a:gd name="T15" fmla="*/ 7956 h 8350"/>
                <a:gd name="T16" fmla="*/ 1064 w 8000"/>
                <a:gd name="T17" fmla="*/ 7988 h 8350"/>
                <a:gd name="T18" fmla="*/ 1362 w 8000"/>
                <a:gd name="T19" fmla="*/ 8020 h 8350"/>
                <a:gd name="T20" fmla="*/ 1660 w 8000"/>
                <a:gd name="T21" fmla="*/ 8030 h 8350"/>
                <a:gd name="T22" fmla="*/ 1969 w 8000"/>
                <a:gd name="T23" fmla="*/ 8052 h 8350"/>
                <a:gd name="T24" fmla="*/ 2266 w 8000"/>
                <a:gd name="T25" fmla="*/ 8052 h 8350"/>
                <a:gd name="T26" fmla="*/ 2564 w 8000"/>
                <a:gd name="T27" fmla="*/ 8052 h 8350"/>
                <a:gd name="T28" fmla="*/ 2873 w 8000"/>
                <a:gd name="T29" fmla="*/ 8041 h 8350"/>
                <a:gd name="T30" fmla="*/ 3181 w 8000"/>
                <a:gd name="T31" fmla="*/ 8030 h 8350"/>
                <a:gd name="T32" fmla="*/ 3490 w 8000"/>
                <a:gd name="T33" fmla="*/ 8009 h 8350"/>
                <a:gd name="T34" fmla="*/ 3798 w 8000"/>
                <a:gd name="T35" fmla="*/ 7977 h 8350"/>
                <a:gd name="T36" fmla="*/ 4117 w 8000"/>
                <a:gd name="T37" fmla="*/ 7945 h 8350"/>
                <a:gd name="T38" fmla="*/ 4426 w 8000"/>
                <a:gd name="T39" fmla="*/ 7892 h 8350"/>
                <a:gd name="T40" fmla="*/ 4735 w 8000"/>
                <a:gd name="T41" fmla="*/ 7839 h 8350"/>
                <a:gd name="T42" fmla="*/ 5032 w 8000"/>
                <a:gd name="T43" fmla="*/ 7775 h 8350"/>
                <a:gd name="T44" fmla="*/ 5330 w 8000"/>
                <a:gd name="T45" fmla="*/ 7700 h 8350"/>
                <a:gd name="T46" fmla="*/ 5607 w 8000"/>
                <a:gd name="T47" fmla="*/ 7626 h 8350"/>
                <a:gd name="T48" fmla="*/ 5883 w 8000"/>
                <a:gd name="T49" fmla="*/ 7519 h 8350"/>
                <a:gd name="T50" fmla="*/ 6139 w 8000"/>
                <a:gd name="T51" fmla="*/ 7423 h 8350"/>
                <a:gd name="T52" fmla="*/ 6394 w 8000"/>
                <a:gd name="T53" fmla="*/ 7295 h 8350"/>
                <a:gd name="T54" fmla="*/ 6617 w 8000"/>
                <a:gd name="T55" fmla="*/ 7168 h 8350"/>
                <a:gd name="T56" fmla="*/ 6852 w 8000"/>
                <a:gd name="T57" fmla="*/ 6997 h 8350"/>
                <a:gd name="T58" fmla="*/ 7022 w 8000"/>
                <a:gd name="T59" fmla="*/ 6848 h 8350"/>
                <a:gd name="T60" fmla="*/ 7224 w 8000"/>
                <a:gd name="T61" fmla="*/ 6592 h 8350"/>
                <a:gd name="T62" fmla="*/ 7298 w 8000"/>
                <a:gd name="T63" fmla="*/ 6443 h 8350"/>
                <a:gd name="T64" fmla="*/ 7532 w 8000"/>
                <a:gd name="T65" fmla="*/ 5187 h 8350"/>
                <a:gd name="T66" fmla="*/ 7586 w 8000"/>
                <a:gd name="T67" fmla="*/ 4974 h 8350"/>
                <a:gd name="T68" fmla="*/ 7639 w 8000"/>
                <a:gd name="T69" fmla="*/ 4761 h 8350"/>
                <a:gd name="T70" fmla="*/ 7692 w 8000"/>
                <a:gd name="T71" fmla="*/ 4558 h 8350"/>
                <a:gd name="T72" fmla="*/ 7735 w 8000"/>
                <a:gd name="T73" fmla="*/ 4356 h 8350"/>
                <a:gd name="T74" fmla="*/ 7777 w 8000"/>
                <a:gd name="T75" fmla="*/ 4154 h 8350"/>
                <a:gd name="T76" fmla="*/ 7809 w 8000"/>
                <a:gd name="T77" fmla="*/ 3962 h 8350"/>
                <a:gd name="T78" fmla="*/ 7841 w 8000"/>
                <a:gd name="T79" fmla="*/ 3770 h 8350"/>
                <a:gd name="T80" fmla="*/ 7873 w 8000"/>
                <a:gd name="T81" fmla="*/ 3578 h 8350"/>
                <a:gd name="T82" fmla="*/ 7894 w 8000"/>
                <a:gd name="T83" fmla="*/ 3397 h 8350"/>
                <a:gd name="T84" fmla="*/ 7915 w 8000"/>
                <a:gd name="T85" fmla="*/ 3206 h 8350"/>
                <a:gd name="T86" fmla="*/ 7937 w 8000"/>
                <a:gd name="T87" fmla="*/ 3035 h 8350"/>
                <a:gd name="T88" fmla="*/ 7947 w 8000"/>
                <a:gd name="T89" fmla="*/ 2854 h 8350"/>
                <a:gd name="T90" fmla="*/ 7958 w 8000"/>
                <a:gd name="T91" fmla="*/ 2684 h 8350"/>
                <a:gd name="T92" fmla="*/ 7969 w 8000"/>
                <a:gd name="T93" fmla="*/ 2513 h 8350"/>
                <a:gd name="T94" fmla="*/ 7979 w 8000"/>
                <a:gd name="T95" fmla="*/ 2354 h 8350"/>
                <a:gd name="T96" fmla="*/ 7990 w 8000"/>
                <a:gd name="T97" fmla="*/ 2194 h 8350"/>
                <a:gd name="T98" fmla="*/ 7990 w 8000"/>
                <a:gd name="T99" fmla="*/ 2034 h 8350"/>
                <a:gd name="T100" fmla="*/ 7990 w 8000"/>
                <a:gd name="T101" fmla="*/ 1885 h 8350"/>
                <a:gd name="T102" fmla="*/ 8000 w 8000"/>
                <a:gd name="T103" fmla="*/ 1725 h 8350"/>
                <a:gd name="T104" fmla="*/ 8000 w 8000"/>
                <a:gd name="T105" fmla="*/ 1576 h 8350"/>
                <a:gd name="T106" fmla="*/ 7990 w 8000"/>
                <a:gd name="T107" fmla="*/ 1416 h 8350"/>
                <a:gd name="T108" fmla="*/ 7947 w 8000"/>
                <a:gd name="T109" fmla="*/ 1203 h 8350"/>
                <a:gd name="T110" fmla="*/ 7894 w 8000"/>
                <a:gd name="T111" fmla="*/ 1044 h 8350"/>
                <a:gd name="T112" fmla="*/ 7777 w 8000"/>
                <a:gd name="T113" fmla="*/ 831 h 8350"/>
                <a:gd name="T114" fmla="*/ 7671 w 8000"/>
                <a:gd name="T115" fmla="*/ 660 h 8350"/>
                <a:gd name="T116" fmla="*/ 7469 w 8000"/>
                <a:gd name="T117" fmla="*/ 436 h 8350"/>
                <a:gd name="T118" fmla="*/ 7298 w 8000"/>
                <a:gd name="T119" fmla="*/ 287 h 8350"/>
                <a:gd name="T120" fmla="*/ 6862 w 8000"/>
                <a:gd name="T121" fmla="*/ 0 h 8350"/>
                <a:gd name="T122" fmla="*/ 7415 w 8000"/>
                <a:gd name="T123" fmla="*/ 894 h 8350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8000"/>
                <a:gd name="T187" fmla="*/ 0 h 8350"/>
                <a:gd name="T188" fmla="*/ 8000 w 8000"/>
                <a:gd name="T189" fmla="*/ 8350 h 8350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8000" h="8350">
                  <a:moveTo>
                    <a:pt x="7415" y="894"/>
                  </a:moveTo>
                  <a:cubicBezTo>
                    <a:pt x="7415" y="1853"/>
                    <a:pt x="7373" y="2993"/>
                    <a:pt x="7011" y="4441"/>
                  </a:cubicBezTo>
                  <a:cubicBezTo>
                    <a:pt x="6873" y="5006"/>
                    <a:pt x="7064" y="5517"/>
                    <a:pt x="6607" y="6007"/>
                  </a:cubicBezTo>
                  <a:cubicBezTo>
                    <a:pt x="6628" y="6049"/>
                    <a:pt x="6649" y="6113"/>
                    <a:pt x="6671" y="6156"/>
                  </a:cubicBezTo>
                  <a:cubicBezTo>
                    <a:pt x="6873" y="7796"/>
                    <a:pt x="2724" y="8350"/>
                    <a:pt x="0" y="7839"/>
                  </a:cubicBezTo>
                  <a:cubicBezTo>
                    <a:pt x="298" y="7892"/>
                    <a:pt x="298" y="7892"/>
                    <a:pt x="298" y="7892"/>
                  </a:cubicBezTo>
                  <a:cubicBezTo>
                    <a:pt x="479" y="7924"/>
                    <a:pt x="479" y="7924"/>
                    <a:pt x="479" y="7924"/>
                  </a:cubicBezTo>
                  <a:cubicBezTo>
                    <a:pt x="766" y="7956"/>
                    <a:pt x="766" y="7956"/>
                    <a:pt x="766" y="7956"/>
                  </a:cubicBezTo>
                  <a:cubicBezTo>
                    <a:pt x="862" y="7966"/>
                    <a:pt x="979" y="7977"/>
                    <a:pt x="1064" y="7988"/>
                  </a:cubicBezTo>
                  <a:cubicBezTo>
                    <a:pt x="1362" y="8020"/>
                    <a:pt x="1362" y="8020"/>
                    <a:pt x="1362" y="8020"/>
                  </a:cubicBezTo>
                  <a:cubicBezTo>
                    <a:pt x="1458" y="8020"/>
                    <a:pt x="1575" y="8030"/>
                    <a:pt x="1660" y="8030"/>
                  </a:cubicBezTo>
                  <a:cubicBezTo>
                    <a:pt x="1969" y="8052"/>
                    <a:pt x="1969" y="8052"/>
                    <a:pt x="1969" y="8052"/>
                  </a:cubicBezTo>
                  <a:cubicBezTo>
                    <a:pt x="2054" y="8052"/>
                    <a:pt x="2171" y="8052"/>
                    <a:pt x="2266" y="8052"/>
                  </a:cubicBezTo>
                  <a:cubicBezTo>
                    <a:pt x="2564" y="8052"/>
                    <a:pt x="2564" y="8052"/>
                    <a:pt x="2564" y="8052"/>
                  </a:cubicBezTo>
                  <a:cubicBezTo>
                    <a:pt x="2660" y="8052"/>
                    <a:pt x="2777" y="8052"/>
                    <a:pt x="2873" y="8041"/>
                  </a:cubicBezTo>
                  <a:cubicBezTo>
                    <a:pt x="3181" y="8030"/>
                    <a:pt x="3181" y="8030"/>
                    <a:pt x="3181" y="8030"/>
                  </a:cubicBezTo>
                  <a:cubicBezTo>
                    <a:pt x="3277" y="8020"/>
                    <a:pt x="3394" y="8020"/>
                    <a:pt x="3490" y="8009"/>
                  </a:cubicBezTo>
                  <a:cubicBezTo>
                    <a:pt x="3798" y="7977"/>
                    <a:pt x="3798" y="7977"/>
                    <a:pt x="3798" y="7977"/>
                  </a:cubicBezTo>
                  <a:cubicBezTo>
                    <a:pt x="3894" y="7966"/>
                    <a:pt x="4022" y="7956"/>
                    <a:pt x="4117" y="7945"/>
                  </a:cubicBezTo>
                  <a:cubicBezTo>
                    <a:pt x="4426" y="7892"/>
                    <a:pt x="4426" y="7892"/>
                    <a:pt x="4426" y="7892"/>
                  </a:cubicBezTo>
                  <a:cubicBezTo>
                    <a:pt x="4522" y="7881"/>
                    <a:pt x="4649" y="7860"/>
                    <a:pt x="4735" y="7839"/>
                  </a:cubicBezTo>
                  <a:cubicBezTo>
                    <a:pt x="5032" y="7775"/>
                    <a:pt x="5032" y="7775"/>
                    <a:pt x="5032" y="7775"/>
                  </a:cubicBezTo>
                  <a:cubicBezTo>
                    <a:pt x="5117" y="7753"/>
                    <a:pt x="5245" y="7721"/>
                    <a:pt x="5330" y="7700"/>
                  </a:cubicBezTo>
                  <a:cubicBezTo>
                    <a:pt x="5607" y="7626"/>
                    <a:pt x="5607" y="7626"/>
                    <a:pt x="5607" y="7626"/>
                  </a:cubicBezTo>
                  <a:cubicBezTo>
                    <a:pt x="5692" y="7594"/>
                    <a:pt x="5798" y="7551"/>
                    <a:pt x="5883" y="7519"/>
                  </a:cubicBezTo>
                  <a:cubicBezTo>
                    <a:pt x="6139" y="7423"/>
                    <a:pt x="6139" y="7423"/>
                    <a:pt x="6139" y="7423"/>
                  </a:cubicBezTo>
                  <a:cubicBezTo>
                    <a:pt x="6213" y="7381"/>
                    <a:pt x="6320" y="7338"/>
                    <a:pt x="6394" y="7295"/>
                  </a:cubicBezTo>
                  <a:cubicBezTo>
                    <a:pt x="6617" y="7168"/>
                    <a:pt x="6617" y="7168"/>
                    <a:pt x="6617" y="7168"/>
                  </a:cubicBezTo>
                  <a:cubicBezTo>
                    <a:pt x="6681" y="7125"/>
                    <a:pt x="6788" y="7050"/>
                    <a:pt x="6852" y="6997"/>
                  </a:cubicBezTo>
                  <a:cubicBezTo>
                    <a:pt x="7022" y="6848"/>
                    <a:pt x="7022" y="6848"/>
                    <a:pt x="7022" y="6848"/>
                  </a:cubicBezTo>
                  <a:cubicBezTo>
                    <a:pt x="7086" y="6774"/>
                    <a:pt x="7171" y="6678"/>
                    <a:pt x="7224" y="6592"/>
                  </a:cubicBezTo>
                  <a:cubicBezTo>
                    <a:pt x="7298" y="6443"/>
                    <a:pt x="7298" y="6443"/>
                    <a:pt x="7298" y="6443"/>
                  </a:cubicBezTo>
                  <a:cubicBezTo>
                    <a:pt x="7447" y="6039"/>
                    <a:pt x="7426" y="5602"/>
                    <a:pt x="7532" y="5187"/>
                  </a:cubicBezTo>
                  <a:cubicBezTo>
                    <a:pt x="7586" y="4974"/>
                    <a:pt x="7586" y="4974"/>
                    <a:pt x="7586" y="4974"/>
                  </a:cubicBezTo>
                  <a:cubicBezTo>
                    <a:pt x="7607" y="4910"/>
                    <a:pt x="7628" y="4824"/>
                    <a:pt x="7639" y="4761"/>
                  </a:cubicBezTo>
                  <a:cubicBezTo>
                    <a:pt x="7692" y="4558"/>
                    <a:pt x="7692" y="4558"/>
                    <a:pt x="7692" y="4558"/>
                  </a:cubicBezTo>
                  <a:cubicBezTo>
                    <a:pt x="7703" y="4494"/>
                    <a:pt x="7724" y="4420"/>
                    <a:pt x="7735" y="4356"/>
                  </a:cubicBezTo>
                  <a:cubicBezTo>
                    <a:pt x="7777" y="4154"/>
                    <a:pt x="7777" y="4154"/>
                    <a:pt x="7777" y="4154"/>
                  </a:cubicBezTo>
                  <a:cubicBezTo>
                    <a:pt x="7788" y="4100"/>
                    <a:pt x="7798" y="4015"/>
                    <a:pt x="7809" y="3962"/>
                  </a:cubicBezTo>
                  <a:cubicBezTo>
                    <a:pt x="7841" y="3770"/>
                    <a:pt x="7841" y="3770"/>
                    <a:pt x="7841" y="3770"/>
                  </a:cubicBezTo>
                  <a:cubicBezTo>
                    <a:pt x="7852" y="3706"/>
                    <a:pt x="7862" y="3632"/>
                    <a:pt x="7873" y="3578"/>
                  </a:cubicBezTo>
                  <a:cubicBezTo>
                    <a:pt x="7894" y="3397"/>
                    <a:pt x="7894" y="3397"/>
                    <a:pt x="7894" y="3397"/>
                  </a:cubicBezTo>
                  <a:cubicBezTo>
                    <a:pt x="7905" y="3333"/>
                    <a:pt x="7915" y="3270"/>
                    <a:pt x="7915" y="3206"/>
                  </a:cubicBezTo>
                  <a:cubicBezTo>
                    <a:pt x="7937" y="3035"/>
                    <a:pt x="7937" y="3035"/>
                    <a:pt x="7937" y="3035"/>
                  </a:cubicBezTo>
                  <a:cubicBezTo>
                    <a:pt x="7937" y="2982"/>
                    <a:pt x="7947" y="2907"/>
                    <a:pt x="7947" y="2854"/>
                  </a:cubicBezTo>
                  <a:cubicBezTo>
                    <a:pt x="7958" y="2684"/>
                    <a:pt x="7958" y="2684"/>
                    <a:pt x="7958" y="2684"/>
                  </a:cubicBezTo>
                  <a:cubicBezTo>
                    <a:pt x="7969" y="2630"/>
                    <a:pt x="7969" y="2567"/>
                    <a:pt x="7969" y="2513"/>
                  </a:cubicBezTo>
                  <a:cubicBezTo>
                    <a:pt x="7979" y="2354"/>
                    <a:pt x="7979" y="2354"/>
                    <a:pt x="7979" y="2354"/>
                  </a:cubicBezTo>
                  <a:cubicBezTo>
                    <a:pt x="7979" y="2300"/>
                    <a:pt x="7990" y="2236"/>
                    <a:pt x="7990" y="2194"/>
                  </a:cubicBezTo>
                  <a:cubicBezTo>
                    <a:pt x="7990" y="2034"/>
                    <a:pt x="7990" y="2034"/>
                    <a:pt x="7990" y="2034"/>
                  </a:cubicBezTo>
                  <a:cubicBezTo>
                    <a:pt x="7990" y="1991"/>
                    <a:pt x="7990" y="1928"/>
                    <a:pt x="7990" y="1885"/>
                  </a:cubicBezTo>
                  <a:cubicBezTo>
                    <a:pt x="8000" y="1725"/>
                    <a:pt x="8000" y="1725"/>
                    <a:pt x="8000" y="1725"/>
                  </a:cubicBezTo>
                  <a:cubicBezTo>
                    <a:pt x="8000" y="1683"/>
                    <a:pt x="8000" y="1629"/>
                    <a:pt x="8000" y="1576"/>
                  </a:cubicBezTo>
                  <a:cubicBezTo>
                    <a:pt x="7990" y="1416"/>
                    <a:pt x="7990" y="1416"/>
                    <a:pt x="7990" y="1416"/>
                  </a:cubicBezTo>
                  <a:cubicBezTo>
                    <a:pt x="7979" y="1352"/>
                    <a:pt x="7958" y="1267"/>
                    <a:pt x="7947" y="1203"/>
                  </a:cubicBezTo>
                  <a:cubicBezTo>
                    <a:pt x="7894" y="1044"/>
                    <a:pt x="7894" y="1044"/>
                    <a:pt x="7894" y="1044"/>
                  </a:cubicBezTo>
                  <a:cubicBezTo>
                    <a:pt x="7862" y="980"/>
                    <a:pt x="7820" y="884"/>
                    <a:pt x="7777" y="831"/>
                  </a:cubicBezTo>
                  <a:cubicBezTo>
                    <a:pt x="7671" y="660"/>
                    <a:pt x="7671" y="660"/>
                    <a:pt x="7671" y="660"/>
                  </a:cubicBezTo>
                  <a:cubicBezTo>
                    <a:pt x="7607" y="596"/>
                    <a:pt x="7532" y="500"/>
                    <a:pt x="7469" y="436"/>
                  </a:cubicBezTo>
                  <a:cubicBezTo>
                    <a:pt x="7298" y="287"/>
                    <a:pt x="7298" y="287"/>
                    <a:pt x="7298" y="287"/>
                  </a:cubicBezTo>
                  <a:cubicBezTo>
                    <a:pt x="7032" y="96"/>
                    <a:pt x="7032" y="96"/>
                    <a:pt x="6862" y="0"/>
                  </a:cubicBezTo>
                  <a:cubicBezTo>
                    <a:pt x="7256" y="223"/>
                    <a:pt x="7415" y="543"/>
                    <a:pt x="7415" y="894"/>
                  </a:cubicBezTo>
                </a:path>
              </a:pathLst>
            </a:custGeom>
            <a:solidFill>
              <a:srgbClr val="FF9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73" name="Freeform 82"/>
            <p:cNvSpPr>
              <a:spLocks noChangeAspect="1"/>
            </p:cNvSpPr>
            <p:nvPr/>
          </p:nvSpPr>
          <p:spPr bwMode="auto">
            <a:xfrm>
              <a:off x="2190" y="1596"/>
              <a:ext cx="1281" cy="847"/>
            </a:xfrm>
            <a:custGeom>
              <a:avLst/>
              <a:gdLst>
                <a:gd name="T0" fmla="*/ 64 w 10675"/>
                <a:gd name="T1" fmla="*/ 2257 h 7058"/>
                <a:gd name="T2" fmla="*/ 9132 w 10675"/>
                <a:gd name="T3" fmla="*/ 1810 h 7058"/>
                <a:gd name="T4" fmla="*/ 9472 w 10675"/>
                <a:gd name="T5" fmla="*/ 4514 h 7058"/>
                <a:gd name="T6" fmla="*/ 9292 w 10675"/>
                <a:gd name="T7" fmla="*/ 5302 h 7058"/>
                <a:gd name="T8" fmla="*/ 8983 w 10675"/>
                <a:gd name="T9" fmla="*/ 5802 h 7058"/>
                <a:gd name="T10" fmla="*/ 9962 w 10675"/>
                <a:gd name="T11" fmla="*/ 7058 h 7058"/>
                <a:gd name="T12" fmla="*/ 10271 w 10675"/>
                <a:gd name="T13" fmla="*/ 5611 h 7058"/>
                <a:gd name="T14" fmla="*/ 10675 w 10675"/>
                <a:gd name="T15" fmla="*/ 2065 h 7058"/>
                <a:gd name="T16" fmla="*/ 10122 w 10675"/>
                <a:gd name="T17" fmla="*/ 1171 h 7058"/>
                <a:gd name="T18" fmla="*/ 10122 w 10675"/>
                <a:gd name="T19" fmla="*/ 1171 h 7058"/>
                <a:gd name="T20" fmla="*/ 9504 w 10675"/>
                <a:gd name="T21" fmla="*/ 884 h 7058"/>
                <a:gd name="T22" fmla="*/ 9228 w 10675"/>
                <a:gd name="T23" fmla="*/ 777 h 7058"/>
                <a:gd name="T24" fmla="*/ 8876 w 10675"/>
                <a:gd name="T25" fmla="*/ 671 h 7058"/>
                <a:gd name="T26" fmla="*/ 8578 w 10675"/>
                <a:gd name="T27" fmla="*/ 596 h 7058"/>
                <a:gd name="T28" fmla="*/ 8249 w 10675"/>
                <a:gd name="T29" fmla="*/ 511 h 7058"/>
                <a:gd name="T30" fmla="*/ 7940 w 10675"/>
                <a:gd name="T31" fmla="*/ 458 h 7058"/>
                <a:gd name="T32" fmla="*/ 7610 w 10675"/>
                <a:gd name="T33" fmla="*/ 405 h 7058"/>
                <a:gd name="T34" fmla="*/ 7301 w 10675"/>
                <a:gd name="T35" fmla="*/ 362 h 7058"/>
                <a:gd name="T36" fmla="*/ 6982 w 10675"/>
                <a:gd name="T37" fmla="*/ 330 h 7058"/>
                <a:gd name="T38" fmla="*/ 6663 w 10675"/>
                <a:gd name="T39" fmla="*/ 298 h 7058"/>
                <a:gd name="T40" fmla="*/ 6343 w 10675"/>
                <a:gd name="T41" fmla="*/ 277 h 7058"/>
                <a:gd name="T42" fmla="*/ 6024 w 10675"/>
                <a:gd name="T43" fmla="*/ 266 h 7058"/>
                <a:gd name="T44" fmla="*/ 5705 w 10675"/>
                <a:gd name="T45" fmla="*/ 266 h 7058"/>
                <a:gd name="T46" fmla="*/ 5386 w 10675"/>
                <a:gd name="T47" fmla="*/ 266 h 7058"/>
                <a:gd name="T48" fmla="*/ 5066 w 10675"/>
                <a:gd name="T49" fmla="*/ 266 h 7058"/>
                <a:gd name="T50" fmla="*/ 4736 w 10675"/>
                <a:gd name="T51" fmla="*/ 288 h 7058"/>
                <a:gd name="T52" fmla="*/ 4406 w 10675"/>
                <a:gd name="T53" fmla="*/ 309 h 7058"/>
                <a:gd name="T54" fmla="*/ 4076 w 10675"/>
                <a:gd name="T55" fmla="*/ 341 h 7058"/>
                <a:gd name="T56" fmla="*/ 3736 w 10675"/>
                <a:gd name="T57" fmla="*/ 383 h 7058"/>
                <a:gd name="T58" fmla="*/ 3406 w 10675"/>
                <a:gd name="T59" fmla="*/ 426 h 7058"/>
                <a:gd name="T60" fmla="*/ 3076 w 10675"/>
                <a:gd name="T61" fmla="*/ 490 h 7058"/>
                <a:gd name="T62" fmla="*/ 2757 w 10675"/>
                <a:gd name="T63" fmla="*/ 554 h 7058"/>
                <a:gd name="T64" fmla="*/ 2427 w 10675"/>
                <a:gd name="T65" fmla="*/ 639 h 7058"/>
                <a:gd name="T66" fmla="*/ 2139 w 10675"/>
                <a:gd name="T67" fmla="*/ 724 h 7058"/>
                <a:gd name="T68" fmla="*/ 1809 w 10675"/>
                <a:gd name="T69" fmla="*/ 841 h 7058"/>
                <a:gd name="T70" fmla="*/ 1543 w 10675"/>
                <a:gd name="T71" fmla="*/ 948 h 7058"/>
                <a:gd name="T72" fmla="*/ 1213 w 10675"/>
                <a:gd name="T73" fmla="*/ 1107 h 7058"/>
                <a:gd name="T74" fmla="*/ 990 w 10675"/>
                <a:gd name="T75" fmla="*/ 1235 h 7058"/>
                <a:gd name="T76" fmla="*/ 660 w 10675"/>
                <a:gd name="T77" fmla="*/ 1459 h 7058"/>
                <a:gd name="T78" fmla="*/ 500 w 10675"/>
                <a:gd name="T79" fmla="*/ 1608 h 7058"/>
                <a:gd name="T80" fmla="*/ 213 w 10675"/>
                <a:gd name="T81" fmla="*/ 1948 h 7058"/>
                <a:gd name="T82" fmla="*/ 128 w 10675"/>
                <a:gd name="T83" fmla="*/ 2108 h 7058"/>
                <a:gd name="T84" fmla="*/ 0 w 10675"/>
                <a:gd name="T85" fmla="*/ 2513 h 7058"/>
                <a:gd name="T86" fmla="*/ 43 w 10675"/>
                <a:gd name="T87" fmla="*/ 2342 h 7058"/>
                <a:gd name="T88" fmla="*/ 64 w 10675"/>
                <a:gd name="T89" fmla="*/ 2257 h 7058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0675"/>
                <a:gd name="T136" fmla="*/ 0 h 7058"/>
                <a:gd name="T137" fmla="*/ 10675 w 10675"/>
                <a:gd name="T138" fmla="*/ 7058 h 7058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0675" h="7058">
                  <a:moveTo>
                    <a:pt x="64" y="2257"/>
                  </a:moveTo>
                  <a:cubicBezTo>
                    <a:pt x="1075" y="0"/>
                    <a:pt x="8727" y="426"/>
                    <a:pt x="9132" y="1810"/>
                  </a:cubicBezTo>
                  <a:cubicBezTo>
                    <a:pt x="9164" y="1938"/>
                    <a:pt x="9409" y="3428"/>
                    <a:pt x="9472" y="4514"/>
                  </a:cubicBezTo>
                  <a:cubicBezTo>
                    <a:pt x="9504" y="5110"/>
                    <a:pt x="9451" y="5153"/>
                    <a:pt x="9292" y="5302"/>
                  </a:cubicBezTo>
                  <a:cubicBezTo>
                    <a:pt x="8972" y="5589"/>
                    <a:pt x="8951" y="5611"/>
                    <a:pt x="8983" y="5802"/>
                  </a:cubicBezTo>
                  <a:cubicBezTo>
                    <a:pt x="9100" y="6388"/>
                    <a:pt x="9717" y="6579"/>
                    <a:pt x="9962" y="7058"/>
                  </a:cubicBezTo>
                  <a:cubicBezTo>
                    <a:pt x="10292" y="6611"/>
                    <a:pt x="10143" y="6132"/>
                    <a:pt x="10271" y="5611"/>
                  </a:cubicBezTo>
                  <a:cubicBezTo>
                    <a:pt x="10633" y="4163"/>
                    <a:pt x="10675" y="3024"/>
                    <a:pt x="10675" y="2065"/>
                  </a:cubicBezTo>
                  <a:cubicBezTo>
                    <a:pt x="10675" y="1714"/>
                    <a:pt x="10515" y="1395"/>
                    <a:pt x="10122" y="1171"/>
                  </a:cubicBezTo>
                  <a:cubicBezTo>
                    <a:pt x="10122" y="1171"/>
                    <a:pt x="10122" y="1171"/>
                    <a:pt x="10122" y="1171"/>
                  </a:cubicBezTo>
                  <a:cubicBezTo>
                    <a:pt x="9824" y="1012"/>
                    <a:pt x="9781" y="990"/>
                    <a:pt x="9504" y="884"/>
                  </a:cubicBezTo>
                  <a:cubicBezTo>
                    <a:pt x="9228" y="777"/>
                    <a:pt x="9228" y="777"/>
                    <a:pt x="9228" y="777"/>
                  </a:cubicBezTo>
                  <a:cubicBezTo>
                    <a:pt x="9121" y="745"/>
                    <a:pt x="8983" y="703"/>
                    <a:pt x="8876" y="671"/>
                  </a:cubicBezTo>
                  <a:cubicBezTo>
                    <a:pt x="8578" y="596"/>
                    <a:pt x="8578" y="596"/>
                    <a:pt x="8578" y="596"/>
                  </a:cubicBezTo>
                  <a:cubicBezTo>
                    <a:pt x="8483" y="564"/>
                    <a:pt x="8344" y="532"/>
                    <a:pt x="8249" y="511"/>
                  </a:cubicBezTo>
                  <a:cubicBezTo>
                    <a:pt x="7940" y="458"/>
                    <a:pt x="7940" y="458"/>
                    <a:pt x="7940" y="458"/>
                  </a:cubicBezTo>
                  <a:cubicBezTo>
                    <a:pt x="7844" y="437"/>
                    <a:pt x="7706" y="415"/>
                    <a:pt x="7610" y="405"/>
                  </a:cubicBezTo>
                  <a:cubicBezTo>
                    <a:pt x="7301" y="362"/>
                    <a:pt x="7301" y="362"/>
                    <a:pt x="7301" y="362"/>
                  </a:cubicBezTo>
                  <a:cubicBezTo>
                    <a:pt x="7205" y="351"/>
                    <a:pt x="7078" y="341"/>
                    <a:pt x="6982" y="330"/>
                  </a:cubicBezTo>
                  <a:cubicBezTo>
                    <a:pt x="6663" y="298"/>
                    <a:pt x="6663" y="298"/>
                    <a:pt x="6663" y="298"/>
                  </a:cubicBezTo>
                  <a:cubicBezTo>
                    <a:pt x="6567" y="298"/>
                    <a:pt x="6439" y="288"/>
                    <a:pt x="6343" y="277"/>
                  </a:cubicBezTo>
                  <a:cubicBezTo>
                    <a:pt x="6024" y="266"/>
                    <a:pt x="6024" y="266"/>
                    <a:pt x="6024" y="266"/>
                  </a:cubicBezTo>
                  <a:cubicBezTo>
                    <a:pt x="5928" y="266"/>
                    <a:pt x="5801" y="266"/>
                    <a:pt x="5705" y="266"/>
                  </a:cubicBezTo>
                  <a:cubicBezTo>
                    <a:pt x="5386" y="266"/>
                    <a:pt x="5386" y="266"/>
                    <a:pt x="5386" y="266"/>
                  </a:cubicBezTo>
                  <a:cubicBezTo>
                    <a:pt x="5290" y="266"/>
                    <a:pt x="5162" y="266"/>
                    <a:pt x="5066" y="266"/>
                  </a:cubicBezTo>
                  <a:cubicBezTo>
                    <a:pt x="4736" y="288"/>
                    <a:pt x="4736" y="288"/>
                    <a:pt x="4736" y="288"/>
                  </a:cubicBezTo>
                  <a:cubicBezTo>
                    <a:pt x="4641" y="298"/>
                    <a:pt x="4502" y="298"/>
                    <a:pt x="4406" y="309"/>
                  </a:cubicBezTo>
                  <a:cubicBezTo>
                    <a:pt x="4076" y="341"/>
                    <a:pt x="4076" y="341"/>
                    <a:pt x="4076" y="341"/>
                  </a:cubicBezTo>
                  <a:cubicBezTo>
                    <a:pt x="3981" y="351"/>
                    <a:pt x="3842" y="373"/>
                    <a:pt x="3736" y="383"/>
                  </a:cubicBezTo>
                  <a:cubicBezTo>
                    <a:pt x="3406" y="426"/>
                    <a:pt x="3406" y="426"/>
                    <a:pt x="3406" y="426"/>
                  </a:cubicBezTo>
                  <a:cubicBezTo>
                    <a:pt x="3310" y="447"/>
                    <a:pt x="3172" y="469"/>
                    <a:pt x="3076" y="490"/>
                  </a:cubicBezTo>
                  <a:cubicBezTo>
                    <a:pt x="2757" y="554"/>
                    <a:pt x="2757" y="554"/>
                    <a:pt x="2757" y="554"/>
                  </a:cubicBezTo>
                  <a:cubicBezTo>
                    <a:pt x="2661" y="586"/>
                    <a:pt x="2523" y="618"/>
                    <a:pt x="2427" y="639"/>
                  </a:cubicBezTo>
                  <a:cubicBezTo>
                    <a:pt x="2139" y="724"/>
                    <a:pt x="2139" y="724"/>
                    <a:pt x="2139" y="724"/>
                  </a:cubicBezTo>
                  <a:cubicBezTo>
                    <a:pt x="2033" y="756"/>
                    <a:pt x="1905" y="799"/>
                    <a:pt x="1809" y="841"/>
                  </a:cubicBezTo>
                  <a:cubicBezTo>
                    <a:pt x="1543" y="948"/>
                    <a:pt x="1543" y="948"/>
                    <a:pt x="1543" y="948"/>
                  </a:cubicBezTo>
                  <a:cubicBezTo>
                    <a:pt x="1448" y="990"/>
                    <a:pt x="1309" y="1054"/>
                    <a:pt x="1213" y="1107"/>
                  </a:cubicBezTo>
                  <a:cubicBezTo>
                    <a:pt x="990" y="1235"/>
                    <a:pt x="990" y="1235"/>
                    <a:pt x="990" y="1235"/>
                  </a:cubicBezTo>
                  <a:cubicBezTo>
                    <a:pt x="894" y="1299"/>
                    <a:pt x="756" y="1384"/>
                    <a:pt x="660" y="1459"/>
                  </a:cubicBezTo>
                  <a:cubicBezTo>
                    <a:pt x="500" y="1608"/>
                    <a:pt x="500" y="1608"/>
                    <a:pt x="500" y="1608"/>
                  </a:cubicBezTo>
                  <a:cubicBezTo>
                    <a:pt x="309" y="1799"/>
                    <a:pt x="298" y="1810"/>
                    <a:pt x="213" y="1948"/>
                  </a:cubicBezTo>
                  <a:cubicBezTo>
                    <a:pt x="128" y="2108"/>
                    <a:pt x="128" y="2108"/>
                    <a:pt x="128" y="2108"/>
                  </a:cubicBezTo>
                  <a:cubicBezTo>
                    <a:pt x="43" y="2310"/>
                    <a:pt x="32" y="2332"/>
                    <a:pt x="0" y="2513"/>
                  </a:cubicBezTo>
                  <a:cubicBezTo>
                    <a:pt x="43" y="2342"/>
                    <a:pt x="43" y="2342"/>
                    <a:pt x="43" y="2342"/>
                  </a:cubicBezTo>
                  <a:cubicBezTo>
                    <a:pt x="43" y="2310"/>
                    <a:pt x="53" y="2278"/>
                    <a:pt x="64" y="2257"/>
                  </a:cubicBezTo>
                </a:path>
              </a:pathLst>
            </a:custGeom>
            <a:solidFill>
              <a:srgbClr val="FF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74" name="Freeform 83"/>
            <p:cNvSpPr>
              <a:spLocks noChangeAspect="1"/>
            </p:cNvSpPr>
            <p:nvPr/>
          </p:nvSpPr>
          <p:spPr bwMode="auto">
            <a:xfrm>
              <a:off x="2800" y="1736"/>
              <a:ext cx="741" cy="979"/>
            </a:xfrm>
            <a:custGeom>
              <a:avLst/>
              <a:gdLst>
                <a:gd name="T0" fmla="*/ 5590 w 6175"/>
                <a:gd name="T1" fmla="*/ 894 h 8158"/>
                <a:gd name="T2" fmla="*/ 5185 w 6175"/>
                <a:gd name="T3" fmla="*/ 4441 h 8158"/>
                <a:gd name="T4" fmla="*/ 4877 w 6175"/>
                <a:gd name="T5" fmla="*/ 5890 h 8158"/>
                <a:gd name="T6" fmla="*/ 4877 w 6175"/>
                <a:gd name="T7" fmla="*/ 5890 h 8158"/>
                <a:gd name="T8" fmla="*/ 0 w 6175"/>
                <a:gd name="T9" fmla="*/ 8041 h 8158"/>
                <a:gd name="T10" fmla="*/ 299 w 6175"/>
                <a:gd name="T11" fmla="*/ 8052 h 8158"/>
                <a:gd name="T12" fmla="*/ 437 w 6175"/>
                <a:gd name="T13" fmla="*/ 8052 h 8158"/>
                <a:gd name="T14" fmla="*/ 735 w 6175"/>
                <a:gd name="T15" fmla="*/ 8052 h 8158"/>
                <a:gd name="T16" fmla="*/ 1044 w 6175"/>
                <a:gd name="T17" fmla="*/ 8041 h 8158"/>
                <a:gd name="T18" fmla="*/ 1353 w 6175"/>
                <a:gd name="T19" fmla="*/ 8030 h 8158"/>
                <a:gd name="T20" fmla="*/ 1661 w 6175"/>
                <a:gd name="T21" fmla="*/ 8009 h 8158"/>
                <a:gd name="T22" fmla="*/ 1970 w 6175"/>
                <a:gd name="T23" fmla="*/ 7977 h 8158"/>
                <a:gd name="T24" fmla="*/ 2289 w 6175"/>
                <a:gd name="T25" fmla="*/ 7945 h 8158"/>
                <a:gd name="T26" fmla="*/ 2598 w 6175"/>
                <a:gd name="T27" fmla="*/ 7892 h 8158"/>
                <a:gd name="T28" fmla="*/ 2907 w 6175"/>
                <a:gd name="T29" fmla="*/ 7839 h 8158"/>
                <a:gd name="T30" fmla="*/ 3205 w 6175"/>
                <a:gd name="T31" fmla="*/ 7775 h 8158"/>
                <a:gd name="T32" fmla="*/ 3503 w 6175"/>
                <a:gd name="T33" fmla="*/ 7700 h 8158"/>
                <a:gd name="T34" fmla="*/ 3780 w 6175"/>
                <a:gd name="T35" fmla="*/ 7626 h 8158"/>
                <a:gd name="T36" fmla="*/ 4057 w 6175"/>
                <a:gd name="T37" fmla="*/ 7519 h 8158"/>
                <a:gd name="T38" fmla="*/ 4312 w 6175"/>
                <a:gd name="T39" fmla="*/ 7423 h 8158"/>
                <a:gd name="T40" fmla="*/ 4568 w 6175"/>
                <a:gd name="T41" fmla="*/ 7295 h 8158"/>
                <a:gd name="T42" fmla="*/ 4791 w 6175"/>
                <a:gd name="T43" fmla="*/ 7168 h 8158"/>
                <a:gd name="T44" fmla="*/ 5026 w 6175"/>
                <a:gd name="T45" fmla="*/ 6997 h 8158"/>
                <a:gd name="T46" fmla="*/ 5196 w 6175"/>
                <a:gd name="T47" fmla="*/ 6848 h 8158"/>
                <a:gd name="T48" fmla="*/ 5398 w 6175"/>
                <a:gd name="T49" fmla="*/ 6593 h 8158"/>
                <a:gd name="T50" fmla="*/ 5473 w 6175"/>
                <a:gd name="T51" fmla="*/ 6443 h 8158"/>
                <a:gd name="T52" fmla="*/ 5707 w 6175"/>
                <a:gd name="T53" fmla="*/ 5187 h 8158"/>
                <a:gd name="T54" fmla="*/ 5760 w 6175"/>
                <a:gd name="T55" fmla="*/ 4974 h 8158"/>
                <a:gd name="T56" fmla="*/ 5813 w 6175"/>
                <a:gd name="T57" fmla="*/ 4761 h 8158"/>
                <a:gd name="T58" fmla="*/ 5867 w 6175"/>
                <a:gd name="T59" fmla="*/ 4558 h 8158"/>
                <a:gd name="T60" fmla="*/ 5909 w 6175"/>
                <a:gd name="T61" fmla="*/ 4356 h 8158"/>
                <a:gd name="T62" fmla="*/ 5952 w 6175"/>
                <a:gd name="T63" fmla="*/ 4154 h 8158"/>
                <a:gd name="T64" fmla="*/ 5984 w 6175"/>
                <a:gd name="T65" fmla="*/ 3962 h 8158"/>
                <a:gd name="T66" fmla="*/ 6016 w 6175"/>
                <a:gd name="T67" fmla="*/ 3770 h 8158"/>
                <a:gd name="T68" fmla="*/ 6048 w 6175"/>
                <a:gd name="T69" fmla="*/ 3578 h 8158"/>
                <a:gd name="T70" fmla="*/ 6069 w 6175"/>
                <a:gd name="T71" fmla="*/ 3397 h 8158"/>
                <a:gd name="T72" fmla="*/ 6090 w 6175"/>
                <a:gd name="T73" fmla="*/ 3206 h 8158"/>
                <a:gd name="T74" fmla="*/ 6112 w 6175"/>
                <a:gd name="T75" fmla="*/ 3035 h 8158"/>
                <a:gd name="T76" fmla="*/ 6122 w 6175"/>
                <a:gd name="T77" fmla="*/ 2854 h 8158"/>
                <a:gd name="T78" fmla="*/ 6133 w 6175"/>
                <a:gd name="T79" fmla="*/ 2684 h 8158"/>
                <a:gd name="T80" fmla="*/ 6144 w 6175"/>
                <a:gd name="T81" fmla="*/ 2513 h 8158"/>
                <a:gd name="T82" fmla="*/ 6154 w 6175"/>
                <a:gd name="T83" fmla="*/ 2354 h 8158"/>
                <a:gd name="T84" fmla="*/ 6165 w 6175"/>
                <a:gd name="T85" fmla="*/ 2194 h 8158"/>
                <a:gd name="T86" fmla="*/ 6165 w 6175"/>
                <a:gd name="T87" fmla="*/ 2034 h 8158"/>
                <a:gd name="T88" fmla="*/ 6165 w 6175"/>
                <a:gd name="T89" fmla="*/ 1885 h 8158"/>
                <a:gd name="T90" fmla="*/ 6175 w 6175"/>
                <a:gd name="T91" fmla="*/ 1725 h 8158"/>
                <a:gd name="T92" fmla="*/ 6175 w 6175"/>
                <a:gd name="T93" fmla="*/ 1576 h 8158"/>
                <a:gd name="T94" fmla="*/ 6165 w 6175"/>
                <a:gd name="T95" fmla="*/ 1416 h 8158"/>
                <a:gd name="T96" fmla="*/ 6122 w 6175"/>
                <a:gd name="T97" fmla="*/ 1203 h 8158"/>
                <a:gd name="T98" fmla="*/ 6069 w 6175"/>
                <a:gd name="T99" fmla="*/ 1044 h 8158"/>
                <a:gd name="T100" fmla="*/ 5952 w 6175"/>
                <a:gd name="T101" fmla="*/ 831 h 8158"/>
                <a:gd name="T102" fmla="*/ 5845 w 6175"/>
                <a:gd name="T103" fmla="*/ 660 h 8158"/>
                <a:gd name="T104" fmla="*/ 5643 w 6175"/>
                <a:gd name="T105" fmla="*/ 436 h 8158"/>
                <a:gd name="T106" fmla="*/ 5473 w 6175"/>
                <a:gd name="T107" fmla="*/ 287 h 8158"/>
                <a:gd name="T108" fmla="*/ 5036 w 6175"/>
                <a:gd name="T109" fmla="*/ 0 h 8158"/>
                <a:gd name="T110" fmla="*/ 5590 w 6175"/>
                <a:gd name="T111" fmla="*/ 894 h 81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6175"/>
                <a:gd name="T169" fmla="*/ 0 h 8158"/>
                <a:gd name="T170" fmla="*/ 6175 w 6175"/>
                <a:gd name="T171" fmla="*/ 8158 h 81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6175" h="8158">
                  <a:moveTo>
                    <a:pt x="5590" y="894"/>
                  </a:moveTo>
                  <a:cubicBezTo>
                    <a:pt x="5590" y="1853"/>
                    <a:pt x="5547" y="2993"/>
                    <a:pt x="5185" y="4441"/>
                  </a:cubicBezTo>
                  <a:cubicBezTo>
                    <a:pt x="5058" y="4963"/>
                    <a:pt x="5207" y="5442"/>
                    <a:pt x="4877" y="5890"/>
                  </a:cubicBezTo>
                  <a:cubicBezTo>
                    <a:pt x="4877" y="5890"/>
                    <a:pt x="4877" y="5890"/>
                    <a:pt x="4877" y="5890"/>
                  </a:cubicBezTo>
                  <a:cubicBezTo>
                    <a:pt x="5590" y="7146"/>
                    <a:pt x="3312" y="8158"/>
                    <a:pt x="0" y="8041"/>
                  </a:cubicBezTo>
                  <a:cubicBezTo>
                    <a:pt x="299" y="8052"/>
                    <a:pt x="299" y="8052"/>
                    <a:pt x="299" y="8052"/>
                  </a:cubicBezTo>
                  <a:cubicBezTo>
                    <a:pt x="437" y="8052"/>
                    <a:pt x="437" y="8052"/>
                    <a:pt x="437" y="8052"/>
                  </a:cubicBezTo>
                  <a:cubicBezTo>
                    <a:pt x="735" y="8052"/>
                    <a:pt x="735" y="8052"/>
                    <a:pt x="735" y="8052"/>
                  </a:cubicBezTo>
                  <a:cubicBezTo>
                    <a:pt x="831" y="8052"/>
                    <a:pt x="948" y="8052"/>
                    <a:pt x="1044" y="8041"/>
                  </a:cubicBezTo>
                  <a:cubicBezTo>
                    <a:pt x="1353" y="8030"/>
                    <a:pt x="1353" y="8030"/>
                    <a:pt x="1353" y="8030"/>
                  </a:cubicBezTo>
                  <a:cubicBezTo>
                    <a:pt x="1448" y="8020"/>
                    <a:pt x="1566" y="8020"/>
                    <a:pt x="1661" y="8009"/>
                  </a:cubicBezTo>
                  <a:cubicBezTo>
                    <a:pt x="1970" y="7977"/>
                    <a:pt x="1970" y="7977"/>
                    <a:pt x="1970" y="7977"/>
                  </a:cubicBezTo>
                  <a:cubicBezTo>
                    <a:pt x="2066" y="7966"/>
                    <a:pt x="2194" y="7956"/>
                    <a:pt x="2289" y="7945"/>
                  </a:cubicBezTo>
                  <a:cubicBezTo>
                    <a:pt x="2598" y="7892"/>
                    <a:pt x="2598" y="7892"/>
                    <a:pt x="2598" y="7892"/>
                  </a:cubicBezTo>
                  <a:cubicBezTo>
                    <a:pt x="2694" y="7881"/>
                    <a:pt x="2822" y="7860"/>
                    <a:pt x="2907" y="7839"/>
                  </a:cubicBezTo>
                  <a:cubicBezTo>
                    <a:pt x="3205" y="7775"/>
                    <a:pt x="3205" y="7775"/>
                    <a:pt x="3205" y="7775"/>
                  </a:cubicBezTo>
                  <a:cubicBezTo>
                    <a:pt x="3290" y="7753"/>
                    <a:pt x="3418" y="7721"/>
                    <a:pt x="3503" y="7700"/>
                  </a:cubicBezTo>
                  <a:cubicBezTo>
                    <a:pt x="3780" y="7626"/>
                    <a:pt x="3780" y="7626"/>
                    <a:pt x="3780" y="7626"/>
                  </a:cubicBezTo>
                  <a:cubicBezTo>
                    <a:pt x="3865" y="7594"/>
                    <a:pt x="3972" y="7551"/>
                    <a:pt x="4057" y="7519"/>
                  </a:cubicBezTo>
                  <a:cubicBezTo>
                    <a:pt x="4312" y="7423"/>
                    <a:pt x="4312" y="7423"/>
                    <a:pt x="4312" y="7423"/>
                  </a:cubicBezTo>
                  <a:cubicBezTo>
                    <a:pt x="4387" y="7381"/>
                    <a:pt x="4493" y="7338"/>
                    <a:pt x="4568" y="7295"/>
                  </a:cubicBezTo>
                  <a:cubicBezTo>
                    <a:pt x="4791" y="7168"/>
                    <a:pt x="4791" y="7168"/>
                    <a:pt x="4791" y="7168"/>
                  </a:cubicBezTo>
                  <a:cubicBezTo>
                    <a:pt x="4855" y="7125"/>
                    <a:pt x="4962" y="7050"/>
                    <a:pt x="5026" y="6997"/>
                  </a:cubicBezTo>
                  <a:cubicBezTo>
                    <a:pt x="5196" y="6848"/>
                    <a:pt x="5196" y="6848"/>
                    <a:pt x="5196" y="6848"/>
                  </a:cubicBezTo>
                  <a:cubicBezTo>
                    <a:pt x="5260" y="6774"/>
                    <a:pt x="5345" y="6678"/>
                    <a:pt x="5398" y="6593"/>
                  </a:cubicBezTo>
                  <a:cubicBezTo>
                    <a:pt x="5473" y="6443"/>
                    <a:pt x="5473" y="6443"/>
                    <a:pt x="5473" y="6443"/>
                  </a:cubicBezTo>
                  <a:cubicBezTo>
                    <a:pt x="5622" y="6039"/>
                    <a:pt x="5601" y="5602"/>
                    <a:pt x="5707" y="5187"/>
                  </a:cubicBezTo>
                  <a:cubicBezTo>
                    <a:pt x="5760" y="4974"/>
                    <a:pt x="5760" y="4974"/>
                    <a:pt x="5760" y="4974"/>
                  </a:cubicBezTo>
                  <a:cubicBezTo>
                    <a:pt x="5782" y="4910"/>
                    <a:pt x="5803" y="4825"/>
                    <a:pt x="5813" y="4761"/>
                  </a:cubicBezTo>
                  <a:cubicBezTo>
                    <a:pt x="5867" y="4558"/>
                    <a:pt x="5867" y="4558"/>
                    <a:pt x="5867" y="4558"/>
                  </a:cubicBezTo>
                  <a:cubicBezTo>
                    <a:pt x="5877" y="4494"/>
                    <a:pt x="5899" y="4420"/>
                    <a:pt x="5909" y="4356"/>
                  </a:cubicBezTo>
                  <a:cubicBezTo>
                    <a:pt x="5952" y="4154"/>
                    <a:pt x="5952" y="4154"/>
                    <a:pt x="5952" y="4154"/>
                  </a:cubicBezTo>
                  <a:cubicBezTo>
                    <a:pt x="5963" y="4100"/>
                    <a:pt x="5973" y="4015"/>
                    <a:pt x="5984" y="3962"/>
                  </a:cubicBezTo>
                  <a:cubicBezTo>
                    <a:pt x="6016" y="3770"/>
                    <a:pt x="6016" y="3770"/>
                    <a:pt x="6016" y="3770"/>
                  </a:cubicBezTo>
                  <a:cubicBezTo>
                    <a:pt x="6026" y="3706"/>
                    <a:pt x="6037" y="3632"/>
                    <a:pt x="6048" y="3578"/>
                  </a:cubicBezTo>
                  <a:cubicBezTo>
                    <a:pt x="6069" y="3397"/>
                    <a:pt x="6069" y="3397"/>
                    <a:pt x="6069" y="3397"/>
                  </a:cubicBezTo>
                  <a:cubicBezTo>
                    <a:pt x="6080" y="3333"/>
                    <a:pt x="6090" y="3270"/>
                    <a:pt x="6090" y="3206"/>
                  </a:cubicBezTo>
                  <a:cubicBezTo>
                    <a:pt x="6112" y="3035"/>
                    <a:pt x="6112" y="3035"/>
                    <a:pt x="6112" y="3035"/>
                  </a:cubicBezTo>
                  <a:cubicBezTo>
                    <a:pt x="6112" y="2982"/>
                    <a:pt x="6122" y="2907"/>
                    <a:pt x="6122" y="2854"/>
                  </a:cubicBezTo>
                  <a:cubicBezTo>
                    <a:pt x="6133" y="2684"/>
                    <a:pt x="6133" y="2684"/>
                    <a:pt x="6133" y="2684"/>
                  </a:cubicBezTo>
                  <a:cubicBezTo>
                    <a:pt x="6144" y="2630"/>
                    <a:pt x="6144" y="2567"/>
                    <a:pt x="6144" y="2513"/>
                  </a:cubicBezTo>
                  <a:cubicBezTo>
                    <a:pt x="6154" y="2354"/>
                    <a:pt x="6154" y="2354"/>
                    <a:pt x="6154" y="2354"/>
                  </a:cubicBezTo>
                  <a:cubicBezTo>
                    <a:pt x="6154" y="2300"/>
                    <a:pt x="6165" y="2236"/>
                    <a:pt x="6165" y="2194"/>
                  </a:cubicBezTo>
                  <a:cubicBezTo>
                    <a:pt x="6165" y="2034"/>
                    <a:pt x="6165" y="2034"/>
                    <a:pt x="6165" y="2034"/>
                  </a:cubicBezTo>
                  <a:cubicBezTo>
                    <a:pt x="6165" y="1991"/>
                    <a:pt x="6165" y="1928"/>
                    <a:pt x="6165" y="1885"/>
                  </a:cubicBezTo>
                  <a:cubicBezTo>
                    <a:pt x="6175" y="1725"/>
                    <a:pt x="6175" y="1725"/>
                    <a:pt x="6175" y="1725"/>
                  </a:cubicBezTo>
                  <a:cubicBezTo>
                    <a:pt x="6175" y="1683"/>
                    <a:pt x="6175" y="1629"/>
                    <a:pt x="6175" y="1576"/>
                  </a:cubicBezTo>
                  <a:cubicBezTo>
                    <a:pt x="6165" y="1416"/>
                    <a:pt x="6165" y="1416"/>
                    <a:pt x="6165" y="1416"/>
                  </a:cubicBezTo>
                  <a:cubicBezTo>
                    <a:pt x="6154" y="1352"/>
                    <a:pt x="6133" y="1267"/>
                    <a:pt x="6122" y="1203"/>
                  </a:cubicBezTo>
                  <a:cubicBezTo>
                    <a:pt x="6069" y="1044"/>
                    <a:pt x="6069" y="1044"/>
                    <a:pt x="6069" y="1044"/>
                  </a:cubicBezTo>
                  <a:cubicBezTo>
                    <a:pt x="6037" y="980"/>
                    <a:pt x="5994" y="884"/>
                    <a:pt x="5952" y="831"/>
                  </a:cubicBezTo>
                  <a:cubicBezTo>
                    <a:pt x="5845" y="660"/>
                    <a:pt x="5845" y="660"/>
                    <a:pt x="5845" y="660"/>
                  </a:cubicBezTo>
                  <a:cubicBezTo>
                    <a:pt x="5782" y="596"/>
                    <a:pt x="5707" y="500"/>
                    <a:pt x="5643" y="436"/>
                  </a:cubicBezTo>
                  <a:cubicBezTo>
                    <a:pt x="5473" y="287"/>
                    <a:pt x="5473" y="287"/>
                    <a:pt x="5473" y="287"/>
                  </a:cubicBezTo>
                  <a:cubicBezTo>
                    <a:pt x="5207" y="96"/>
                    <a:pt x="5207" y="96"/>
                    <a:pt x="5036" y="0"/>
                  </a:cubicBezTo>
                  <a:cubicBezTo>
                    <a:pt x="5430" y="223"/>
                    <a:pt x="5590" y="543"/>
                    <a:pt x="5590" y="894"/>
                  </a:cubicBezTo>
                </a:path>
              </a:pathLst>
            </a:custGeom>
            <a:solidFill>
              <a:srgbClr val="FF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75" name="Freeform 84"/>
            <p:cNvSpPr>
              <a:spLocks noChangeAspect="1"/>
            </p:cNvSpPr>
            <p:nvPr/>
          </p:nvSpPr>
          <p:spPr bwMode="auto">
            <a:xfrm>
              <a:off x="2197" y="1593"/>
              <a:ext cx="1274" cy="837"/>
            </a:xfrm>
            <a:custGeom>
              <a:avLst/>
              <a:gdLst>
                <a:gd name="T0" fmla="*/ 43 w 10617"/>
                <a:gd name="T1" fmla="*/ 2183 h 6975"/>
                <a:gd name="T2" fmla="*/ 9424 w 10617"/>
                <a:gd name="T3" fmla="*/ 1917 h 6975"/>
                <a:gd name="T4" fmla="*/ 9723 w 10617"/>
                <a:gd name="T5" fmla="*/ 4537 h 6975"/>
                <a:gd name="T6" fmla="*/ 9350 w 10617"/>
                <a:gd name="T7" fmla="*/ 5612 h 6975"/>
                <a:gd name="T8" fmla="*/ 9243 w 10617"/>
                <a:gd name="T9" fmla="*/ 5910 h 6975"/>
                <a:gd name="T10" fmla="*/ 9978 w 10617"/>
                <a:gd name="T11" fmla="*/ 6975 h 6975"/>
                <a:gd name="T12" fmla="*/ 10212 w 10617"/>
                <a:gd name="T13" fmla="*/ 5633 h 6975"/>
                <a:gd name="T14" fmla="*/ 10617 w 10617"/>
                <a:gd name="T15" fmla="*/ 2087 h 6975"/>
                <a:gd name="T16" fmla="*/ 10063 w 10617"/>
                <a:gd name="T17" fmla="*/ 1193 h 6975"/>
                <a:gd name="T18" fmla="*/ 10063 w 10617"/>
                <a:gd name="T19" fmla="*/ 1193 h 6975"/>
                <a:gd name="T20" fmla="*/ 9446 w 10617"/>
                <a:gd name="T21" fmla="*/ 905 h 6975"/>
                <a:gd name="T22" fmla="*/ 9169 w 10617"/>
                <a:gd name="T23" fmla="*/ 799 h 6975"/>
                <a:gd name="T24" fmla="*/ 8818 w 10617"/>
                <a:gd name="T25" fmla="*/ 692 h 6975"/>
                <a:gd name="T26" fmla="*/ 8519 w 10617"/>
                <a:gd name="T27" fmla="*/ 618 h 6975"/>
                <a:gd name="T28" fmla="*/ 8189 w 10617"/>
                <a:gd name="T29" fmla="*/ 533 h 6975"/>
                <a:gd name="T30" fmla="*/ 7880 w 10617"/>
                <a:gd name="T31" fmla="*/ 479 h 6975"/>
                <a:gd name="T32" fmla="*/ 7550 w 10617"/>
                <a:gd name="T33" fmla="*/ 426 h 6975"/>
                <a:gd name="T34" fmla="*/ 7242 w 10617"/>
                <a:gd name="T35" fmla="*/ 383 h 6975"/>
                <a:gd name="T36" fmla="*/ 6922 w 10617"/>
                <a:gd name="T37" fmla="*/ 352 h 6975"/>
                <a:gd name="T38" fmla="*/ 6603 w 10617"/>
                <a:gd name="T39" fmla="*/ 320 h 6975"/>
                <a:gd name="T40" fmla="*/ 6283 w 10617"/>
                <a:gd name="T41" fmla="*/ 298 h 6975"/>
                <a:gd name="T42" fmla="*/ 5964 w 10617"/>
                <a:gd name="T43" fmla="*/ 288 h 6975"/>
                <a:gd name="T44" fmla="*/ 5644 w 10617"/>
                <a:gd name="T45" fmla="*/ 288 h 6975"/>
                <a:gd name="T46" fmla="*/ 5325 w 10617"/>
                <a:gd name="T47" fmla="*/ 288 h 6975"/>
                <a:gd name="T48" fmla="*/ 5005 w 10617"/>
                <a:gd name="T49" fmla="*/ 288 h 6975"/>
                <a:gd name="T50" fmla="*/ 4675 w 10617"/>
                <a:gd name="T51" fmla="*/ 309 h 6975"/>
                <a:gd name="T52" fmla="*/ 4345 w 10617"/>
                <a:gd name="T53" fmla="*/ 330 h 6975"/>
                <a:gd name="T54" fmla="*/ 4015 w 10617"/>
                <a:gd name="T55" fmla="*/ 362 h 6975"/>
                <a:gd name="T56" fmla="*/ 3674 w 10617"/>
                <a:gd name="T57" fmla="*/ 405 h 6975"/>
                <a:gd name="T58" fmla="*/ 3344 w 10617"/>
                <a:gd name="T59" fmla="*/ 447 h 6975"/>
                <a:gd name="T60" fmla="*/ 3014 w 10617"/>
                <a:gd name="T61" fmla="*/ 511 h 6975"/>
                <a:gd name="T62" fmla="*/ 2695 w 10617"/>
                <a:gd name="T63" fmla="*/ 575 h 6975"/>
                <a:gd name="T64" fmla="*/ 2364 w 10617"/>
                <a:gd name="T65" fmla="*/ 660 h 6975"/>
                <a:gd name="T66" fmla="*/ 2077 w 10617"/>
                <a:gd name="T67" fmla="*/ 746 h 6975"/>
                <a:gd name="T68" fmla="*/ 1747 w 10617"/>
                <a:gd name="T69" fmla="*/ 863 h 6975"/>
                <a:gd name="T70" fmla="*/ 1481 w 10617"/>
                <a:gd name="T71" fmla="*/ 969 h 6975"/>
                <a:gd name="T72" fmla="*/ 1151 w 10617"/>
                <a:gd name="T73" fmla="*/ 1129 h 6975"/>
                <a:gd name="T74" fmla="*/ 927 w 10617"/>
                <a:gd name="T75" fmla="*/ 1257 h 6975"/>
                <a:gd name="T76" fmla="*/ 597 w 10617"/>
                <a:gd name="T77" fmla="*/ 1480 h 6975"/>
                <a:gd name="T78" fmla="*/ 437 w 10617"/>
                <a:gd name="T79" fmla="*/ 1629 h 6975"/>
                <a:gd name="T80" fmla="*/ 150 w 10617"/>
                <a:gd name="T81" fmla="*/ 1970 h 6975"/>
                <a:gd name="T82" fmla="*/ 64 w 10617"/>
                <a:gd name="T83" fmla="*/ 2130 h 6975"/>
                <a:gd name="T84" fmla="*/ 0 w 10617"/>
                <a:gd name="T85" fmla="*/ 2268 h 6975"/>
                <a:gd name="T86" fmla="*/ 43 w 10617"/>
                <a:gd name="T87" fmla="*/ 2183 h 697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0617"/>
                <a:gd name="T133" fmla="*/ 0 h 6975"/>
                <a:gd name="T134" fmla="*/ 10617 w 10617"/>
                <a:gd name="T135" fmla="*/ 6975 h 697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0617" h="6975">
                  <a:moveTo>
                    <a:pt x="43" y="2183"/>
                  </a:moveTo>
                  <a:cubicBezTo>
                    <a:pt x="1310" y="0"/>
                    <a:pt x="9094" y="394"/>
                    <a:pt x="9424" y="1917"/>
                  </a:cubicBezTo>
                  <a:cubicBezTo>
                    <a:pt x="9424" y="1928"/>
                    <a:pt x="9712" y="3312"/>
                    <a:pt x="9723" y="4537"/>
                  </a:cubicBezTo>
                  <a:cubicBezTo>
                    <a:pt x="9733" y="5261"/>
                    <a:pt x="9723" y="5271"/>
                    <a:pt x="9350" y="5612"/>
                  </a:cubicBezTo>
                  <a:cubicBezTo>
                    <a:pt x="9286" y="5676"/>
                    <a:pt x="9233" y="5729"/>
                    <a:pt x="9243" y="5910"/>
                  </a:cubicBezTo>
                  <a:cubicBezTo>
                    <a:pt x="9297" y="6400"/>
                    <a:pt x="9776" y="6592"/>
                    <a:pt x="9978" y="6975"/>
                  </a:cubicBezTo>
                  <a:cubicBezTo>
                    <a:pt x="10212" y="6549"/>
                    <a:pt x="10095" y="6113"/>
                    <a:pt x="10212" y="5633"/>
                  </a:cubicBezTo>
                  <a:cubicBezTo>
                    <a:pt x="10575" y="4185"/>
                    <a:pt x="10617" y="3046"/>
                    <a:pt x="10617" y="2087"/>
                  </a:cubicBezTo>
                  <a:cubicBezTo>
                    <a:pt x="10617" y="1736"/>
                    <a:pt x="10457" y="1416"/>
                    <a:pt x="10063" y="1193"/>
                  </a:cubicBezTo>
                  <a:cubicBezTo>
                    <a:pt x="10063" y="1193"/>
                    <a:pt x="10063" y="1193"/>
                    <a:pt x="10063" y="1193"/>
                  </a:cubicBezTo>
                  <a:cubicBezTo>
                    <a:pt x="9765" y="1033"/>
                    <a:pt x="9723" y="1012"/>
                    <a:pt x="9446" y="905"/>
                  </a:cubicBezTo>
                  <a:cubicBezTo>
                    <a:pt x="9169" y="799"/>
                    <a:pt x="9169" y="799"/>
                    <a:pt x="9169" y="799"/>
                  </a:cubicBezTo>
                  <a:cubicBezTo>
                    <a:pt x="9062" y="767"/>
                    <a:pt x="8924" y="724"/>
                    <a:pt x="8818" y="692"/>
                  </a:cubicBezTo>
                  <a:cubicBezTo>
                    <a:pt x="8519" y="618"/>
                    <a:pt x="8519" y="618"/>
                    <a:pt x="8519" y="618"/>
                  </a:cubicBezTo>
                  <a:cubicBezTo>
                    <a:pt x="8424" y="586"/>
                    <a:pt x="8285" y="554"/>
                    <a:pt x="8189" y="533"/>
                  </a:cubicBezTo>
                  <a:cubicBezTo>
                    <a:pt x="7880" y="479"/>
                    <a:pt x="7880" y="479"/>
                    <a:pt x="7880" y="479"/>
                  </a:cubicBezTo>
                  <a:cubicBezTo>
                    <a:pt x="7785" y="458"/>
                    <a:pt x="7646" y="437"/>
                    <a:pt x="7550" y="426"/>
                  </a:cubicBezTo>
                  <a:cubicBezTo>
                    <a:pt x="7242" y="383"/>
                    <a:pt x="7242" y="383"/>
                    <a:pt x="7242" y="383"/>
                  </a:cubicBezTo>
                  <a:cubicBezTo>
                    <a:pt x="7146" y="373"/>
                    <a:pt x="7018" y="362"/>
                    <a:pt x="6922" y="352"/>
                  </a:cubicBezTo>
                  <a:cubicBezTo>
                    <a:pt x="6603" y="320"/>
                    <a:pt x="6603" y="320"/>
                    <a:pt x="6603" y="320"/>
                  </a:cubicBezTo>
                  <a:cubicBezTo>
                    <a:pt x="6507" y="320"/>
                    <a:pt x="6379" y="309"/>
                    <a:pt x="6283" y="298"/>
                  </a:cubicBezTo>
                  <a:cubicBezTo>
                    <a:pt x="5964" y="288"/>
                    <a:pt x="5964" y="288"/>
                    <a:pt x="5964" y="288"/>
                  </a:cubicBezTo>
                  <a:cubicBezTo>
                    <a:pt x="5868" y="288"/>
                    <a:pt x="5740" y="288"/>
                    <a:pt x="5644" y="288"/>
                  </a:cubicBezTo>
                  <a:cubicBezTo>
                    <a:pt x="5325" y="288"/>
                    <a:pt x="5325" y="288"/>
                    <a:pt x="5325" y="288"/>
                  </a:cubicBezTo>
                  <a:cubicBezTo>
                    <a:pt x="5229" y="288"/>
                    <a:pt x="5101" y="288"/>
                    <a:pt x="5005" y="288"/>
                  </a:cubicBezTo>
                  <a:cubicBezTo>
                    <a:pt x="4675" y="309"/>
                    <a:pt x="4675" y="309"/>
                    <a:pt x="4675" y="309"/>
                  </a:cubicBezTo>
                  <a:cubicBezTo>
                    <a:pt x="4579" y="320"/>
                    <a:pt x="4441" y="320"/>
                    <a:pt x="4345" y="330"/>
                  </a:cubicBezTo>
                  <a:cubicBezTo>
                    <a:pt x="4015" y="362"/>
                    <a:pt x="4015" y="362"/>
                    <a:pt x="4015" y="362"/>
                  </a:cubicBezTo>
                  <a:cubicBezTo>
                    <a:pt x="3919" y="373"/>
                    <a:pt x="3781" y="394"/>
                    <a:pt x="3674" y="405"/>
                  </a:cubicBezTo>
                  <a:cubicBezTo>
                    <a:pt x="3344" y="447"/>
                    <a:pt x="3344" y="447"/>
                    <a:pt x="3344" y="447"/>
                  </a:cubicBezTo>
                  <a:cubicBezTo>
                    <a:pt x="3248" y="469"/>
                    <a:pt x="3110" y="490"/>
                    <a:pt x="3014" y="511"/>
                  </a:cubicBezTo>
                  <a:cubicBezTo>
                    <a:pt x="2695" y="575"/>
                    <a:pt x="2695" y="575"/>
                    <a:pt x="2695" y="575"/>
                  </a:cubicBezTo>
                  <a:cubicBezTo>
                    <a:pt x="2599" y="607"/>
                    <a:pt x="2460" y="639"/>
                    <a:pt x="2364" y="660"/>
                  </a:cubicBezTo>
                  <a:cubicBezTo>
                    <a:pt x="2077" y="746"/>
                    <a:pt x="2077" y="746"/>
                    <a:pt x="2077" y="746"/>
                  </a:cubicBezTo>
                  <a:cubicBezTo>
                    <a:pt x="1970" y="778"/>
                    <a:pt x="1843" y="820"/>
                    <a:pt x="1747" y="863"/>
                  </a:cubicBezTo>
                  <a:cubicBezTo>
                    <a:pt x="1481" y="969"/>
                    <a:pt x="1481" y="969"/>
                    <a:pt x="1481" y="969"/>
                  </a:cubicBezTo>
                  <a:cubicBezTo>
                    <a:pt x="1385" y="1012"/>
                    <a:pt x="1246" y="1076"/>
                    <a:pt x="1151" y="1129"/>
                  </a:cubicBezTo>
                  <a:cubicBezTo>
                    <a:pt x="927" y="1257"/>
                    <a:pt x="927" y="1257"/>
                    <a:pt x="927" y="1257"/>
                  </a:cubicBezTo>
                  <a:cubicBezTo>
                    <a:pt x="831" y="1321"/>
                    <a:pt x="693" y="1406"/>
                    <a:pt x="597" y="1480"/>
                  </a:cubicBezTo>
                  <a:cubicBezTo>
                    <a:pt x="437" y="1629"/>
                    <a:pt x="437" y="1629"/>
                    <a:pt x="437" y="1629"/>
                  </a:cubicBezTo>
                  <a:cubicBezTo>
                    <a:pt x="245" y="1821"/>
                    <a:pt x="235" y="1832"/>
                    <a:pt x="150" y="1970"/>
                  </a:cubicBezTo>
                  <a:cubicBezTo>
                    <a:pt x="64" y="2130"/>
                    <a:pt x="64" y="2130"/>
                    <a:pt x="64" y="2130"/>
                  </a:cubicBezTo>
                  <a:cubicBezTo>
                    <a:pt x="0" y="2268"/>
                    <a:pt x="0" y="2268"/>
                    <a:pt x="0" y="2268"/>
                  </a:cubicBezTo>
                  <a:cubicBezTo>
                    <a:pt x="43" y="2183"/>
                    <a:pt x="43" y="2183"/>
                    <a:pt x="43" y="2183"/>
                  </a:cubicBezTo>
                </a:path>
              </a:pathLst>
            </a:custGeom>
            <a:solidFill>
              <a:srgbClr val="FF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76" name="Freeform 85"/>
            <p:cNvSpPr>
              <a:spLocks noChangeAspect="1"/>
            </p:cNvSpPr>
            <p:nvPr/>
          </p:nvSpPr>
          <p:spPr bwMode="auto">
            <a:xfrm>
              <a:off x="3073" y="1736"/>
              <a:ext cx="468" cy="953"/>
            </a:xfrm>
            <a:custGeom>
              <a:avLst/>
              <a:gdLst>
                <a:gd name="T0" fmla="*/ 3316 w 3900"/>
                <a:gd name="T1" fmla="*/ 894 h 7941"/>
                <a:gd name="T2" fmla="*/ 2912 w 3900"/>
                <a:gd name="T3" fmla="*/ 4439 h 7941"/>
                <a:gd name="T4" fmla="*/ 2678 w 3900"/>
                <a:gd name="T5" fmla="*/ 5780 h 7941"/>
                <a:gd name="T6" fmla="*/ 2678 w 3900"/>
                <a:gd name="T7" fmla="*/ 5780 h 7941"/>
                <a:gd name="T8" fmla="*/ 0 w 3900"/>
                <a:gd name="T9" fmla="*/ 7941 h 7941"/>
                <a:gd name="T10" fmla="*/ 330 w 3900"/>
                <a:gd name="T11" fmla="*/ 7888 h 7941"/>
                <a:gd name="T12" fmla="*/ 638 w 3900"/>
                <a:gd name="T13" fmla="*/ 7835 h 7941"/>
                <a:gd name="T14" fmla="*/ 936 w 3900"/>
                <a:gd name="T15" fmla="*/ 7771 h 7941"/>
                <a:gd name="T16" fmla="*/ 1233 w 3900"/>
                <a:gd name="T17" fmla="*/ 7697 h 7941"/>
                <a:gd name="T18" fmla="*/ 1509 w 3900"/>
                <a:gd name="T19" fmla="*/ 7622 h 7941"/>
                <a:gd name="T20" fmla="*/ 1786 w 3900"/>
                <a:gd name="T21" fmla="*/ 7516 h 7941"/>
                <a:gd name="T22" fmla="*/ 2041 w 3900"/>
                <a:gd name="T23" fmla="*/ 7420 h 7941"/>
                <a:gd name="T24" fmla="*/ 2296 w 3900"/>
                <a:gd name="T25" fmla="*/ 7292 h 7941"/>
                <a:gd name="T26" fmla="*/ 2519 w 3900"/>
                <a:gd name="T27" fmla="*/ 7164 h 7941"/>
                <a:gd name="T28" fmla="*/ 2753 w 3900"/>
                <a:gd name="T29" fmla="*/ 6994 h 7941"/>
                <a:gd name="T30" fmla="*/ 2923 w 3900"/>
                <a:gd name="T31" fmla="*/ 6845 h 7941"/>
                <a:gd name="T32" fmla="*/ 3125 w 3900"/>
                <a:gd name="T33" fmla="*/ 6589 h 7941"/>
                <a:gd name="T34" fmla="*/ 3199 w 3900"/>
                <a:gd name="T35" fmla="*/ 6440 h 7941"/>
                <a:gd name="T36" fmla="*/ 3433 w 3900"/>
                <a:gd name="T37" fmla="*/ 5184 h 7941"/>
                <a:gd name="T38" fmla="*/ 3486 w 3900"/>
                <a:gd name="T39" fmla="*/ 4971 h 7941"/>
                <a:gd name="T40" fmla="*/ 3539 w 3900"/>
                <a:gd name="T41" fmla="*/ 4758 h 7941"/>
                <a:gd name="T42" fmla="*/ 3592 w 3900"/>
                <a:gd name="T43" fmla="*/ 4556 h 7941"/>
                <a:gd name="T44" fmla="*/ 3635 w 3900"/>
                <a:gd name="T45" fmla="*/ 4354 h 7941"/>
                <a:gd name="T46" fmla="*/ 3677 w 3900"/>
                <a:gd name="T47" fmla="*/ 4152 h 7941"/>
                <a:gd name="T48" fmla="*/ 3709 w 3900"/>
                <a:gd name="T49" fmla="*/ 3960 h 7941"/>
                <a:gd name="T50" fmla="*/ 3741 w 3900"/>
                <a:gd name="T51" fmla="*/ 3768 h 7941"/>
                <a:gd name="T52" fmla="*/ 3773 w 3900"/>
                <a:gd name="T53" fmla="*/ 3577 h 7941"/>
                <a:gd name="T54" fmla="*/ 3794 w 3900"/>
                <a:gd name="T55" fmla="*/ 3396 h 7941"/>
                <a:gd name="T56" fmla="*/ 3815 w 3900"/>
                <a:gd name="T57" fmla="*/ 3204 h 7941"/>
                <a:gd name="T58" fmla="*/ 3837 w 3900"/>
                <a:gd name="T59" fmla="*/ 3034 h 7941"/>
                <a:gd name="T60" fmla="*/ 3847 w 3900"/>
                <a:gd name="T61" fmla="*/ 2853 h 7941"/>
                <a:gd name="T62" fmla="*/ 3858 w 3900"/>
                <a:gd name="T63" fmla="*/ 2683 h 7941"/>
                <a:gd name="T64" fmla="*/ 3869 w 3900"/>
                <a:gd name="T65" fmla="*/ 2512 h 7941"/>
                <a:gd name="T66" fmla="*/ 3879 w 3900"/>
                <a:gd name="T67" fmla="*/ 2352 h 7941"/>
                <a:gd name="T68" fmla="*/ 3890 w 3900"/>
                <a:gd name="T69" fmla="*/ 2193 h 7941"/>
                <a:gd name="T70" fmla="*/ 3890 w 3900"/>
                <a:gd name="T71" fmla="*/ 2033 h 7941"/>
                <a:gd name="T72" fmla="*/ 3890 w 3900"/>
                <a:gd name="T73" fmla="*/ 1884 h 7941"/>
                <a:gd name="T74" fmla="*/ 3900 w 3900"/>
                <a:gd name="T75" fmla="*/ 1724 h 7941"/>
                <a:gd name="T76" fmla="*/ 3900 w 3900"/>
                <a:gd name="T77" fmla="*/ 1575 h 7941"/>
                <a:gd name="T78" fmla="*/ 3890 w 3900"/>
                <a:gd name="T79" fmla="*/ 1416 h 7941"/>
                <a:gd name="T80" fmla="*/ 3847 w 3900"/>
                <a:gd name="T81" fmla="*/ 1203 h 7941"/>
                <a:gd name="T82" fmla="*/ 3794 w 3900"/>
                <a:gd name="T83" fmla="*/ 1043 h 7941"/>
                <a:gd name="T84" fmla="*/ 3677 w 3900"/>
                <a:gd name="T85" fmla="*/ 830 h 7941"/>
                <a:gd name="T86" fmla="*/ 3571 w 3900"/>
                <a:gd name="T87" fmla="*/ 660 h 7941"/>
                <a:gd name="T88" fmla="*/ 3369 w 3900"/>
                <a:gd name="T89" fmla="*/ 436 h 7941"/>
                <a:gd name="T90" fmla="*/ 3199 w 3900"/>
                <a:gd name="T91" fmla="*/ 287 h 7941"/>
                <a:gd name="T92" fmla="*/ 2763 w 3900"/>
                <a:gd name="T93" fmla="*/ 0 h 7941"/>
                <a:gd name="T94" fmla="*/ 3316 w 3900"/>
                <a:gd name="T95" fmla="*/ 894 h 7941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3900"/>
                <a:gd name="T145" fmla="*/ 0 h 7941"/>
                <a:gd name="T146" fmla="*/ 3900 w 3900"/>
                <a:gd name="T147" fmla="*/ 7941 h 7941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3900" h="7941">
                  <a:moveTo>
                    <a:pt x="3316" y="894"/>
                  </a:moveTo>
                  <a:cubicBezTo>
                    <a:pt x="3316" y="1852"/>
                    <a:pt x="3273" y="2991"/>
                    <a:pt x="2912" y="4439"/>
                  </a:cubicBezTo>
                  <a:cubicBezTo>
                    <a:pt x="2795" y="4918"/>
                    <a:pt x="2912" y="5355"/>
                    <a:pt x="2678" y="5780"/>
                  </a:cubicBezTo>
                  <a:cubicBezTo>
                    <a:pt x="2678" y="5780"/>
                    <a:pt x="2678" y="5780"/>
                    <a:pt x="2678" y="5780"/>
                  </a:cubicBezTo>
                  <a:cubicBezTo>
                    <a:pt x="3359" y="6781"/>
                    <a:pt x="2338" y="7611"/>
                    <a:pt x="0" y="7941"/>
                  </a:cubicBezTo>
                  <a:cubicBezTo>
                    <a:pt x="330" y="7888"/>
                    <a:pt x="330" y="7888"/>
                    <a:pt x="330" y="7888"/>
                  </a:cubicBezTo>
                  <a:cubicBezTo>
                    <a:pt x="426" y="7878"/>
                    <a:pt x="553" y="7856"/>
                    <a:pt x="638" y="7835"/>
                  </a:cubicBezTo>
                  <a:cubicBezTo>
                    <a:pt x="936" y="7771"/>
                    <a:pt x="936" y="7771"/>
                    <a:pt x="936" y="7771"/>
                  </a:cubicBezTo>
                  <a:cubicBezTo>
                    <a:pt x="1021" y="7750"/>
                    <a:pt x="1148" y="7718"/>
                    <a:pt x="1233" y="7697"/>
                  </a:cubicBezTo>
                  <a:cubicBezTo>
                    <a:pt x="1509" y="7622"/>
                    <a:pt x="1509" y="7622"/>
                    <a:pt x="1509" y="7622"/>
                  </a:cubicBezTo>
                  <a:cubicBezTo>
                    <a:pt x="1594" y="7590"/>
                    <a:pt x="1701" y="7548"/>
                    <a:pt x="1786" y="7516"/>
                  </a:cubicBezTo>
                  <a:cubicBezTo>
                    <a:pt x="2041" y="7420"/>
                    <a:pt x="2041" y="7420"/>
                    <a:pt x="2041" y="7420"/>
                  </a:cubicBezTo>
                  <a:cubicBezTo>
                    <a:pt x="2115" y="7377"/>
                    <a:pt x="2221" y="7335"/>
                    <a:pt x="2296" y="7292"/>
                  </a:cubicBezTo>
                  <a:cubicBezTo>
                    <a:pt x="2519" y="7164"/>
                    <a:pt x="2519" y="7164"/>
                    <a:pt x="2519" y="7164"/>
                  </a:cubicBezTo>
                  <a:cubicBezTo>
                    <a:pt x="2583" y="7122"/>
                    <a:pt x="2689" y="7047"/>
                    <a:pt x="2753" y="6994"/>
                  </a:cubicBezTo>
                  <a:cubicBezTo>
                    <a:pt x="2923" y="6845"/>
                    <a:pt x="2923" y="6845"/>
                    <a:pt x="2923" y="6845"/>
                  </a:cubicBezTo>
                  <a:cubicBezTo>
                    <a:pt x="2987" y="6770"/>
                    <a:pt x="3072" y="6675"/>
                    <a:pt x="3125" y="6589"/>
                  </a:cubicBezTo>
                  <a:cubicBezTo>
                    <a:pt x="3199" y="6440"/>
                    <a:pt x="3199" y="6440"/>
                    <a:pt x="3199" y="6440"/>
                  </a:cubicBezTo>
                  <a:cubicBezTo>
                    <a:pt x="3348" y="6036"/>
                    <a:pt x="3327" y="5599"/>
                    <a:pt x="3433" y="5184"/>
                  </a:cubicBezTo>
                  <a:cubicBezTo>
                    <a:pt x="3486" y="4971"/>
                    <a:pt x="3486" y="4971"/>
                    <a:pt x="3486" y="4971"/>
                  </a:cubicBezTo>
                  <a:cubicBezTo>
                    <a:pt x="3507" y="4907"/>
                    <a:pt x="3529" y="4822"/>
                    <a:pt x="3539" y="4758"/>
                  </a:cubicBezTo>
                  <a:cubicBezTo>
                    <a:pt x="3592" y="4556"/>
                    <a:pt x="3592" y="4556"/>
                    <a:pt x="3592" y="4556"/>
                  </a:cubicBezTo>
                  <a:cubicBezTo>
                    <a:pt x="3603" y="4492"/>
                    <a:pt x="3624" y="4418"/>
                    <a:pt x="3635" y="4354"/>
                  </a:cubicBezTo>
                  <a:cubicBezTo>
                    <a:pt x="3677" y="4152"/>
                    <a:pt x="3677" y="4152"/>
                    <a:pt x="3677" y="4152"/>
                  </a:cubicBezTo>
                  <a:cubicBezTo>
                    <a:pt x="3688" y="4098"/>
                    <a:pt x="3699" y="4013"/>
                    <a:pt x="3709" y="3960"/>
                  </a:cubicBezTo>
                  <a:cubicBezTo>
                    <a:pt x="3741" y="3768"/>
                    <a:pt x="3741" y="3768"/>
                    <a:pt x="3741" y="3768"/>
                  </a:cubicBezTo>
                  <a:cubicBezTo>
                    <a:pt x="3752" y="3704"/>
                    <a:pt x="3762" y="3630"/>
                    <a:pt x="3773" y="3577"/>
                  </a:cubicBezTo>
                  <a:cubicBezTo>
                    <a:pt x="3794" y="3396"/>
                    <a:pt x="3794" y="3396"/>
                    <a:pt x="3794" y="3396"/>
                  </a:cubicBezTo>
                  <a:cubicBezTo>
                    <a:pt x="3805" y="3332"/>
                    <a:pt x="3815" y="3268"/>
                    <a:pt x="3815" y="3204"/>
                  </a:cubicBezTo>
                  <a:cubicBezTo>
                    <a:pt x="3837" y="3034"/>
                    <a:pt x="3837" y="3034"/>
                    <a:pt x="3837" y="3034"/>
                  </a:cubicBezTo>
                  <a:cubicBezTo>
                    <a:pt x="3837" y="2981"/>
                    <a:pt x="3847" y="2906"/>
                    <a:pt x="3847" y="2853"/>
                  </a:cubicBezTo>
                  <a:cubicBezTo>
                    <a:pt x="3858" y="2683"/>
                    <a:pt x="3858" y="2683"/>
                    <a:pt x="3858" y="2683"/>
                  </a:cubicBezTo>
                  <a:cubicBezTo>
                    <a:pt x="3869" y="2629"/>
                    <a:pt x="3869" y="2565"/>
                    <a:pt x="3869" y="2512"/>
                  </a:cubicBezTo>
                  <a:cubicBezTo>
                    <a:pt x="3879" y="2352"/>
                    <a:pt x="3879" y="2352"/>
                    <a:pt x="3879" y="2352"/>
                  </a:cubicBezTo>
                  <a:cubicBezTo>
                    <a:pt x="3879" y="2299"/>
                    <a:pt x="3890" y="2235"/>
                    <a:pt x="3890" y="2193"/>
                  </a:cubicBezTo>
                  <a:cubicBezTo>
                    <a:pt x="3890" y="2033"/>
                    <a:pt x="3890" y="2033"/>
                    <a:pt x="3890" y="2033"/>
                  </a:cubicBezTo>
                  <a:cubicBezTo>
                    <a:pt x="3890" y="1991"/>
                    <a:pt x="3890" y="1927"/>
                    <a:pt x="3890" y="1884"/>
                  </a:cubicBezTo>
                  <a:cubicBezTo>
                    <a:pt x="3900" y="1724"/>
                    <a:pt x="3900" y="1724"/>
                    <a:pt x="3900" y="1724"/>
                  </a:cubicBezTo>
                  <a:cubicBezTo>
                    <a:pt x="3900" y="1682"/>
                    <a:pt x="3900" y="1629"/>
                    <a:pt x="3900" y="1575"/>
                  </a:cubicBezTo>
                  <a:cubicBezTo>
                    <a:pt x="3890" y="1416"/>
                    <a:pt x="3890" y="1416"/>
                    <a:pt x="3890" y="1416"/>
                  </a:cubicBezTo>
                  <a:cubicBezTo>
                    <a:pt x="3879" y="1352"/>
                    <a:pt x="3858" y="1267"/>
                    <a:pt x="3847" y="1203"/>
                  </a:cubicBezTo>
                  <a:cubicBezTo>
                    <a:pt x="3794" y="1043"/>
                    <a:pt x="3794" y="1043"/>
                    <a:pt x="3794" y="1043"/>
                  </a:cubicBezTo>
                  <a:cubicBezTo>
                    <a:pt x="3762" y="979"/>
                    <a:pt x="3720" y="883"/>
                    <a:pt x="3677" y="830"/>
                  </a:cubicBezTo>
                  <a:cubicBezTo>
                    <a:pt x="3571" y="660"/>
                    <a:pt x="3571" y="660"/>
                    <a:pt x="3571" y="660"/>
                  </a:cubicBezTo>
                  <a:cubicBezTo>
                    <a:pt x="3507" y="596"/>
                    <a:pt x="3433" y="500"/>
                    <a:pt x="3369" y="436"/>
                  </a:cubicBezTo>
                  <a:cubicBezTo>
                    <a:pt x="3199" y="287"/>
                    <a:pt x="3199" y="287"/>
                    <a:pt x="3199" y="287"/>
                  </a:cubicBezTo>
                  <a:cubicBezTo>
                    <a:pt x="2933" y="96"/>
                    <a:pt x="2933" y="96"/>
                    <a:pt x="2763" y="0"/>
                  </a:cubicBezTo>
                  <a:cubicBezTo>
                    <a:pt x="3157" y="223"/>
                    <a:pt x="3316" y="543"/>
                    <a:pt x="3316" y="894"/>
                  </a:cubicBezTo>
                </a:path>
              </a:pathLst>
            </a:custGeom>
            <a:solidFill>
              <a:srgbClr val="FF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77" name="Freeform 86"/>
            <p:cNvSpPr>
              <a:spLocks noChangeAspect="1"/>
            </p:cNvSpPr>
            <p:nvPr/>
          </p:nvSpPr>
          <p:spPr bwMode="auto">
            <a:xfrm>
              <a:off x="2211" y="1566"/>
              <a:ext cx="1260" cy="845"/>
            </a:xfrm>
            <a:custGeom>
              <a:avLst/>
              <a:gdLst>
                <a:gd name="T0" fmla="*/ 11 w 10500"/>
                <a:gd name="T1" fmla="*/ 2237 h 7042"/>
                <a:gd name="T2" fmla="*/ 9787 w 10500"/>
                <a:gd name="T3" fmla="*/ 2280 h 7042"/>
                <a:gd name="T4" fmla="*/ 9701 w 10500"/>
                <a:gd name="T5" fmla="*/ 5849 h 7042"/>
                <a:gd name="T6" fmla="*/ 9936 w 10500"/>
                <a:gd name="T7" fmla="*/ 7042 h 7042"/>
                <a:gd name="T8" fmla="*/ 10095 w 10500"/>
                <a:gd name="T9" fmla="*/ 5859 h 7042"/>
                <a:gd name="T10" fmla="*/ 10500 w 10500"/>
                <a:gd name="T11" fmla="*/ 2312 h 7042"/>
                <a:gd name="T12" fmla="*/ 9946 w 10500"/>
                <a:gd name="T13" fmla="*/ 1417 h 7042"/>
                <a:gd name="T14" fmla="*/ 9946 w 10500"/>
                <a:gd name="T15" fmla="*/ 1417 h 7042"/>
                <a:gd name="T16" fmla="*/ 9329 w 10500"/>
                <a:gd name="T17" fmla="*/ 1129 h 7042"/>
                <a:gd name="T18" fmla="*/ 9052 w 10500"/>
                <a:gd name="T19" fmla="*/ 1023 h 7042"/>
                <a:gd name="T20" fmla="*/ 8700 w 10500"/>
                <a:gd name="T21" fmla="*/ 916 h 7042"/>
                <a:gd name="T22" fmla="*/ 8402 w 10500"/>
                <a:gd name="T23" fmla="*/ 842 h 7042"/>
                <a:gd name="T24" fmla="*/ 8072 w 10500"/>
                <a:gd name="T25" fmla="*/ 757 h 7042"/>
                <a:gd name="T26" fmla="*/ 7763 w 10500"/>
                <a:gd name="T27" fmla="*/ 703 h 7042"/>
                <a:gd name="T28" fmla="*/ 7433 w 10500"/>
                <a:gd name="T29" fmla="*/ 650 h 7042"/>
                <a:gd name="T30" fmla="*/ 7124 w 10500"/>
                <a:gd name="T31" fmla="*/ 607 h 7042"/>
                <a:gd name="T32" fmla="*/ 6805 w 10500"/>
                <a:gd name="T33" fmla="*/ 575 h 7042"/>
                <a:gd name="T34" fmla="*/ 6485 w 10500"/>
                <a:gd name="T35" fmla="*/ 543 h 7042"/>
                <a:gd name="T36" fmla="*/ 6166 w 10500"/>
                <a:gd name="T37" fmla="*/ 522 h 7042"/>
                <a:gd name="T38" fmla="*/ 5846 w 10500"/>
                <a:gd name="T39" fmla="*/ 511 h 7042"/>
                <a:gd name="T40" fmla="*/ 5527 w 10500"/>
                <a:gd name="T41" fmla="*/ 511 h 7042"/>
                <a:gd name="T42" fmla="*/ 5208 w 10500"/>
                <a:gd name="T43" fmla="*/ 511 h 7042"/>
                <a:gd name="T44" fmla="*/ 4888 w 10500"/>
                <a:gd name="T45" fmla="*/ 511 h 7042"/>
                <a:gd name="T46" fmla="*/ 4558 w 10500"/>
                <a:gd name="T47" fmla="*/ 533 h 7042"/>
                <a:gd name="T48" fmla="*/ 4228 w 10500"/>
                <a:gd name="T49" fmla="*/ 554 h 7042"/>
                <a:gd name="T50" fmla="*/ 3898 w 10500"/>
                <a:gd name="T51" fmla="*/ 586 h 7042"/>
                <a:gd name="T52" fmla="*/ 3557 w 10500"/>
                <a:gd name="T53" fmla="*/ 629 h 7042"/>
                <a:gd name="T54" fmla="*/ 3227 w 10500"/>
                <a:gd name="T55" fmla="*/ 671 h 7042"/>
                <a:gd name="T56" fmla="*/ 2897 w 10500"/>
                <a:gd name="T57" fmla="*/ 735 h 7042"/>
                <a:gd name="T58" fmla="*/ 2577 w 10500"/>
                <a:gd name="T59" fmla="*/ 799 h 7042"/>
                <a:gd name="T60" fmla="*/ 2247 w 10500"/>
                <a:gd name="T61" fmla="*/ 884 h 7042"/>
                <a:gd name="T62" fmla="*/ 1960 w 10500"/>
                <a:gd name="T63" fmla="*/ 970 h 7042"/>
                <a:gd name="T64" fmla="*/ 1629 w 10500"/>
                <a:gd name="T65" fmla="*/ 1087 h 7042"/>
                <a:gd name="T66" fmla="*/ 1363 w 10500"/>
                <a:gd name="T67" fmla="*/ 1193 h 7042"/>
                <a:gd name="T68" fmla="*/ 1033 w 10500"/>
                <a:gd name="T69" fmla="*/ 1353 h 7042"/>
                <a:gd name="T70" fmla="*/ 809 w 10500"/>
                <a:gd name="T71" fmla="*/ 1481 h 7042"/>
                <a:gd name="T72" fmla="*/ 479 w 10500"/>
                <a:gd name="T73" fmla="*/ 1705 h 7042"/>
                <a:gd name="T74" fmla="*/ 320 w 10500"/>
                <a:gd name="T75" fmla="*/ 1854 h 7042"/>
                <a:gd name="T76" fmla="*/ 32 w 10500"/>
                <a:gd name="T77" fmla="*/ 2195 h 7042"/>
                <a:gd name="T78" fmla="*/ 0 w 10500"/>
                <a:gd name="T79" fmla="*/ 2248 h 7042"/>
                <a:gd name="T80" fmla="*/ 11 w 10500"/>
                <a:gd name="T81" fmla="*/ 2237 h 704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0500"/>
                <a:gd name="T124" fmla="*/ 0 h 7042"/>
                <a:gd name="T125" fmla="*/ 10500 w 10500"/>
                <a:gd name="T126" fmla="*/ 7042 h 7042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0500" h="7042">
                  <a:moveTo>
                    <a:pt x="11" y="2237"/>
                  </a:moveTo>
                  <a:cubicBezTo>
                    <a:pt x="1597" y="0"/>
                    <a:pt x="9478" y="693"/>
                    <a:pt x="9787" y="2280"/>
                  </a:cubicBezTo>
                  <a:cubicBezTo>
                    <a:pt x="9787" y="2312"/>
                    <a:pt x="10234" y="5369"/>
                    <a:pt x="9701" y="5849"/>
                  </a:cubicBezTo>
                  <a:cubicBezTo>
                    <a:pt x="9382" y="6126"/>
                    <a:pt x="9382" y="6126"/>
                    <a:pt x="9936" y="7042"/>
                  </a:cubicBezTo>
                  <a:cubicBezTo>
                    <a:pt x="10074" y="6669"/>
                    <a:pt x="10000" y="6275"/>
                    <a:pt x="10095" y="5859"/>
                  </a:cubicBezTo>
                  <a:cubicBezTo>
                    <a:pt x="10458" y="4410"/>
                    <a:pt x="10500" y="3271"/>
                    <a:pt x="10500" y="2312"/>
                  </a:cubicBezTo>
                  <a:cubicBezTo>
                    <a:pt x="10500" y="1960"/>
                    <a:pt x="10340" y="1641"/>
                    <a:pt x="9946" y="1417"/>
                  </a:cubicBezTo>
                  <a:cubicBezTo>
                    <a:pt x="9946" y="1417"/>
                    <a:pt x="9946" y="1417"/>
                    <a:pt x="9946" y="1417"/>
                  </a:cubicBezTo>
                  <a:cubicBezTo>
                    <a:pt x="9648" y="1257"/>
                    <a:pt x="9606" y="1236"/>
                    <a:pt x="9329" y="1129"/>
                  </a:cubicBezTo>
                  <a:cubicBezTo>
                    <a:pt x="9052" y="1023"/>
                    <a:pt x="9052" y="1023"/>
                    <a:pt x="9052" y="1023"/>
                  </a:cubicBezTo>
                  <a:cubicBezTo>
                    <a:pt x="8945" y="991"/>
                    <a:pt x="8807" y="948"/>
                    <a:pt x="8700" y="916"/>
                  </a:cubicBezTo>
                  <a:cubicBezTo>
                    <a:pt x="8402" y="842"/>
                    <a:pt x="8402" y="842"/>
                    <a:pt x="8402" y="842"/>
                  </a:cubicBezTo>
                  <a:cubicBezTo>
                    <a:pt x="8306" y="810"/>
                    <a:pt x="8168" y="778"/>
                    <a:pt x="8072" y="757"/>
                  </a:cubicBezTo>
                  <a:cubicBezTo>
                    <a:pt x="7763" y="703"/>
                    <a:pt x="7763" y="703"/>
                    <a:pt x="7763" y="703"/>
                  </a:cubicBezTo>
                  <a:cubicBezTo>
                    <a:pt x="7667" y="682"/>
                    <a:pt x="7529" y="661"/>
                    <a:pt x="7433" y="650"/>
                  </a:cubicBezTo>
                  <a:cubicBezTo>
                    <a:pt x="7124" y="607"/>
                    <a:pt x="7124" y="607"/>
                    <a:pt x="7124" y="607"/>
                  </a:cubicBezTo>
                  <a:cubicBezTo>
                    <a:pt x="7029" y="597"/>
                    <a:pt x="6901" y="586"/>
                    <a:pt x="6805" y="575"/>
                  </a:cubicBezTo>
                  <a:cubicBezTo>
                    <a:pt x="6485" y="543"/>
                    <a:pt x="6485" y="543"/>
                    <a:pt x="6485" y="543"/>
                  </a:cubicBezTo>
                  <a:cubicBezTo>
                    <a:pt x="6390" y="543"/>
                    <a:pt x="6262" y="533"/>
                    <a:pt x="6166" y="522"/>
                  </a:cubicBezTo>
                  <a:cubicBezTo>
                    <a:pt x="5846" y="511"/>
                    <a:pt x="5846" y="511"/>
                    <a:pt x="5846" y="511"/>
                  </a:cubicBezTo>
                  <a:cubicBezTo>
                    <a:pt x="5751" y="511"/>
                    <a:pt x="5623" y="511"/>
                    <a:pt x="5527" y="511"/>
                  </a:cubicBezTo>
                  <a:cubicBezTo>
                    <a:pt x="5208" y="511"/>
                    <a:pt x="5208" y="511"/>
                    <a:pt x="5208" y="511"/>
                  </a:cubicBezTo>
                  <a:cubicBezTo>
                    <a:pt x="5112" y="511"/>
                    <a:pt x="4984" y="511"/>
                    <a:pt x="4888" y="511"/>
                  </a:cubicBezTo>
                  <a:cubicBezTo>
                    <a:pt x="4558" y="533"/>
                    <a:pt x="4558" y="533"/>
                    <a:pt x="4558" y="533"/>
                  </a:cubicBezTo>
                  <a:cubicBezTo>
                    <a:pt x="4462" y="543"/>
                    <a:pt x="4324" y="543"/>
                    <a:pt x="4228" y="554"/>
                  </a:cubicBezTo>
                  <a:cubicBezTo>
                    <a:pt x="3898" y="586"/>
                    <a:pt x="3898" y="586"/>
                    <a:pt x="3898" y="586"/>
                  </a:cubicBezTo>
                  <a:cubicBezTo>
                    <a:pt x="3802" y="597"/>
                    <a:pt x="3663" y="618"/>
                    <a:pt x="3557" y="629"/>
                  </a:cubicBezTo>
                  <a:cubicBezTo>
                    <a:pt x="3227" y="671"/>
                    <a:pt x="3227" y="671"/>
                    <a:pt x="3227" y="671"/>
                  </a:cubicBezTo>
                  <a:cubicBezTo>
                    <a:pt x="3131" y="693"/>
                    <a:pt x="2993" y="714"/>
                    <a:pt x="2897" y="735"/>
                  </a:cubicBezTo>
                  <a:cubicBezTo>
                    <a:pt x="2577" y="799"/>
                    <a:pt x="2577" y="799"/>
                    <a:pt x="2577" y="799"/>
                  </a:cubicBezTo>
                  <a:cubicBezTo>
                    <a:pt x="2481" y="831"/>
                    <a:pt x="2343" y="863"/>
                    <a:pt x="2247" y="884"/>
                  </a:cubicBezTo>
                  <a:cubicBezTo>
                    <a:pt x="1960" y="970"/>
                    <a:pt x="1960" y="970"/>
                    <a:pt x="1960" y="970"/>
                  </a:cubicBezTo>
                  <a:cubicBezTo>
                    <a:pt x="1853" y="1002"/>
                    <a:pt x="1725" y="1044"/>
                    <a:pt x="1629" y="1087"/>
                  </a:cubicBezTo>
                  <a:cubicBezTo>
                    <a:pt x="1363" y="1193"/>
                    <a:pt x="1363" y="1193"/>
                    <a:pt x="1363" y="1193"/>
                  </a:cubicBezTo>
                  <a:cubicBezTo>
                    <a:pt x="1267" y="1236"/>
                    <a:pt x="1129" y="1300"/>
                    <a:pt x="1033" y="1353"/>
                  </a:cubicBezTo>
                  <a:cubicBezTo>
                    <a:pt x="809" y="1481"/>
                    <a:pt x="809" y="1481"/>
                    <a:pt x="809" y="1481"/>
                  </a:cubicBezTo>
                  <a:cubicBezTo>
                    <a:pt x="714" y="1545"/>
                    <a:pt x="575" y="1630"/>
                    <a:pt x="479" y="1705"/>
                  </a:cubicBezTo>
                  <a:cubicBezTo>
                    <a:pt x="320" y="1854"/>
                    <a:pt x="320" y="1854"/>
                    <a:pt x="320" y="1854"/>
                  </a:cubicBezTo>
                  <a:cubicBezTo>
                    <a:pt x="128" y="2046"/>
                    <a:pt x="117" y="2056"/>
                    <a:pt x="32" y="2195"/>
                  </a:cubicBezTo>
                  <a:cubicBezTo>
                    <a:pt x="21" y="2205"/>
                    <a:pt x="11" y="2227"/>
                    <a:pt x="0" y="2248"/>
                  </a:cubicBezTo>
                  <a:cubicBezTo>
                    <a:pt x="0" y="2237"/>
                    <a:pt x="11" y="2237"/>
                    <a:pt x="11" y="2237"/>
                  </a:cubicBezTo>
                </a:path>
              </a:pathLst>
            </a:custGeom>
            <a:solidFill>
              <a:srgbClr val="FF9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78" name="Freeform 87"/>
            <p:cNvSpPr>
              <a:spLocks noChangeAspect="1"/>
            </p:cNvSpPr>
            <p:nvPr/>
          </p:nvSpPr>
          <p:spPr bwMode="auto">
            <a:xfrm>
              <a:off x="3288" y="1736"/>
              <a:ext cx="253" cy="903"/>
            </a:xfrm>
            <a:custGeom>
              <a:avLst/>
              <a:gdLst>
                <a:gd name="T0" fmla="*/ 1523 w 2108"/>
                <a:gd name="T1" fmla="*/ 895 h 7525"/>
                <a:gd name="T2" fmla="*/ 1118 w 2108"/>
                <a:gd name="T3" fmla="*/ 4444 h 7525"/>
                <a:gd name="T4" fmla="*/ 958 w 2108"/>
                <a:gd name="T5" fmla="*/ 5628 h 7525"/>
                <a:gd name="T6" fmla="*/ 958 w 2108"/>
                <a:gd name="T7" fmla="*/ 5628 h 7525"/>
                <a:gd name="T8" fmla="*/ 0 w 2108"/>
                <a:gd name="T9" fmla="*/ 7525 h 7525"/>
                <a:gd name="T10" fmla="*/ 256 w 2108"/>
                <a:gd name="T11" fmla="*/ 7418 h 7525"/>
                <a:gd name="T12" fmla="*/ 501 w 2108"/>
                <a:gd name="T13" fmla="*/ 7301 h 7525"/>
                <a:gd name="T14" fmla="*/ 724 w 2108"/>
                <a:gd name="T15" fmla="*/ 7173 h 7525"/>
                <a:gd name="T16" fmla="*/ 958 w 2108"/>
                <a:gd name="T17" fmla="*/ 7003 h 7525"/>
                <a:gd name="T18" fmla="*/ 1129 w 2108"/>
                <a:gd name="T19" fmla="*/ 6853 h 7525"/>
                <a:gd name="T20" fmla="*/ 1331 w 2108"/>
                <a:gd name="T21" fmla="*/ 6598 h 7525"/>
                <a:gd name="T22" fmla="*/ 1406 w 2108"/>
                <a:gd name="T23" fmla="*/ 6448 h 7525"/>
                <a:gd name="T24" fmla="*/ 1640 w 2108"/>
                <a:gd name="T25" fmla="*/ 5191 h 7525"/>
                <a:gd name="T26" fmla="*/ 1693 w 2108"/>
                <a:gd name="T27" fmla="*/ 4977 h 7525"/>
                <a:gd name="T28" fmla="*/ 1746 w 2108"/>
                <a:gd name="T29" fmla="*/ 4764 h 7525"/>
                <a:gd name="T30" fmla="*/ 1800 w 2108"/>
                <a:gd name="T31" fmla="*/ 4562 h 7525"/>
                <a:gd name="T32" fmla="*/ 1842 w 2108"/>
                <a:gd name="T33" fmla="*/ 4359 h 7525"/>
                <a:gd name="T34" fmla="*/ 1885 w 2108"/>
                <a:gd name="T35" fmla="*/ 4157 h 7525"/>
                <a:gd name="T36" fmla="*/ 1917 w 2108"/>
                <a:gd name="T37" fmla="*/ 3965 h 7525"/>
                <a:gd name="T38" fmla="*/ 1949 w 2108"/>
                <a:gd name="T39" fmla="*/ 3773 h 7525"/>
                <a:gd name="T40" fmla="*/ 1981 w 2108"/>
                <a:gd name="T41" fmla="*/ 3581 h 7525"/>
                <a:gd name="T42" fmla="*/ 2002 w 2108"/>
                <a:gd name="T43" fmla="*/ 3400 h 7525"/>
                <a:gd name="T44" fmla="*/ 2023 w 2108"/>
                <a:gd name="T45" fmla="*/ 3208 h 7525"/>
                <a:gd name="T46" fmla="*/ 2045 w 2108"/>
                <a:gd name="T47" fmla="*/ 3038 h 7525"/>
                <a:gd name="T48" fmla="*/ 2055 w 2108"/>
                <a:gd name="T49" fmla="*/ 2856 h 7525"/>
                <a:gd name="T50" fmla="*/ 2066 w 2108"/>
                <a:gd name="T51" fmla="*/ 2686 h 7525"/>
                <a:gd name="T52" fmla="*/ 2077 w 2108"/>
                <a:gd name="T53" fmla="*/ 2515 h 7525"/>
                <a:gd name="T54" fmla="*/ 2087 w 2108"/>
                <a:gd name="T55" fmla="*/ 2355 h 7525"/>
                <a:gd name="T56" fmla="*/ 2098 w 2108"/>
                <a:gd name="T57" fmla="*/ 2195 h 7525"/>
                <a:gd name="T58" fmla="*/ 2098 w 2108"/>
                <a:gd name="T59" fmla="*/ 2036 h 7525"/>
                <a:gd name="T60" fmla="*/ 2098 w 2108"/>
                <a:gd name="T61" fmla="*/ 1886 h 7525"/>
                <a:gd name="T62" fmla="*/ 2108 w 2108"/>
                <a:gd name="T63" fmla="*/ 1727 h 7525"/>
                <a:gd name="T64" fmla="*/ 2108 w 2108"/>
                <a:gd name="T65" fmla="*/ 1577 h 7525"/>
                <a:gd name="T66" fmla="*/ 2098 w 2108"/>
                <a:gd name="T67" fmla="*/ 1417 h 7525"/>
                <a:gd name="T68" fmla="*/ 2055 w 2108"/>
                <a:gd name="T69" fmla="*/ 1204 h 7525"/>
                <a:gd name="T70" fmla="*/ 2002 w 2108"/>
                <a:gd name="T71" fmla="*/ 1044 h 7525"/>
                <a:gd name="T72" fmla="*/ 1885 w 2108"/>
                <a:gd name="T73" fmla="*/ 831 h 7525"/>
                <a:gd name="T74" fmla="*/ 1778 w 2108"/>
                <a:gd name="T75" fmla="*/ 661 h 7525"/>
                <a:gd name="T76" fmla="*/ 1576 w 2108"/>
                <a:gd name="T77" fmla="*/ 437 h 7525"/>
                <a:gd name="T78" fmla="*/ 1406 w 2108"/>
                <a:gd name="T79" fmla="*/ 288 h 7525"/>
                <a:gd name="T80" fmla="*/ 969 w 2108"/>
                <a:gd name="T81" fmla="*/ 0 h 7525"/>
                <a:gd name="T82" fmla="*/ 1523 w 2108"/>
                <a:gd name="T83" fmla="*/ 895 h 7525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108"/>
                <a:gd name="T127" fmla="*/ 0 h 7525"/>
                <a:gd name="T128" fmla="*/ 2108 w 2108"/>
                <a:gd name="T129" fmla="*/ 7525 h 7525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108" h="7525">
                  <a:moveTo>
                    <a:pt x="1523" y="895"/>
                  </a:moveTo>
                  <a:cubicBezTo>
                    <a:pt x="1523" y="1854"/>
                    <a:pt x="1480" y="2995"/>
                    <a:pt x="1118" y="4444"/>
                  </a:cubicBezTo>
                  <a:cubicBezTo>
                    <a:pt x="1022" y="4860"/>
                    <a:pt x="1097" y="5255"/>
                    <a:pt x="958" y="5628"/>
                  </a:cubicBezTo>
                  <a:cubicBezTo>
                    <a:pt x="958" y="5628"/>
                    <a:pt x="958" y="5628"/>
                    <a:pt x="958" y="5628"/>
                  </a:cubicBezTo>
                  <a:cubicBezTo>
                    <a:pt x="1544" y="6406"/>
                    <a:pt x="1235" y="7024"/>
                    <a:pt x="0" y="7525"/>
                  </a:cubicBezTo>
                  <a:cubicBezTo>
                    <a:pt x="256" y="7418"/>
                    <a:pt x="256" y="7418"/>
                    <a:pt x="256" y="7418"/>
                  </a:cubicBezTo>
                  <a:cubicBezTo>
                    <a:pt x="330" y="7386"/>
                    <a:pt x="426" y="7344"/>
                    <a:pt x="501" y="7301"/>
                  </a:cubicBezTo>
                  <a:cubicBezTo>
                    <a:pt x="724" y="7173"/>
                    <a:pt x="724" y="7173"/>
                    <a:pt x="724" y="7173"/>
                  </a:cubicBezTo>
                  <a:cubicBezTo>
                    <a:pt x="788" y="7130"/>
                    <a:pt x="895" y="7056"/>
                    <a:pt x="958" y="7003"/>
                  </a:cubicBezTo>
                  <a:cubicBezTo>
                    <a:pt x="1129" y="6853"/>
                    <a:pt x="1129" y="6853"/>
                    <a:pt x="1129" y="6853"/>
                  </a:cubicBezTo>
                  <a:cubicBezTo>
                    <a:pt x="1193" y="6779"/>
                    <a:pt x="1278" y="6683"/>
                    <a:pt x="1331" y="6598"/>
                  </a:cubicBezTo>
                  <a:cubicBezTo>
                    <a:pt x="1406" y="6448"/>
                    <a:pt x="1406" y="6448"/>
                    <a:pt x="1406" y="6448"/>
                  </a:cubicBezTo>
                  <a:cubicBezTo>
                    <a:pt x="1555" y="6043"/>
                    <a:pt x="1533" y="5606"/>
                    <a:pt x="1640" y="5191"/>
                  </a:cubicBezTo>
                  <a:cubicBezTo>
                    <a:pt x="1693" y="4977"/>
                    <a:pt x="1693" y="4977"/>
                    <a:pt x="1693" y="4977"/>
                  </a:cubicBezTo>
                  <a:cubicBezTo>
                    <a:pt x="1714" y="4913"/>
                    <a:pt x="1736" y="4828"/>
                    <a:pt x="1746" y="4764"/>
                  </a:cubicBezTo>
                  <a:cubicBezTo>
                    <a:pt x="1800" y="4562"/>
                    <a:pt x="1800" y="4562"/>
                    <a:pt x="1800" y="4562"/>
                  </a:cubicBezTo>
                  <a:cubicBezTo>
                    <a:pt x="1810" y="4498"/>
                    <a:pt x="1832" y="4423"/>
                    <a:pt x="1842" y="4359"/>
                  </a:cubicBezTo>
                  <a:cubicBezTo>
                    <a:pt x="1885" y="4157"/>
                    <a:pt x="1885" y="4157"/>
                    <a:pt x="1885" y="4157"/>
                  </a:cubicBezTo>
                  <a:cubicBezTo>
                    <a:pt x="1896" y="4103"/>
                    <a:pt x="1906" y="4018"/>
                    <a:pt x="1917" y="3965"/>
                  </a:cubicBezTo>
                  <a:cubicBezTo>
                    <a:pt x="1949" y="3773"/>
                    <a:pt x="1949" y="3773"/>
                    <a:pt x="1949" y="3773"/>
                  </a:cubicBezTo>
                  <a:cubicBezTo>
                    <a:pt x="1959" y="3709"/>
                    <a:pt x="1970" y="3634"/>
                    <a:pt x="1981" y="3581"/>
                  </a:cubicBezTo>
                  <a:cubicBezTo>
                    <a:pt x="2002" y="3400"/>
                    <a:pt x="2002" y="3400"/>
                    <a:pt x="2002" y="3400"/>
                  </a:cubicBezTo>
                  <a:cubicBezTo>
                    <a:pt x="2013" y="3336"/>
                    <a:pt x="2023" y="3272"/>
                    <a:pt x="2023" y="3208"/>
                  </a:cubicBezTo>
                  <a:cubicBezTo>
                    <a:pt x="2045" y="3038"/>
                    <a:pt x="2045" y="3038"/>
                    <a:pt x="2045" y="3038"/>
                  </a:cubicBezTo>
                  <a:cubicBezTo>
                    <a:pt x="2045" y="2984"/>
                    <a:pt x="2055" y="2910"/>
                    <a:pt x="2055" y="2856"/>
                  </a:cubicBezTo>
                  <a:cubicBezTo>
                    <a:pt x="2066" y="2686"/>
                    <a:pt x="2066" y="2686"/>
                    <a:pt x="2066" y="2686"/>
                  </a:cubicBezTo>
                  <a:cubicBezTo>
                    <a:pt x="2077" y="2632"/>
                    <a:pt x="2077" y="2569"/>
                    <a:pt x="2077" y="2515"/>
                  </a:cubicBezTo>
                  <a:cubicBezTo>
                    <a:pt x="2087" y="2355"/>
                    <a:pt x="2087" y="2355"/>
                    <a:pt x="2087" y="2355"/>
                  </a:cubicBezTo>
                  <a:cubicBezTo>
                    <a:pt x="2087" y="2302"/>
                    <a:pt x="2098" y="2238"/>
                    <a:pt x="2098" y="2195"/>
                  </a:cubicBezTo>
                  <a:cubicBezTo>
                    <a:pt x="2098" y="2036"/>
                    <a:pt x="2098" y="2036"/>
                    <a:pt x="2098" y="2036"/>
                  </a:cubicBezTo>
                  <a:cubicBezTo>
                    <a:pt x="2098" y="1993"/>
                    <a:pt x="2098" y="1929"/>
                    <a:pt x="2098" y="1886"/>
                  </a:cubicBezTo>
                  <a:cubicBezTo>
                    <a:pt x="2108" y="1727"/>
                    <a:pt x="2108" y="1727"/>
                    <a:pt x="2108" y="1727"/>
                  </a:cubicBezTo>
                  <a:cubicBezTo>
                    <a:pt x="2108" y="1684"/>
                    <a:pt x="2108" y="1631"/>
                    <a:pt x="2108" y="1577"/>
                  </a:cubicBezTo>
                  <a:cubicBezTo>
                    <a:pt x="2098" y="1417"/>
                    <a:pt x="2098" y="1417"/>
                    <a:pt x="2098" y="1417"/>
                  </a:cubicBezTo>
                  <a:cubicBezTo>
                    <a:pt x="2087" y="1353"/>
                    <a:pt x="2066" y="1268"/>
                    <a:pt x="2055" y="1204"/>
                  </a:cubicBezTo>
                  <a:cubicBezTo>
                    <a:pt x="2002" y="1044"/>
                    <a:pt x="2002" y="1044"/>
                    <a:pt x="2002" y="1044"/>
                  </a:cubicBezTo>
                  <a:cubicBezTo>
                    <a:pt x="1970" y="980"/>
                    <a:pt x="1927" y="884"/>
                    <a:pt x="1885" y="831"/>
                  </a:cubicBezTo>
                  <a:cubicBezTo>
                    <a:pt x="1778" y="661"/>
                    <a:pt x="1778" y="661"/>
                    <a:pt x="1778" y="661"/>
                  </a:cubicBezTo>
                  <a:cubicBezTo>
                    <a:pt x="1714" y="597"/>
                    <a:pt x="1640" y="501"/>
                    <a:pt x="1576" y="437"/>
                  </a:cubicBezTo>
                  <a:cubicBezTo>
                    <a:pt x="1406" y="288"/>
                    <a:pt x="1406" y="288"/>
                    <a:pt x="1406" y="288"/>
                  </a:cubicBezTo>
                  <a:cubicBezTo>
                    <a:pt x="1139" y="96"/>
                    <a:pt x="1139" y="96"/>
                    <a:pt x="969" y="0"/>
                  </a:cubicBezTo>
                  <a:cubicBezTo>
                    <a:pt x="1363" y="224"/>
                    <a:pt x="1523" y="543"/>
                    <a:pt x="1523" y="895"/>
                  </a:cubicBezTo>
                </a:path>
              </a:pathLst>
            </a:custGeom>
            <a:solidFill>
              <a:srgbClr val="FF9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79" name="Freeform 88"/>
            <p:cNvSpPr>
              <a:spLocks noChangeAspect="1"/>
            </p:cNvSpPr>
            <p:nvPr/>
          </p:nvSpPr>
          <p:spPr bwMode="auto">
            <a:xfrm>
              <a:off x="2210" y="1666"/>
              <a:ext cx="1161" cy="943"/>
            </a:xfrm>
            <a:custGeom>
              <a:avLst/>
              <a:gdLst>
                <a:gd name="T0" fmla="*/ 1777 w 9675"/>
                <a:gd name="T1" fmla="*/ 7795 h 7859"/>
                <a:gd name="T2" fmla="*/ 8472 w 9675"/>
                <a:gd name="T3" fmla="*/ 5974 h 7859"/>
                <a:gd name="T4" fmla="*/ 7578 w 9675"/>
                <a:gd name="T5" fmla="*/ 5282 h 7859"/>
                <a:gd name="T6" fmla="*/ 7184 w 9675"/>
                <a:gd name="T7" fmla="*/ 4952 h 7859"/>
                <a:gd name="T8" fmla="*/ 7397 w 9675"/>
                <a:gd name="T9" fmla="*/ 4590 h 7859"/>
                <a:gd name="T10" fmla="*/ 7791 w 9675"/>
                <a:gd name="T11" fmla="*/ 3930 h 7859"/>
                <a:gd name="T12" fmla="*/ 6854 w 9675"/>
                <a:gd name="T13" fmla="*/ 714 h 7859"/>
                <a:gd name="T14" fmla="*/ 128 w 9675"/>
                <a:gd name="T15" fmla="*/ 1704 h 7859"/>
                <a:gd name="T16" fmla="*/ 32 w 9675"/>
                <a:gd name="T17" fmla="*/ 3823 h 7859"/>
                <a:gd name="T18" fmla="*/ 117 w 9675"/>
                <a:gd name="T19" fmla="*/ 4632 h 7859"/>
                <a:gd name="T20" fmla="*/ 128 w 9675"/>
                <a:gd name="T21" fmla="*/ 4728 h 7859"/>
                <a:gd name="T22" fmla="*/ 447 w 9675"/>
                <a:gd name="T23" fmla="*/ 5708 h 7859"/>
                <a:gd name="T24" fmla="*/ 436 w 9675"/>
                <a:gd name="T25" fmla="*/ 6794 h 7859"/>
                <a:gd name="T26" fmla="*/ 1777 w 9675"/>
                <a:gd name="T27" fmla="*/ 7795 h 785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9675"/>
                <a:gd name="T43" fmla="*/ 0 h 7859"/>
                <a:gd name="T44" fmla="*/ 9675 w 9675"/>
                <a:gd name="T45" fmla="*/ 7859 h 7859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9675" h="7859">
                  <a:moveTo>
                    <a:pt x="1777" y="7795"/>
                  </a:moveTo>
                  <a:cubicBezTo>
                    <a:pt x="2235" y="7859"/>
                    <a:pt x="9675" y="7422"/>
                    <a:pt x="8472" y="5974"/>
                  </a:cubicBezTo>
                  <a:cubicBezTo>
                    <a:pt x="8302" y="5761"/>
                    <a:pt x="7887" y="5484"/>
                    <a:pt x="7578" y="5282"/>
                  </a:cubicBezTo>
                  <a:cubicBezTo>
                    <a:pt x="7344" y="5133"/>
                    <a:pt x="7184" y="4952"/>
                    <a:pt x="7184" y="4952"/>
                  </a:cubicBezTo>
                  <a:cubicBezTo>
                    <a:pt x="7120" y="4781"/>
                    <a:pt x="7205" y="4728"/>
                    <a:pt x="7397" y="4590"/>
                  </a:cubicBezTo>
                  <a:cubicBezTo>
                    <a:pt x="7812" y="4270"/>
                    <a:pt x="7823" y="4217"/>
                    <a:pt x="7791" y="3930"/>
                  </a:cubicBezTo>
                  <a:cubicBezTo>
                    <a:pt x="7716" y="3450"/>
                    <a:pt x="7152" y="852"/>
                    <a:pt x="6854" y="714"/>
                  </a:cubicBezTo>
                  <a:cubicBezTo>
                    <a:pt x="5311" y="0"/>
                    <a:pt x="692" y="341"/>
                    <a:pt x="128" y="1704"/>
                  </a:cubicBezTo>
                  <a:cubicBezTo>
                    <a:pt x="32" y="1938"/>
                    <a:pt x="0" y="3206"/>
                    <a:pt x="32" y="3823"/>
                  </a:cubicBezTo>
                  <a:cubicBezTo>
                    <a:pt x="53" y="4185"/>
                    <a:pt x="96" y="4473"/>
                    <a:pt x="117" y="4632"/>
                  </a:cubicBezTo>
                  <a:cubicBezTo>
                    <a:pt x="117" y="4664"/>
                    <a:pt x="128" y="4696"/>
                    <a:pt x="128" y="4728"/>
                  </a:cubicBezTo>
                  <a:cubicBezTo>
                    <a:pt x="181" y="5080"/>
                    <a:pt x="351" y="5378"/>
                    <a:pt x="447" y="5708"/>
                  </a:cubicBezTo>
                  <a:cubicBezTo>
                    <a:pt x="564" y="6070"/>
                    <a:pt x="340" y="6432"/>
                    <a:pt x="436" y="6794"/>
                  </a:cubicBezTo>
                  <a:cubicBezTo>
                    <a:pt x="585" y="7358"/>
                    <a:pt x="1022" y="7688"/>
                    <a:pt x="1777" y="7795"/>
                  </a:cubicBezTo>
                </a:path>
              </a:pathLst>
            </a:custGeom>
            <a:solidFill>
              <a:srgbClr val="FF8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80" name="Freeform 89"/>
            <p:cNvSpPr>
              <a:spLocks noChangeAspect="1"/>
            </p:cNvSpPr>
            <p:nvPr/>
          </p:nvSpPr>
          <p:spPr bwMode="auto">
            <a:xfrm>
              <a:off x="2209" y="1689"/>
              <a:ext cx="1051" cy="901"/>
            </a:xfrm>
            <a:custGeom>
              <a:avLst/>
              <a:gdLst>
                <a:gd name="T0" fmla="*/ 1309 w 8759"/>
                <a:gd name="T1" fmla="*/ 7391 h 7508"/>
                <a:gd name="T2" fmla="*/ 8376 w 8759"/>
                <a:gd name="T3" fmla="*/ 5900 h 7508"/>
                <a:gd name="T4" fmla="*/ 7343 w 8759"/>
                <a:gd name="T5" fmla="*/ 5059 h 7508"/>
                <a:gd name="T6" fmla="*/ 6928 w 8759"/>
                <a:gd name="T7" fmla="*/ 4739 h 7508"/>
                <a:gd name="T8" fmla="*/ 6971 w 8759"/>
                <a:gd name="T9" fmla="*/ 4505 h 7508"/>
                <a:gd name="T10" fmla="*/ 7567 w 8759"/>
                <a:gd name="T11" fmla="*/ 3717 h 7508"/>
                <a:gd name="T12" fmla="*/ 6545 w 8759"/>
                <a:gd name="T13" fmla="*/ 501 h 7508"/>
                <a:gd name="T14" fmla="*/ 2352 w 8759"/>
                <a:gd name="T15" fmla="*/ 384 h 7508"/>
                <a:gd name="T16" fmla="*/ 192 w 8759"/>
                <a:gd name="T17" fmla="*/ 1683 h 7508"/>
                <a:gd name="T18" fmla="*/ 192 w 8759"/>
                <a:gd name="T19" fmla="*/ 4463 h 7508"/>
                <a:gd name="T20" fmla="*/ 554 w 8759"/>
                <a:gd name="T21" fmla="*/ 5591 h 7508"/>
                <a:gd name="T22" fmla="*/ 501 w 8759"/>
                <a:gd name="T23" fmla="*/ 6710 h 7508"/>
                <a:gd name="T24" fmla="*/ 958 w 8759"/>
                <a:gd name="T25" fmla="*/ 7253 h 7508"/>
                <a:gd name="T26" fmla="*/ 1309 w 8759"/>
                <a:gd name="T27" fmla="*/ 7391 h 750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8759"/>
                <a:gd name="T43" fmla="*/ 0 h 7508"/>
                <a:gd name="T44" fmla="*/ 8759 w 8759"/>
                <a:gd name="T45" fmla="*/ 7508 h 750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8759" h="7508">
                  <a:moveTo>
                    <a:pt x="1309" y="7391"/>
                  </a:moveTo>
                  <a:cubicBezTo>
                    <a:pt x="1873" y="7508"/>
                    <a:pt x="8759" y="6891"/>
                    <a:pt x="8376" y="5900"/>
                  </a:cubicBezTo>
                  <a:cubicBezTo>
                    <a:pt x="8322" y="5751"/>
                    <a:pt x="8163" y="5549"/>
                    <a:pt x="7343" y="5059"/>
                  </a:cubicBezTo>
                  <a:cubicBezTo>
                    <a:pt x="7141" y="4931"/>
                    <a:pt x="6928" y="4739"/>
                    <a:pt x="6928" y="4739"/>
                  </a:cubicBezTo>
                  <a:cubicBezTo>
                    <a:pt x="6907" y="4665"/>
                    <a:pt x="6928" y="4558"/>
                    <a:pt x="6971" y="4505"/>
                  </a:cubicBezTo>
                  <a:cubicBezTo>
                    <a:pt x="7152" y="4218"/>
                    <a:pt x="7609" y="4164"/>
                    <a:pt x="7567" y="3717"/>
                  </a:cubicBezTo>
                  <a:cubicBezTo>
                    <a:pt x="7567" y="3685"/>
                    <a:pt x="7003" y="905"/>
                    <a:pt x="6545" y="501"/>
                  </a:cubicBezTo>
                  <a:cubicBezTo>
                    <a:pt x="6290" y="277"/>
                    <a:pt x="4183" y="0"/>
                    <a:pt x="2352" y="384"/>
                  </a:cubicBezTo>
                  <a:cubicBezTo>
                    <a:pt x="373" y="799"/>
                    <a:pt x="235" y="1470"/>
                    <a:pt x="192" y="1683"/>
                  </a:cubicBezTo>
                  <a:cubicBezTo>
                    <a:pt x="192" y="1694"/>
                    <a:pt x="0" y="3078"/>
                    <a:pt x="192" y="4463"/>
                  </a:cubicBezTo>
                  <a:cubicBezTo>
                    <a:pt x="245" y="4867"/>
                    <a:pt x="511" y="5197"/>
                    <a:pt x="554" y="5591"/>
                  </a:cubicBezTo>
                  <a:cubicBezTo>
                    <a:pt x="586" y="5964"/>
                    <a:pt x="394" y="6337"/>
                    <a:pt x="501" y="6710"/>
                  </a:cubicBezTo>
                  <a:cubicBezTo>
                    <a:pt x="564" y="6944"/>
                    <a:pt x="777" y="7157"/>
                    <a:pt x="958" y="7253"/>
                  </a:cubicBezTo>
                  <a:cubicBezTo>
                    <a:pt x="1054" y="7306"/>
                    <a:pt x="1192" y="7370"/>
                    <a:pt x="1309" y="7391"/>
                  </a:cubicBezTo>
                </a:path>
              </a:pathLst>
            </a:custGeom>
            <a:solidFill>
              <a:srgbClr val="FF8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81" name="Freeform 90"/>
            <p:cNvSpPr>
              <a:spLocks noChangeAspect="1"/>
            </p:cNvSpPr>
            <p:nvPr/>
          </p:nvSpPr>
          <p:spPr bwMode="auto">
            <a:xfrm>
              <a:off x="2220" y="1693"/>
              <a:ext cx="979" cy="890"/>
            </a:xfrm>
            <a:custGeom>
              <a:avLst/>
              <a:gdLst>
                <a:gd name="T0" fmla="*/ 895 w 8158"/>
                <a:gd name="T1" fmla="*/ 7140 h 7417"/>
                <a:gd name="T2" fmla="*/ 6912 w 8158"/>
                <a:gd name="T3" fmla="*/ 6438 h 7417"/>
                <a:gd name="T4" fmla="*/ 7935 w 8158"/>
                <a:gd name="T5" fmla="*/ 5651 h 7417"/>
                <a:gd name="T6" fmla="*/ 7179 w 8158"/>
                <a:gd name="T7" fmla="*/ 5087 h 7417"/>
                <a:gd name="T8" fmla="*/ 6593 w 8158"/>
                <a:gd name="T9" fmla="*/ 4682 h 7417"/>
                <a:gd name="T10" fmla="*/ 6625 w 8158"/>
                <a:gd name="T11" fmla="*/ 4448 h 7417"/>
                <a:gd name="T12" fmla="*/ 7264 w 8158"/>
                <a:gd name="T13" fmla="*/ 3650 h 7417"/>
                <a:gd name="T14" fmla="*/ 6124 w 8158"/>
                <a:gd name="T15" fmla="*/ 447 h 7417"/>
                <a:gd name="T16" fmla="*/ 2247 w 8158"/>
                <a:gd name="T17" fmla="*/ 394 h 7417"/>
                <a:gd name="T18" fmla="*/ 224 w 8158"/>
                <a:gd name="T19" fmla="*/ 1565 h 7417"/>
                <a:gd name="T20" fmla="*/ 160 w 8158"/>
                <a:gd name="T21" fmla="*/ 4353 h 7417"/>
                <a:gd name="T22" fmla="*/ 447 w 8158"/>
                <a:gd name="T23" fmla="*/ 5236 h 7417"/>
                <a:gd name="T24" fmla="*/ 554 w 8158"/>
                <a:gd name="T25" fmla="*/ 5481 h 7417"/>
                <a:gd name="T26" fmla="*/ 416 w 8158"/>
                <a:gd name="T27" fmla="*/ 6608 h 7417"/>
                <a:gd name="T28" fmla="*/ 831 w 8158"/>
                <a:gd name="T29" fmla="*/ 7119 h 7417"/>
                <a:gd name="T30" fmla="*/ 895 w 8158"/>
                <a:gd name="T31" fmla="*/ 7140 h 741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8158"/>
                <a:gd name="T49" fmla="*/ 0 h 7417"/>
                <a:gd name="T50" fmla="*/ 8158 w 8158"/>
                <a:gd name="T51" fmla="*/ 7417 h 741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8158" h="7417">
                  <a:moveTo>
                    <a:pt x="895" y="7140"/>
                  </a:moveTo>
                  <a:cubicBezTo>
                    <a:pt x="1768" y="7417"/>
                    <a:pt x="6870" y="6449"/>
                    <a:pt x="6912" y="6438"/>
                  </a:cubicBezTo>
                  <a:cubicBezTo>
                    <a:pt x="8127" y="6183"/>
                    <a:pt x="8158" y="5991"/>
                    <a:pt x="7935" y="5651"/>
                  </a:cubicBezTo>
                  <a:cubicBezTo>
                    <a:pt x="7807" y="5449"/>
                    <a:pt x="7243" y="5119"/>
                    <a:pt x="7179" y="5087"/>
                  </a:cubicBezTo>
                  <a:cubicBezTo>
                    <a:pt x="6625" y="4768"/>
                    <a:pt x="6593" y="4682"/>
                    <a:pt x="6593" y="4682"/>
                  </a:cubicBezTo>
                  <a:cubicBezTo>
                    <a:pt x="6561" y="4608"/>
                    <a:pt x="6593" y="4502"/>
                    <a:pt x="6625" y="4448"/>
                  </a:cubicBezTo>
                  <a:cubicBezTo>
                    <a:pt x="6816" y="4161"/>
                    <a:pt x="7317" y="4129"/>
                    <a:pt x="7264" y="3650"/>
                  </a:cubicBezTo>
                  <a:cubicBezTo>
                    <a:pt x="7253" y="3629"/>
                    <a:pt x="6635" y="937"/>
                    <a:pt x="6124" y="447"/>
                  </a:cubicBezTo>
                  <a:cubicBezTo>
                    <a:pt x="5986" y="330"/>
                    <a:pt x="4101" y="0"/>
                    <a:pt x="2247" y="394"/>
                  </a:cubicBezTo>
                  <a:cubicBezTo>
                    <a:pt x="384" y="788"/>
                    <a:pt x="266" y="1373"/>
                    <a:pt x="224" y="1565"/>
                  </a:cubicBezTo>
                  <a:cubicBezTo>
                    <a:pt x="224" y="1575"/>
                    <a:pt x="0" y="2895"/>
                    <a:pt x="160" y="4353"/>
                  </a:cubicBezTo>
                  <a:cubicBezTo>
                    <a:pt x="224" y="4980"/>
                    <a:pt x="266" y="5034"/>
                    <a:pt x="447" y="5236"/>
                  </a:cubicBezTo>
                  <a:cubicBezTo>
                    <a:pt x="501" y="5300"/>
                    <a:pt x="543" y="5406"/>
                    <a:pt x="554" y="5481"/>
                  </a:cubicBezTo>
                  <a:cubicBezTo>
                    <a:pt x="597" y="5864"/>
                    <a:pt x="320" y="6215"/>
                    <a:pt x="416" y="6608"/>
                  </a:cubicBezTo>
                  <a:cubicBezTo>
                    <a:pt x="490" y="6917"/>
                    <a:pt x="756" y="7077"/>
                    <a:pt x="831" y="7119"/>
                  </a:cubicBezTo>
                  <a:cubicBezTo>
                    <a:pt x="852" y="7130"/>
                    <a:pt x="873" y="7140"/>
                    <a:pt x="895" y="7140"/>
                  </a:cubicBezTo>
                </a:path>
              </a:pathLst>
            </a:custGeom>
            <a:solidFill>
              <a:srgbClr val="FF8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82" name="Freeform 91"/>
            <p:cNvSpPr>
              <a:spLocks noChangeAspect="1"/>
            </p:cNvSpPr>
            <p:nvPr/>
          </p:nvSpPr>
          <p:spPr bwMode="auto">
            <a:xfrm>
              <a:off x="2236" y="1711"/>
              <a:ext cx="923" cy="833"/>
            </a:xfrm>
            <a:custGeom>
              <a:avLst/>
              <a:gdLst>
                <a:gd name="T0" fmla="*/ 1107 w 7692"/>
                <a:gd name="T1" fmla="*/ 6931 h 6942"/>
                <a:gd name="T2" fmla="*/ 6947 w 7692"/>
                <a:gd name="T3" fmla="*/ 6080 h 6942"/>
                <a:gd name="T4" fmla="*/ 7671 w 7692"/>
                <a:gd name="T5" fmla="*/ 5622 h 6942"/>
                <a:gd name="T6" fmla="*/ 6841 w 7692"/>
                <a:gd name="T7" fmla="*/ 4919 h 6942"/>
                <a:gd name="T8" fmla="*/ 6213 w 7692"/>
                <a:gd name="T9" fmla="*/ 4515 h 6942"/>
                <a:gd name="T10" fmla="*/ 6256 w 7692"/>
                <a:gd name="T11" fmla="*/ 4280 h 6942"/>
                <a:gd name="T12" fmla="*/ 6905 w 7692"/>
                <a:gd name="T13" fmla="*/ 3482 h 6942"/>
                <a:gd name="T14" fmla="*/ 5798 w 7692"/>
                <a:gd name="T15" fmla="*/ 426 h 6942"/>
                <a:gd name="T16" fmla="*/ 2118 w 7692"/>
                <a:gd name="T17" fmla="*/ 288 h 6942"/>
                <a:gd name="T18" fmla="*/ 245 w 7692"/>
                <a:gd name="T19" fmla="*/ 1331 h 6942"/>
                <a:gd name="T20" fmla="*/ 96 w 7692"/>
                <a:gd name="T21" fmla="*/ 4025 h 6942"/>
                <a:gd name="T22" fmla="*/ 107 w 7692"/>
                <a:gd name="T23" fmla="*/ 4131 h 6942"/>
                <a:gd name="T24" fmla="*/ 447 w 7692"/>
                <a:gd name="T25" fmla="*/ 5047 h 6942"/>
                <a:gd name="T26" fmla="*/ 532 w 7692"/>
                <a:gd name="T27" fmla="*/ 5260 h 6942"/>
                <a:gd name="T28" fmla="*/ 320 w 7692"/>
                <a:gd name="T29" fmla="*/ 6389 h 6942"/>
                <a:gd name="T30" fmla="*/ 618 w 7692"/>
                <a:gd name="T31" fmla="*/ 6814 h 6942"/>
                <a:gd name="T32" fmla="*/ 1107 w 7692"/>
                <a:gd name="T33" fmla="*/ 6931 h 694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7692"/>
                <a:gd name="T52" fmla="*/ 0 h 6942"/>
                <a:gd name="T53" fmla="*/ 7692 w 7692"/>
                <a:gd name="T54" fmla="*/ 6942 h 694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7692" h="6942">
                  <a:moveTo>
                    <a:pt x="1107" y="6931"/>
                  </a:moveTo>
                  <a:cubicBezTo>
                    <a:pt x="1298" y="6942"/>
                    <a:pt x="6905" y="6090"/>
                    <a:pt x="6947" y="6080"/>
                  </a:cubicBezTo>
                  <a:cubicBezTo>
                    <a:pt x="7075" y="6058"/>
                    <a:pt x="7692" y="5920"/>
                    <a:pt x="7671" y="5622"/>
                  </a:cubicBezTo>
                  <a:cubicBezTo>
                    <a:pt x="7671" y="5494"/>
                    <a:pt x="7405" y="5217"/>
                    <a:pt x="6841" y="4919"/>
                  </a:cubicBezTo>
                  <a:cubicBezTo>
                    <a:pt x="6256" y="4611"/>
                    <a:pt x="6213" y="4515"/>
                    <a:pt x="6213" y="4515"/>
                  </a:cubicBezTo>
                  <a:cubicBezTo>
                    <a:pt x="6192" y="4451"/>
                    <a:pt x="6213" y="4344"/>
                    <a:pt x="6256" y="4280"/>
                  </a:cubicBezTo>
                  <a:cubicBezTo>
                    <a:pt x="6447" y="3993"/>
                    <a:pt x="6958" y="3961"/>
                    <a:pt x="6905" y="3482"/>
                  </a:cubicBezTo>
                  <a:cubicBezTo>
                    <a:pt x="6884" y="3344"/>
                    <a:pt x="6128" y="746"/>
                    <a:pt x="5798" y="426"/>
                  </a:cubicBezTo>
                  <a:cubicBezTo>
                    <a:pt x="5373" y="22"/>
                    <a:pt x="3415" y="0"/>
                    <a:pt x="2118" y="288"/>
                  </a:cubicBezTo>
                  <a:cubicBezTo>
                    <a:pt x="628" y="607"/>
                    <a:pt x="309" y="1076"/>
                    <a:pt x="245" y="1331"/>
                  </a:cubicBezTo>
                  <a:cubicBezTo>
                    <a:pt x="245" y="1342"/>
                    <a:pt x="0" y="2566"/>
                    <a:pt x="96" y="4025"/>
                  </a:cubicBezTo>
                  <a:cubicBezTo>
                    <a:pt x="96" y="4057"/>
                    <a:pt x="107" y="4099"/>
                    <a:pt x="107" y="4131"/>
                  </a:cubicBezTo>
                  <a:cubicBezTo>
                    <a:pt x="160" y="4760"/>
                    <a:pt x="171" y="4770"/>
                    <a:pt x="447" y="5047"/>
                  </a:cubicBezTo>
                  <a:cubicBezTo>
                    <a:pt x="500" y="5090"/>
                    <a:pt x="522" y="5196"/>
                    <a:pt x="532" y="5260"/>
                  </a:cubicBezTo>
                  <a:cubicBezTo>
                    <a:pt x="575" y="5665"/>
                    <a:pt x="235" y="5984"/>
                    <a:pt x="320" y="6389"/>
                  </a:cubicBezTo>
                  <a:cubicBezTo>
                    <a:pt x="362" y="6633"/>
                    <a:pt x="500" y="6729"/>
                    <a:pt x="618" y="6814"/>
                  </a:cubicBezTo>
                  <a:cubicBezTo>
                    <a:pt x="681" y="6857"/>
                    <a:pt x="745" y="6910"/>
                    <a:pt x="1107" y="6931"/>
                  </a:cubicBezTo>
                </a:path>
              </a:pathLst>
            </a:custGeom>
            <a:solidFill>
              <a:srgbClr val="FF8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83" name="Freeform 92"/>
            <p:cNvSpPr>
              <a:spLocks noChangeAspect="1"/>
            </p:cNvSpPr>
            <p:nvPr/>
          </p:nvSpPr>
          <p:spPr bwMode="auto">
            <a:xfrm>
              <a:off x="2256" y="1690"/>
              <a:ext cx="874" cy="836"/>
            </a:xfrm>
            <a:custGeom>
              <a:avLst/>
              <a:gdLst>
                <a:gd name="T0" fmla="*/ 564 w 7283"/>
                <a:gd name="T1" fmla="*/ 6946 h 6967"/>
                <a:gd name="T2" fmla="*/ 7262 w 7283"/>
                <a:gd name="T3" fmla="*/ 5763 h 6967"/>
                <a:gd name="T4" fmla="*/ 6474 w 7283"/>
                <a:gd name="T5" fmla="*/ 5071 h 6967"/>
                <a:gd name="T6" fmla="*/ 5803 w 7283"/>
                <a:gd name="T7" fmla="*/ 4677 h 6967"/>
                <a:gd name="T8" fmla="*/ 5857 w 7283"/>
                <a:gd name="T9" fmla="*/ 4443 h 6967"/>
                <a:gd name="T10" fmla="*/ 6517 w 7283"/>
                <a:gd name="T11" fmla="*/ 3633 h 6967"/>
                <a:gd name="T12" fmla="*/ 5399 w 7283"/>
                <a:gd name="T13" fmla="*/ 682 h 6967"/>
                <a:gd name="T14" fmla="*/ 2002 w 7283"/>
                <a:gd name="T15" fmla="*/ 480 h 6967"/>
                <a:gd name="T16" fmla="*/ 266 w 7283"/>
                <a:gd name="T17" fmla="*/ 1407 h 6967"/>
                <a:gd name="T18" fmla="*/ 11 w 7283"/>
                <a:gd name="T19" fmla="*/ 3814 h 6967"/>
                <a:gd name="T20" fmla="*/ 53 w 7283"/>
                <a:gd name="T21" fmla="*/ 4560 h 6967"/>
                <a:gd name="T22" fmla="*/ 415 w 7283"/>
                <a:gd name="T23" fmla="*/ 5614 h 6967"/>
                <a:gd name="T24" fmla="*/ 309 w 7283"/>
                <a:gd name="T25" fmla="*/ 6775 h 6967"/>
                <a:gd name="T26" fmla="*/ 564 w 7283"/>
                <a:gd name="T27" fmla="*/ 6946 h 6967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7283"/>
                <a:gd name="T43" fmla="*/ 0 h 6967"/>
                <a:gd name="T44" fmla="*/ 7283 w 7283"/>
                <a:gd name="T45" fmla="*/ 6967 h 6967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7283" h="6967">
                  <a:moveTo>
                    <a:pt x="564" y="6946"/>
                  </a:moveTo>
                  <a:cubicBezTo>
                    <a:pt x="628" y="6967"/>
                    <a:pt x="7220" y="6339"/>
                    <a:pt x="7262" y="5763"/>
                  </a:cubicBezTo>
                  <a:cubicBezTo>
                    <a:pt x="7273" y="5753"/>
                    <a:pt x="7283" y="5486"/>
                    <a:pt x="6474" y="5071"/>
                  </a:cubicBezTo>
                  <a:cubicBezTo>
                    <a:pt x="5942" y="4794"/>
                    <a:pt x="5803" y="4677"/>
                    <a:pt x="5803" y="4677"/>
                  </a:cubicBezTo>
                  <a:cubicBezTo>
                    <a:pt x="5782" y="4613"/>
                    <a:pt x="5814" y="4506"/>
                    <a:pt x="5857" y="4443"/>
                  </a:cubicBezTo>
                  <a:cubicBezTo>
                    <a:pt x="6059" y="4155"/>
                    <a:pt x="6581" y="4123"/>
                    <a:pt x="6517" y="3633"/>
                  </a:cubicBezTo>
                  <a:cubicBezTo>
                    <a:pt x="6410" y="2759"/>
                    <a:pt x="5495" y="778"/>
                    <a:pt x="5399" y="682"/>
                  </a:cubicBezTo>
                  <a:cubicBezTo>
                    <a:pt x="4739" y="0"/>
                    <a:pt x="2034" y="480"/>
                    <a:pt x="2002" y="480"/>
                  </a:cubicBezTo>
                  <a:cubicBezTo>
                    <a:pt x="1938" y="490"/>
                    <a:pt x="447" y="767"/>
                    <a:pt x="266" y="1407"/>
                  </a:cubicBezTo>
                  <a:cubicBezTo>
                    <a:pt x="266" y="1417"/>
                    <a:pt x="0" y="2440"/>
                    <a:pt x="11" y="3814"/>
                  </a:cubicBezTo>
                  <a:cubicBezTo>
                    <a:pt x="11" y="3889"/>
                    <a:pt x="11" y="4155"/>
                    <a:pt x="53" y="4560"/>
                  </a:cubicBezTo>
                  <a:cubicBezTo>
                    <a:pt x="96" y="4933"/>
                    <a:pt x="596" y="5156"/>
                    <a:pt x="415" y="5614"/>
                  </a:cubicBezTo>
                  <a:cubicBezTo>
                    <a:pt x="213" y="6104"/>
                    <a:pt x="53" y="6488"/>
                    <a:pt x="309" y="6775"/>
                  </a:cubicBezTo>
                  <a:cubicBezTo>
                    <a:pt x="362" y="6850"/>
                    <a:pt x="479" y="6914"/>
                    <a:pt x="564" y="6946"/>
                  </a:cubicBezTo>
                </a:path>
              </a:pathLst>
            </a:custGeom>
            <a:solidFill>
              <a:srgbClr val="FF8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84" name="Freeform 93"/>
            <p:cNvSpPr>
              <a:spLocks noChangeAspect="1"/>
            </p:cNvSpPr>
            <p:nvPr/>
          </p:nvSpPr>
          <p:spPr bwMode="auto">
            <a:xfrm>
              <a:off x="2214" y="1704"/>
              <a:ext cx="894" cy="808"/>
            </a:xfrm>
            <a:custGeom>
              <a:avLst/>
              <a:gdLst>
                <a:gd name="T0" fmla="*/ 990 w 7450"/>
                <a:gd name="T1" fmla="*/ 6723 h 6733"/>
                <a:gd name="T2" fmla="*/ 7365 w 7450"/>
                <a:gd name="T3" fmla="*/ 5604 h 6733"/>
                <a:gd name="T4" fmla="*/ 6492 w 7450"/>
                <a:gd name="T5" fmla="*/ 4869 h 6733"/>
                <a:gd name="T6" fmla="*/ 5918 w 7450"/>
                <a:gd name="T7" fmla="*/ 4560 h 6733"/>
                <a:gd name="T8" fmla="*/ 5960 w 7450"/>
                <a:gd name="T9" fmla="*/ 4326 h 6733"/>
                <a:gd name="T10" fmla="*/ 6684 w 7450"/>
                <a:gd name="T11" fmla="*/ 3505 h 6733"/>
                <a:gd name="T12" fmla="*/ 5417 w 7450"/>
                <a:gd name="T13" fmla="*/ 554 h 6733"/>
                <a:gd name="T14" fmla="*/ 2746 w 7450"/>
                <a:gd name="T15" fmla="*/ 341 h 6733"/>
                <a:gd name="T16" fmla="*/ 830 w 7450"/>
                <a:gd name="T17" fmla="*/ 1204 h 6733"/>
                <a:gd name="T18" fmla="*/ 830 w 7450"/>
                <a:gd name="T19" fmla="*/ 4922 h 6733"/>
                <a:gd name="T20" fmla="*/ 958 w 7450"/>
                <a:gd name="T21" fmla="*/ 4997 h 6733"/>
                <a:gd name="T22" fmla="*/ 894 w 7450"/>
                <a:gd name="T23" fmla="*/ 5423 h 6733"/>
                <a:gd name="T24" fmla="*/ 990 w 7450"/>
                <a:gd name="T25" fmla="*/ 6723 h 673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7450"/>
                <a:gd name="T40" fmla="*/ 0 h 6733"/>
                <a:gd name="T41" fmla="*/ 7450 w 7450"/>
                <a:gd name="T42" fmla="*/ 6733 h 673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7450" h="6733">
                  <a:moveTo>
                    <a:pt x="990" y="6723"/>
                  </a:moveTo>
                  <a:cubicBezTo>
                    <a:pt x="1043" y="6733"/>
                    <a:pt x="7216" y="6116"/>
                    <a:pt x="7365" y="5604"/>
                  </a:cubicBezTo>
                  <a:cubicBezTo>
                    <a:pt x="7397" y="5508"/>
                    <a:pt x="7450" y="5348"/>
                    <a:pt x="6492" y="4869"/>
                  </a:cubicBezTo>
                  <a:cubicBezTo>
                    <a:pt x="6226" y="4731"/>
                    <a:pt x="5918" y="4560"/>
                    <a:pt x="5918" y="4560"/>
                  </a:cubicBezTo>
                  <a:cubicBezTo>
                    <a:pt x="5886" y="4496"/>
                    <a:pt x="5918" y="4390"/>
                    <a:pt x="5960" y="4326"/>
                  </a:cubicBezTo>
                  <a:cubicBezTo>
                    <a:pt x="6173" y="4027"/>
                    <a:pt x="6758" y="4017"/>
                    <a:pt x="6684" y="3505"/>
                  </a:cubicBezTo>
                  <a:cubicBezTo>
                    <a:pt x="6545" y="2536"/>
                    <a:pt x="5428" y="565"/>
                    <a:pt x="5417" y="554"/>
                  </a:cubicBezTo>
                  <a:cubicBezTo>
                    <a:pt x="4970" y="0"/>
                    <a:pt x="2767" y="341"/>
                    <a:pt x="2746" y="341"/>
                  </a:cubicBezTo>
                  <a:cubicBezTo>
                    <a:pt x="1639" y="522"/>
                    <a:pt x="1001" y="810"/>
                    <a:pt x="830" y="1204"/>
                  </a:cubicBezTo>
                  <a:cubicBezTo>
                    <a:pt x="820" y="1236"/>
                    <a:pt x="0" y="4347"/>
                    <a:pt x="830" y="4922"/>
                  </a:cubicBezTo>
                  <a:cubicBezTo>
                    <a:pt x="862" y="4954"/>
                    <a:pt x="926" y="4965"/>
                    <a:pt x="958" y="4997"/>
                  </a:cubicBezTo>
                  <a:cubicBezTo>
                    <a:pt x="1054" y="5146"/>
                    <a:pt x="1043" y="5178"/>
                    <a:pt x="894" y="5423"/>
                  </a:cubicBezTo>
                  <a:cubicBezTo>
                    <a:pt x="458" y="6179"/>
                    <a:pt x="479" y="6616"/>
                    <a:pt x="990" y="6723"/>
                  </a:cubicBezTo>
                </a:path>
              </a:pathLst>
            </a:custGeom>
            <a:solidFill>
              <a:srgbClr val="FF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85" name="Freeform 94"/>
            <p:cNvSpPr>
              <a:spLocks noChangeAspect="1"/>
            </p:cNvSpPr>
            <p:nvPr/>
          </p:nvSpPr>
          <p:spPr bwMode="auto">
            <a:xfrm>
              <a:off x="2247" y="1721"/>
              <a:ext cx="835" cy="778"/>
            </a:xfrm>
            <a:custGeom>
              <a:avLst/>
              <a:gdLst>
                <a:gd name="T0" fmla="*/ 809 w 6958"/>
                <a:gd name="T1" fmla="*/ 6472 h 6483"/>
                <a:gd name="T2" fmla="*/ 6863 w 6958"/>
                <a:gd name="T3" fmla="*/ 5440 h 6483"/>
                <a:gd name="T4" fmla="*/ 6458 w 6958"/>
                <a:gd name="T5" fmla="*/ 4939 h 6483"/>
                <a:gd name="T6" fmla="*/ 6171 w 6958"/>
                <a:gd name="T7" fmla="*/ 4790 h 6483"/>
                <a:gd name="T8" fmla="*/ 5916 w 6958"/>
                <a:gd name="T9" fmla="*/ 4663 h 6483"/>
                <a:gd name="T10" fmla="*/ 5394 w 6958"/>
                <a:gd name="T11" fmla="*/ 4407 h 6483"/>
                <a:gd name="T12" fmla="*/ 5458 w 6958"/>
                <a:gd name="T13" fmla="*/ 4173 h 6483"/>
                <a:gd name="T14" fmla="*/ 6235 w 6958"/>
                <a:gd name="T15" fmla="*/ 3673 h 6483"/>
                <a:gd name="T16" fmla="*/ 4756 w 6958"/>
                <a:gd name="T17" fmla="*/ 383 h 6483"/>
                <a:gd name="T18" fmla="*/ 1330 w 6958"/>
                <a:gd name="T19" fmla="*/ 564 h 6483"/>
                <a:gd name="T20" fmla="*/ 362 w 6958"/>
                <a:gd name="T21" fmla="*/ 3087 h 6483"/>
                <a:gd name="T22" fmla="*/ 404 w 6958"/>
                <a:gd name="T23" fmla="*/ 4460 h 6483"/>
                <a:gd name="T24" fmla="*/ 862 w 6958"/>
                <a:gd name="T25" fmla="*/ 4790 h 6483"/>
                <a:gd name="T26" fmla="*/ 894 w 6958"/>
                <a:gd name="T27" fmla="*/ 4939 h 6483"/>
                <a:gd name="T28" fmla="*/ 692 w 6958"/>
                <a:gd name="T29" fmla="*/ 5355 h 6483"/>
                <a:gd name="T30" fmla="*/ 809 w 6958"/>
                <a:gd name="T31" fmla="*/ 6472 h 648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6958"/>
                <a:gd name="T49" fmla="*/ 0 h 6483"/>
                <a:gd name="T50" fmla="*/ 6958 w 6958"/>
                <a:gd name="T51" fmla="*/ 6483 h 6483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6958" h="6483">
                  <a:moveTo>
                    <a:pt x="809" y="6472"/>
                  </a:moveTo>
                  <a:cubicBezTo>
                    <a:pt x="851" y="6483"/>
                    <a:pt x="6682" y="5791"/>
                    <a:pt x="6863" y="5440"/>
                  </a:cubicBezTo>
                  <a:cubicBezTo>
                    <a:pt x="6958" y="5270"/>
                    <a:pt x="6852" y="5195"/>
                    <a:pt x="6458" y="4939"/>
                  </a:cubicBezTo>
                  <a:cubicBezTo>
                    <a:pt x="6373" y="4886"/>
                    <a:pt x="6256" y="4833"/>
                    <a:pt x="6171" y="4790"/>
                  </a:cubicBezTo>
                  <a:cubicBezTo>
                    <a:pt x="6097" y="4748"/>
                    <a:pt x="5990" y="4695"/>
                    <a:pt x="5916" y="4663"/>
                  </a:cubicBezTo>
                  <a:cubicBezTo>
                    <a:pt x="5756" y="4588"/>
                    <a:pt x="5480" y="4556"/>
                    <a:pt x="5394" y="4407"/>
                  </a:cubicBezTo>
                  <a:cubicBezTo>
                    <a:pt x="5363" y="4343"/>
                    <a:pt x="5405" y="4226"/>
                    <a:pt x="5458" y="4173"/>
                  </a:cubicBezTo>
                  <a:cubicBezTo>
                    <a:pt x="5660" y="3917"/>
                    <a:pt x="6075" y="4013"/>
                    <a:pt x="6235" y="3673"/>
                  </a:cubicBezTo>
                  <a:cubicBezTo>
                    <a:pt x="6458" y="3183"/>
                    <a:pt x="5001" y="532"/>
                    <a:pt x="4756" y="383"/>
                  </a:cubicBezTo>
                  <a:cubicBezTo>
                    <a:pt x="4160" y="0"/>
                    <a:pt x="2426" y="170"/>
                    <a:pt x="1330" y="564"/>
                  </a:cubicBezTo>
                  <a:cubicBezTo>
                    <a:pt x="1053" y="660"/>
                    <a:pt x="607" y="820"/>
                    <a:pt x="362" y="3087"/>
                  </a:cubicBezTo>
                  <a:cubicBezTo>
                    <a:pt x="351" y="3183"/>
                    <a:pt x="277" y="3992"/>
                    <a:pt x="404" y="4460"/>
                  </a:cubicBezTo>
                  <a:cubicBezTo>
                    <a:pt x="479" y="4695"/>
                    <a:pt x="756" y="4631"/>
                    <a:pt x="862" y="4790"/>
                  </a:cubicBezTo>
                  <a:cubicBezTo>
                    <a:pt x="894" y="4833"/>
                    <a:pt x="883" y="4897"/>
                    <a:pt x="894" y="4939"/>
                  </a:cubicBezTo>
                  <a:cubicBezTo>
                    <a:pt x="905" y="5014"/>
                    <a:pt x="915" y="5057"/>
                    <a:pt x="692" y="5355"/>
                  </a:cubicBezTo>
                  <a:cubicBezTo>
                    <a:pt x="511" y="5578"/>
                    <a:pt x="0" y="6334"/>
                    <a:pt x="809" y="6472"/>
                  </a:cubicBezTo>
                </a:path>
              </a:pathLst>
            </a:custGeom>
            <a:solidFill>
              <a:srgbClr val="FF7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86" name="Freeform 95"/>
            <p:cNvSpPr>
              <a:spLocks noChangeAspect="1"/>
            </p:cNvSpPr>
            <p:nvPr/>
          </p:nvSpPr>
          <p:spPr bwMode="auto">
            <a:xfrm>
              <a:off x="2285" y="1707"/>
              <a:ext cx="763" cy="780"/>
            </a:xfrm>
            <a:custGeom>
              <a:avLst/>
              <a:gdLst>
                <a:gd name="T0" fmla="*/ 298 w 6358"/>
                <a:gd name="T1" fmla="*/ 6426 h 6500"/>
                <a:gd name="T2" fmla="*/ 2545 w 6358"/>
                <a:gd name="T3" fmla="*/ 6212 h 6500"/>
                <a:gd name="T4" fmla="*/ 5250 w 6358"/>
                <a:gd name="T5" fmla="*/ 5850 h 6500"/>
                <a:gd name="T6" fmla="*/ 6326 w 6358"/>
                <a:gd name="T7" fmla="*/ 5541 h 6500"/>
                <a:gd name="T8" fmla="*/ 6326 w 6358"/>
                <a:gd name="T9" fmla="*/ 5296 h 6500"/>
                <a:gd name="T10" fmla="*/ 5059 w 6358"/>
                <a:gd name="T11" fmla="*/ 4614 h 6500"/>
                <a:gd name="T12" fmla="*/ 4856 w 6358"/>
                <a:gd name="T13" fmla="*/ 4529 h 6500"/>
                <a:gd name="T14" fmla="*/ 4920 w 6358"/>
                <a:gd name="T15" fmla="*/ 4284 h 6500"/>
                <a:gd name="T16" fmla="*/ 5762 w 6358"/>
                <a:gd name="T17" fmla="*/ 3783 h 6500"/>
                <a:gd name="T18" fmla="*/ 4090 w 6358"/>
                <a:gd name="T19" fmla="*/ 544 h 6500"/>
                <a:gd name="T20" fmla="*/ 1257 w 6358"/>
                <a:gd name="T21" fmla="*/ 661 h 6500"/>
                <a:gd name="T22" fmla="*/ 213 w 6358"/>
                <a:gd name="T23" fmla="*/ 3229 h 6500"/>
                <a:gd name="T24" fmla="*/ 223 w 6358"/>
                <a:gd name="T25" fmla="*/ 4518 h 6500"/>
                <a:gd name="T26" fmla="*/ 745 w 6358"/>
                <a:gd name="T27" fmla="*/ 4838 h 6500"/>
                <a:gd name="T28" fmla="*/ 799 w 6358"/>
                <a:gd name="T29" fmla="*/ 5062 h 6500"/>
                <a:gd name="T30" fmla="*/ 713 w 6358"/>
                <a:gd name="T31" fmla="*/ 5147 h 6500"/>
                <a:gd name="T32" fmla="*/ 298 w 6358"/>
                <a:gd name="T33" fmla="*/ 6426 h 650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6358"/>
                <a:gd name="T52" fmla="*/ 0 h 6500"/>
                <a:gd name="T53" fmla="*/ 6358 w 6358"/>
                <a:gd name="T54" fmla="*/ 6500 h 650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6358" h="6500">
                  <a:moveTo>
                    <a:pt x="298" y="6426"/>
                  </a:moveTo>
                  <a:cubicBezTo>
                    <a:pt x="554" y="6500"/>
                    <a:pt x="554" y="6500"/>
                    <a:pt x="2545" y="6212"/>
                  </a:cubicBezTo>
                  <a:cubicBezTo>
                    <a:pt x="3440" y="6085"/>
                    <a:pt x="4345" y="5978"/>
                    <a:pt x="5250" y="5850"/>
                  </a:cubicBezTo>
                  <a:cubicBezTo>
                    <a:pt x="5911" y="5754"/>
                    <a:pt x="6294" y="5573"/>
                    <a:pt x="6326" y="5541"/>
                  </a:cubicBezTo>
                  <a:cubicBezTo>
                    <a:pt x="6358" y="5477"/>
                    <a:pt x="6358" y="5360"/>
                    <a:pt x="6326" y="5296"/>
                  </a:cubicBezTo>
                  <a:cubicBezTo>
                    <a:pt x="6220" y="5115"/>
                    <a:pt x="5836" y="4944"/>
                    <a:pt x="5059" y="4614"/>
                  </a:cubicBezTo>
                  <a:cubicBezTo>
                    <a:pt x="4995" y="4582"/>
                    <a:pt x="4878" y="4582"/>
                    <a:pt x="4856" y="4529"/>
                  </a:cubicBezTo>
                  <a:cubicBezTo>
                    <a:pt x="4824" y="4454"/>
                    <a:pt x="4867" y="4348"/>
                    <a:pt x="4920" y="4284"/>
                  </a:cubicBezTo>
                  <a:cubicBezTo>
                    <a:pt x="5133" y="4017"/>
                    <a:pt x="5591" y="4145"/>
                    <a:pt x="5762" y="3783"/>
                  </a:cubicBezTo>
                  <a:cubicBezTo>
                    <a:pt x="6039" y="3197"/>
                    <a:pt x="4228" y="650"/>
                    <a:pt x="4090" y="544"/>
                  </a:cubicBezTo>
                  <a:cubicBezTo>
                    <a:pt x="3291" y="0"/>
                    <a:pt x="1278" y="661"/>
                    <a:pt x="1257" y="661"/>
                  </a:cubicBezTo>
                  <a:cubicBezTo>
                    <a:pt x="532" y="1034"/>
                    <a:pt x="277" y="2717"/>
                    <a:pt x="213" y="3229"/>
                  </a:cubicBezTo>
                  <a:cubicBezTo>
                    <a:pt x="138" y="3836"/>
                    <a:pt x="138" y="4273"/>
                    <a:pt x="223" y="4518"/>
                  </a:cubicBezTo>
                  <a:cubicBezTo>
                    <a:pt x="309" y="4774"/>
                    <a:pt x="607" y="4678"/>
                    <a:pt x="745" y="4838"/>
                  </a:cubicBezTo>
                  <a:cubicBezTo>
                    <a:pt x="799" y="4880"/>
                    <a:pt x="820" y="4987"/>
                    <a:pt x="799" y="5062"/>
                  </a:cubicBezTo>
                  <a:cubicBezTo>
                    <a:pt x="788" y="5094"/>
                    <a:pt x="735" y="5115"/>
                    <a:pt x="713" y="5147"/>
                  </a:cubicBezTo>
                  <a:cubicBezTo>
                    <a:pt x="96" y="5786"/>
                    <a:pt x="0" y="6340"/>
                    <a:pt x="298" y="6426"/>
                  </a:cubicBezTo>
                </a:path>
              </a:pathLst>
            </a:custGeom>
            <a:solidFill>
              <a:srgbClr val="FF7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87" name="Freeform 96"/>
            <p:cNvSpPr>
              <a:spLocks noChangeAspect="1"/>
            </p:cNvSpPr>
            <p:nvPr/>
          </p:nvSpPr>
          <p:spPr bwMode="auto">
            <a:xfrm>
              <a:off x="2288" y="1744"/>
              <a:ext cx="737" cy="732"/>
            </a:xfrm>
            <a:custGeom>
              <a:avLst/>
              <a:gdLst>
                <a:gd name="T0" fmla="*/ 745 w 6141"/>
                <a:gd name="T1" fmla="*/ 6069 h 6100"/>
                <a:gd name="T2" fmla="*/ 6046 w 6141"/>
                <a:gd name="T3" fmla="*/ 5206 h 6100"/>
                <a:gd name="T4" fmla="*/ 6120 w 6141"/>
                <a:gd name="T5" fmla="*/ 4961 h 6100"/>
                <a:gd name="T6" fmla="*/ 4630 w 6141"/>
                <a:gd name="T7" fmla="*/ 4227 h 6100"/>
                <a:gd name="T8" fmla="*/ 4598 w 6141"/>
                <a:gd name="T9" fmla="*/ 4216 h 6100"/>
                <a:gd name="T10" fmla="*/ 4662 w 6141"/>
                <a:gd name="T11" fmla="*/ 3971 h 6100"/>
                <a:gd name="T12" fmla="*/ 5567 w 6141"/>
                <a:gd name="T13" fmla="*/ 3471 h 6100"/>
                <a:gd name="T14" fmla="*/ 3629 w 6141"/>
                <a:gd name="T15" fmla="*/ 256 h 6100"/>
                <a:gd name="T16" fmla="*/ 1671 w 6141"/>
                <a:gd name="T17" fmla="*/ 352 h 6100"/>
                <a:gd name="T18" fmla="*/ 447 w 6141"/>
                <a:gd name="T19" fmla="*/ 2524 h 6100"/>
                <a:gd name="T20" fmla="*/ 660 w 6141"/>
                <a:gd name="T21" fmla="*/ 4333 h 6100"/>
                <a:gd name="T22" fmla="*/ 990 w 6141"/>
                <a:gd name="T23" fmla="*/ 4440 h 6100"/>
                <a:gd name="T24" fmla="*/ 1043 w 6141"/>
                <a:gd name="T25" fmla="*/ 4663 h 6100"/>
                <a:gd name="T26" fmla="*/ 862 w 6141"/>
                <a:gd name="T27" fmla="*/ 4834 h 6100"/>
                <a:gd name="T28" fmla="*/ 319 w 6141"/>
                <a:gd name="T29" fmla="*/ 6005 h 6100"/>
                <a:gd name="T30" fmla="*/ 745 w 6141"/>
                <a:gd name="T31" fmla="*/ 6069 h 610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6141"/>
                <a:gd name="T49" fmla="*/ 0 h 6100"/>
                <a:gd name="T50" fmla="*/ 6141 w 6141"/>
                <a:gd name="T51" fmla="*/ 6100 h 610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6141" h="6100">
                  <a:moveTo>
                    <a:pt x="745" y="6069"/>
                  </a:moveTo>
                  <a:cubicBezTo>
                    <a:pt x="1288" y="6100"/>
                    <a:pt x="5897" y="5355"/>
                    <a:pt x="6046" y="5206"/>
                  </a:cubicBezTo>
                  <a:cubicBezTo>
                    <a:pt x="6099" y="5153"/>
                    <a:pt x="6141" y="5036"/>
                    <a:pt x="6120" y="4961"/>
                  </a:cubicBezTo>
                  <a:cubicBezTo>
                    <a:pt x="6056" y="4791"/>
                    <a:pt x="5950" y="4727"/>
                    <a:pt x="4630" y="4227"/>
                  </a:cubicBezTo>
                  <a:cubicBezTo>
                    <a:pt x="4619" y="4216"/>
                    <a:pt x="4598" y="4227"/>
                    <a:pt x="4598" y="4216"/>
                  </a:cubicBezTo>
                  <a:cubicBezTo>
                    <a:pt x="4555" y="4142"/>
                    <a:pt x="4619" y="4035"/>
                    <a:pt x="4662" y="3971"/>
                  </a:cubicBezTo>
                  <a:cubicBezTo>
                    <a:pt x="4907" y="3695"/>
                    <a:pt x="5386" y="3854"/>
                    <a:pt x="5567" y="3471"/>
                  </a:cubicBezTo>
                  <a:cubicBezTo>
                    <a:pt x="5758" y="3077"/>
                    <a:pt x="4736" y="1140"/>
                    <a:pt x="3629" y="256"/>
                  </a:cubicBezTo>
                  <a:cubicBezTo>
                    <a:pt x="3438" y="107"/>
                    <a:pt x="2437" y="0"/>
                    <a:pt x="1671" y="352"/>
                  </a:cubicBezTo>
                  <a:cubicBezTo>
                    <a:pt x="936" y="682"/>
                    <a:pt x="500" y="2343"/>
                    <a:pt x="447" y="2524"/>
                  </a:cubicBezTo>
                  <a:cubicBezTo>
                    <a:pt x="53" y="4088"/>
                    <a:pt x="468" y="4248"/>
                    <a:pt x="660" y="4333"/>
                  </a:cubicBezTo>
                  <a:cubicBezTo>
                    <a:pt x="756" y="4365"/>
                    <a:pt x="915" y="4355"/>
                    <a:pt x="990" y="4440"/>
                  </a:cubicBezTo>
                  <a:cubicBezTo>
                    <a:pt x="1032" y="4482"/>
                    <a:pt x="1064" y="4589"/>
                    <a:pt x="1043" y="4663"/>
                  </a:cubicBezTo>
                  <a:cubicBezTo>
                    <a:pt x="1022" y="4727"/>
                    <a:pt x="915" y="4780"/>
                    <a:pt x="862" y="4834"/>
                  </a:cubicBezTo>
                  <a:cubicBezTo>
                    <a:pt x="0" y="5643"/>
                    <a:pt x="202" y="5919"/>
                    <a:pt x="319" y="6005"/>
                  </a:cubicBezTo>
                  <a:cubicBezTo>
                    <a:pt x="426" y="6079"/>
                    <a:pt x="617" y="6058"/>
                    <a:pt x="745" y="6069"/>
                  </a:cubicBezTo>
                </a:path>
              </a:pathLst>
            </a:custGeom>
            <a:solidFill>
              <a:srgbClr val="FF7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88" name="Freeform 97"/>
            <p:cNvSpPr>
              <a:spLocks noChangeAspect="1"/>
            </p:cNvSpPr>
            <p:nvPr/>
          </p:nvSpPr>
          <p:spPr bwMode="auto">
            <a:xfrm>
              <a:off x="2324" y="1775"/>
              <a:ext cx="684" cy="688"/>
            </a:xfrm>
            <a:custGeom>
              <a:avLst/>
              <a:gdLst>
                <a:gd name="T0" fmla="*/ 308 w 5700"/>
                <a:gd name="T1" fmla="*/ 5680 h 5733"/>
                <a:gd name="T2" fmla="*/ 4945 w 5700"/>
                <a:gd name="T3" fmla="*/ 5106 h 5733"/>
                <a:gd name="T4" fmla="*/ 5551 w 5700"/>
                <a:gd name="T5" fmla="*/ 4935 h 5733"/>
                <a:gd name="T6" fmla="*/ 5689 w 5700"/>
                <a:gd name="T7" fmla="*/ 4701 h 5733"/>
                <a:gd name="T8" fmla="*/ 4147 w 5700"/>
                <a:gd name="T9" fmla="*/ 3978 h 5733"/>
                <a:gd name="T10" fmla="*/ 4030 w 5700"/>
                <a:gd name="T11" fmla="*/ 3957 h 5733"/>
                <a:gd name="T12" fmla="*/ 4434 w 5700"/>
                <a:gd name="T13" fmla="*/ 3595 h 5733"/>
                <a:gd name="T14" fmla="*/ 5104 w 5700"/>
                <a:gd name="T15" fmla="*/ 3202 h 5733"/>
                <a:gd name="T16" fmla="*/ 4137 w 5700"/>
                <a:gd name="T17" fmla="*/ 1159 h 5733"/>
                <a:gd name="T18" fmla="*/ 3190 w 5700"/>
                <a:gd name="T19" fmla="*/ 319 h 5733"/>
                <a:gd name="T20" fmla="*/ 2105 w 5700"/>
                <a:gd name="T21" fmla="*/ 117 h 5733"/>
                <a:gd name="T22" fmla="*/ 563 w 5700"/>
                <a:gd name="T23" fmla="*/ 1776 h 5733"/>
                <a:gd name="T24" fmla="*/ 181 w 5700"/>
                <a:gd name="T25" fmla="*/ 3478 h 5733"/>
                <a:gd name="T26" fmla="*/ 542 w 5700"/>
                <a:gd name="T27" fmla="*/ 3978 h 5733"/>
                <a:gd name="T28" fmla="*/ 957 w 5700"/>
                <a:gd name="T29" fmla="*/ 4095 h 5733"/>
                <a:gd name="T30" fmla="*/ 1053 w 5700"/>
                <a:gd name="T31" fmla="*/ 4318 h 5733"/>
                <a:gd name="T32" fmla="*/ 968 w 5700"/>
                <a:gd name="T33" fmla="*/ 4372 h 5733"/>
                <a:gd name="T34" fmla="*/ 21 w 5700"/>
                <a:gd name="T35" fmla="*/ 5435 h 5733"/>
                <a:gd name="T36" fmla="*/ 149 w 5700"/>
                <a:gd name="T37" fmla="*/ 5659 h 5733"/>
                <a:gd name="T38" fmla="*/ 308 w 5700"/>
                <a:gd name="T39" fmla="*/ 5680 h 5733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5700"/>
                <a:gd name="T61" fmla="*/ 0 h 5733"/>
                <a:gd name="T62" fmla="*/ 5700 w 5700"/>
                <a:gd name="T63" fmla="*/ 5733 h 5733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5700" h="5733">
                  <a:moveTo>
                    <a:pt x="308" y="5680"/>
                  </a:moveTo>
                  <a:cubicBezTo>
                    <a:pt x="968" y="5733"/>
                    <a:pt x="4913" y="5106"/>
                    <a:pt x="4945" y="5106"/>
                  </a:cubicBezTo>
                  <a:cubicBezTo>
                    <a:pt x="5136" y="5063"/>
                    <a:pt x="5391" y="5020"/>
                    <a:pt x="5551" y="4935"/>
                  </a:cubicBezTo>
                  <a:cubicBezTo>
                    <a:pt x="5625" y="4893"/>
                    <a:pt x="5700" y="4776"/>
                    <a:pt x="5689" y="4701"/>
                  </a:cubicBezTo>
                  <a:cubicBezTo>
                    <a:pt x="5636" y="4425"/>
                    <a:pt x="4264" y="3999"/>
                    <a:pt x="4147" y="3978"/>
                  </a:cubicBezTo>
                  <a:cubicBezTo>
                    <a:pt x="4115" y="3967"/>
                    <a:pt x="4041" y="3989"/>
                    <a:pt x="4030" y="3957"/>
                  </a:cubicBezTo>
                  <a:cubicBezTo>
                    <a:pt x="3935" y="3797"/>
                    <a:pt x="4126" y="3723"/>
                    <a:pt x="4434" y="3595"/>
                  </a:cubicBezTo>
                  <a:cubicBezTo>
                    <a:pt x="4977" y="3372"/>
                    <a:pt x="5083" y="3244"/>
                    <a:pt x="5104" y="3202"/>
                  </a:cubicBezTo>
                  <a:cubicBezTo>
                    <a:pt x="5285" y="2819"/>
                    <a:pt x="4381" y="1415"/>
                    <a:pt x="4137" y="1159"/>
                  </a:cubicBezTo>
                  <a:cubicBezTo>
                    <a:pt x="4073" y="1095"/>
                    <a:pt x="3211" y="330"/>
                    <a:pt x="3190" y="319"/>
                  </a:cubicBezTo>
                  <a:cubicBezTo>
                    <a:pt x="3179" y="308"/>
                    <a:pt x="2403" y="0"/>
                    <a:pt x="2105" y="117"/>
                  </a:cubicBezTo>
                  <a:cubicBezTo>
                    <a:pt x="1850" y="213"/>
                    <a:pt x="1074" y="521"/>
                    <a:pt x="563" y="1776"/>
                  </a:cubicBezTo>
                  <a:cubicBezTo>
                    <a:pt x="212" y="2648"/>
                    <a:pt x="181" y="3297"/>
                    <a:pt x="181" y="3478"/>
                  </a:cubicBezTo>
                  <a:cubicBezTo>
                    <a:pt x="170" y="3776"/>
                    <a:pt x="202" y="3840"/>
                    <a:pt x="542" y="3978"/>
                  </a:cubicBezTo>
                  <a:cubicBezTo>
                    <a:pt x="659" y="4021"/>
                    <a:pt x="851" y="4010"/>
                    <a:pt x="957" y="4095"/>
                  </a:cubicBezTo>
                  <a:cubicBezTo>
                    <a:pt x="1010" y="4138"/>
                    <a:pt x="1074" y="4244"/>
                    <a:pt x="1053" y="4318"/>
                  </a:cubicBezTo>
                  <a:cubicBezTo>
                    <a:pt x="1042" y="4340"/>
                    <a:pt x="989" y="4350"/>
                    <a:pt x="968" y="4372"/>
                  </a:cubicBezTo>
                  <a:cubicBezTo>
                    <a:pt x="893" y="4414"/>
                    <a:pt x="0" y="5116"/>
                    <a:pt x="21" y="5435"/>
                  </a:cubicBezTo>
                  <a:cubicBezTo>
                    <a:pt x="21" y="5510"/>
                    <a:pt x="85" y="5616"/>
                    <a:pt x="149" y="5659"/>
                  </a:cubicBezTo>
                  <a:cubicBezTo>
                    <a:pt x="191" y="5691"/>
                    <a:pt x="266" y="5680"/>
                    <a:pt x="308" y="5680"/>
                  </a:cubicBezTo>
                </a:path>
              </a:pathLst>
            </a:custGeom>
            <a:solidFill>
              <a:srgbClr val="FF7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89" name="Freeform 98"/>
            <p:cNvSpPr>
              <a:spLocks noChangeAspect="1"/>
            </p:cNvSpPr>
            <p:nvPr/>
          </p:nvSpPr>
          <p:spPr bwMode="auto">
            <a:xfrm>
              <a:off x="2324" y="1810"/>
              <a:ext cx="673" cy="638"/>
            </a:xfrm>
            <a:custGeom>
              <a:avLst/>
              <a:gdLst>
                <a:gd name="T0" fmla="*/ 298 w 5608"/>
                <a:gd name="T1" fmla="*/ 5285 h 5317"/>
                <a:gd name="T2" fmla="*/ 5576 w 5608"/>
                <a:gd name="T3" fmla="*/ 4401 h 5317"/>
                <a:gd name="T4" fmla="*/ 3788 w 5608"/>
                <a:gd name="T5" fmla="*/ 3687 h 5317"/>
                <a:gd name="T6" fmla="*/ 3714 w 5608"/>
                <a:gd name="T7" fmla="*/ 3676 h 5317"/>
                <a:gd name="T8" fmla="*/ 3831 w 5608"/>
                <a:gd name="T9" fmla="*/ 3431 h 5317"/>
                <a:gd name="T10" fmla="*/ 4438 w 5608"/>
                <a:gd name="T11" fmla="*/ 3239 h 5317"/>
                <a:gd name="T12" fmla="*/ 4959 w 5608"/>
                <a:gd name="T13" fmla="*/ 2909 h 5317"/>
                <a:gd name="T14" fmla="*/ 2245 w 5608"/>
                <a:gd name="T15" fmla="*/ 235 h 5317"/>
                <a:gd name="T16" fmla="*/ 425 w 5608"/>
                <a:gd name="T17" fmla="*/ 3431 h 5317"/>
                <a:gd name="T18" fmla="*/ 1341 w 5608"/>
                <a:gd name="T19" fmla="*/ 3719 h 5317"/>
                <a:gd name="T20" fmla="*/ 1436 w 5608"/>
                <a:gd name="T21" fmla="*/ 3943 h 5317"/>
                <a:gd name="T22" fmla="*/ 1181 w 5608"/>
                <a:gd name="T23" fmla="*/ 4081 h 5317"/>
                <a:gd name="T24" fmla="*/ 149 w 5608"/>
                <a:gd name="T25" fmla="*/ 5061 h 5317"/>
                <a:gd name="T26" fmla="*/ 298 w 5608"/>
                <a:gd name="T27" fmla="*/ 5285 h 5317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5608"/>
                <a:gd name="T43" fmla="*/ 0 h 5317"/>
                <a:gd name="T44" fmla="*/ 5608 w 5608"/>
                <a:gd name="T45" fmla="*/ 5317 h 5317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5608" h="5317">
                  <a:moveTo>
                    <a:pt x="298" y="5285"/>
                  </a:moveTo>
                  <a:cubicBezTo>
                    <a:pt x="351" y="5317"/>
                    <a:pt x="5608" y="4934"/>
                    <a:pt x="5576" y="4401"/>
                  </a:cubicBezTo>
                  <a:cubicBezTo>
                    <a:pt x="5566" y="4284"/>
                    <a:pt x="4757" y="3825"/>
                    <a:pt x="3788" y="3687"/>
                  </a:cubicBezTo>
                  <a:cubicBezTo>
                    <a:pt x="3767" y="3687"/>
                    <a:pt x="3725" y="3698"/>
                    <a:pt x="3714" y="3676"/>
                  </a:cubicBezTo>
                  <a:cubicBezTo>
                    <a:pt x="3671" y="3602"/>
                    <a:pt x="3767" y="3485"/>
                    <a:pt x="3831" y="3431"/>
                  </a:cubicBezTo>
                  <a:cubicBezTo>
                    <a:pt x="3980" y="3314"/>
                    <a:pt x="4257" y="3314"/>
                    <a:pt x="4438" y="3239"/>
                  </a:cubicBezTo>
                  <a:cubicBezTo>
                    <a:pt x="4757" y="3101"/>
                    <a:pt x="4959" y="2909"/>
                    <a:pt x="4959" y="2909"/>
                  </a:cubicBezTo>
                  <a:cubicBezTo>
                    <a:pt x="5161" y="2504"/>
                    <a:pt x="3842" y="0"/>
                    <a:pt x="2245" y="235"/>
                  </a:cubicBezTo>
                  <a:cubicBezTo>
                    <a:pt x="1202" y="384"/>
                    <a:pt x="0" y="2835"/>
                    <a:pt x="425" y="3431"/>
                  </a:cubicBezTo>
                  <a:cubicBezTo>
                    <a:pt x="660" y="3751"/>
                    <a:pt x="1075" y="3506"/>
                    <a:pt x="1341" y="3719"/>
                  </a:cubicBezTo>
                  <a:cubicBezTo>
                    <a:pt x="1394" y="3762"/>
                    <a:pt x="1458" y="3868"/>
                    <a:pt x="1436" y="3943"/>
                  </a:cubicBezTo>
                  <a:cubicBezTo>
                    <a:pt x="1405" y="4017"/>
                    <a:pt x="1256" y="4039"/>
                    <a:pt x="1181" y="4081"/>
                  </a:cubicBezTo>
                  <a:cubicBezTo>
                    <a:pt x="755" y="4326"/>
                    <a:pt x="149" y="4827"/>
                    <a:pt x="149" y="5061"/>
                  </a:cubicBezTo>
                  <a:cubicBezTo>
                    <a:pt x="159" y="5147"/>
                    <a:pt x="223" y="5253"/>
                    <a:pt x="298" y="5285"/>
                  </a:cubicBezTo>
                </a:path>
              </a:pathLst>
            </a:custGeom>
            <a:solidFill>
              <a:srgbClr val="FF7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90" name="Freeform 99"/>
            <p:cNvSpPr>
              <a:spLocks noChangeAspect="1"/>
            </p:cNvSpPr>
            <p:nvPr/>
          </p:nvSpPr>
          <p:spPr bwMode="auto">
            <a:xfrm>
              <a:off x="2357" y="1842"/>
              <a:ext cx="621" cy="601"/>
            </a:xfrm>
            <a:custGeom>
              <a:avLst/>
              <a:gdLst>
                <a:gd name="T0" fmla="*/ 213 w 5175"/>
                <a:gd name="T1" fmla="*/ 4934 h 5008"/>
                <a:gd name="T2" fmla="*/ 4696 w 5175"/>
                <a:gd name="T3" fmla="*/ 4412 h 5008"/>
                <a:gd name="T4" fmla="*/ 5175 w 5175"/>
                <a:gd name="T5" fmla="*/ 4124 h 5008"/>
                <a:gd name="T6" fmla="*/ 3152 w 5175"/>
                <a:gd name="T7" fmla="*/ 3431 h 5008"/>
                <a:gd name="T8" fmla="*/ 3120 w 5175"/>
                <a:gd name="T9" fmla="*/ 3421 h 5008"/>
                <a:gd name="T10" fmla="*/ 3247 w 5175"/>
                <a:gd name="T11" fmla="*/ 3186 h 5008"/>
                <a:gd name="T12" fmla="*/ 3599 w 5175"/>
                <a:gd name="T13" fmla="*/ 3090 h 5008"/>
                <a:gd name="T14" fmla="*/ 4568 w 5175"/>
                <a:gd name="T15" fmla="*/ 2632 h 5008"/>
                <a:gd name="T16" fmla="*/ 1980 w 5175"/>
                <a:gd name="T17" fmla="*/ 330 h 5008"/>
                <a:gd name="T18" fmla="*/ 372 w 5175"/>
                <a:gd name="T19" fmla="*/ 3090 h 5008"/>
                <a:gd name="T20" fmla="*/ 1022 w 5175"/>
                <a:gd name="T21" fmla="*/ 3314 h 5008"/>
                <a:gd name="T22" fmla="*/ 1491 w 5175"/>
                <a:gd name="T23" fmla="*/ 3367 h 5008"/>
                <a:gd name="T24" fmla="*/ 1661 w 5175"/>
                <a:gd name="T25" fmla="*/ 3581 h 5008"/>
                <a:gd name="T26" fmla="*/ 32 w 5175"/>
                <a:gd name="T27" fmla="*/ 4731 h 5008"/>
                <a:gd name="T28" fmla="*/ 213 w 5175"/>
                <a:gd name="T29" fmla="*/ 4934 h 500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175"/>
                <a:gd name="T46" fmla="*/ 0 h 5008"/>
                <a:gd name="T47" fmla="*/ 5175 w 5175"/>
                <a:gd name="T48" fmla="*/ 5008 h 500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175" h="5008">
                  <a:moveTo>
                    <a:pt x="213" y="4934"/>
                  </a:moveTo>
                  <a:cubicBezTo>
                    <a:pt x="404" y="5008"/>
                    <a:pt x="4653" y="4422"/>
                    <a:pt x="4696" y="4412"/>
                  </a:cubicBezTo>
                  <a:cubicBezTo>
                    <a:pt x="5026" y="4358"/>
                    <a:pt x="5175" y="4124"/>
                    <a:pt x="5175" y="4124"/>
                  </a:cubicBezTo>
                  <a:cubicBezTo>
                    <a:pt x="5175" y="4124"/>
                    <a:pt x="4866" y="3655"/>
                    <a:pt x="3152" y="3431"/>
                  </a:cubicBezTo>
                  <a:cubicBezTo>
                    <a:pt x="3141" y="3431"/>
                    <a:pt x="3120" y="3431"/>
                    <a:pt x="3120" y="3421"/>
                  </a:cubicBezTo>
                  <a:cubicBezTo>
                    <a:pt x="3077" y="3357"/>
                    <a:pt x="3184" y="3229"/>
                    <a:pt x="3247" y="3186"/>
                  </a:cubicBezTo>
                  <a:cubicBezTo>
                    <a:pt x="3333" y="3112"/>
                    <a:pt x="3492" y="3112"/>
                    <a:pt x="3599" y="3090"/>
                  </a:cubicBezTo>
                  <a:cubicBezTo>
                    <a:pt x="4355" y="2909"/>
                    <a:pt x="4568" y="2643"/>
                    <a:pt x="4568" y="2632"/>
                  </a:cubicBezTo>
                  <a:cubicBezTo>
                    <a:pt x="4781" y="2206"/>
                    <a:pt x="3397" y="0"/>
                    <a:pt x="1980" y="330"/>
                  </a:cubicBezTo>
                  <a:cubicBezTo>
                    <a:pt x="1054" y="544"/>
                    <a:pt x="0" y="2600"/>
                    <a:pt x="372" y="3090"/>
                  </a:cubicBezTo>
                  <a:cubicBezTo>
                    <a:pt x="394" y="3122"/>
                    <a:pt x="511" y="3240"/>
                    <a:pt x="1022" y="3314"/>
                  </a:cubicBezTo>
                  <a:cubicBezTo>
                    <a:pt x="1182" y="3335"/>
                    <a:pt x="1341" y="3293"/>
                    <a:pt x="1491" y="3367"/>
                  </a:cubicBezTo>
                  <a:cubicBezTo>
                    <a:pt x="1565" y="3399"/>
                    <a:pt x="1618" y="3517"/>
                    <a:pt x="1661" y="3581"/>
                  </a:cubicBezTo>
                  <a:cubicBezTo>
                    <a:pt x="766" y="3858"/>
                    <a:pt x="10" y="4561"/>
                    <a:pt x="32" y="4731"/>
                  </a:cubicBezTo>
                  <a:cubicBezTo>
                    <a:pt x="32" y="4817"/>
                    <a:pt x="138" y="4902"/>
                    <a:pt x="213" y="4934"/>
                  </a:cubicBezTo>
                </a:path>
              </a:pathLst>
            </a:custGeom>
            <a:solidFill>
              <a:srgbClr val="FF7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91" name="Freeform 100"/>
            <p:cNvSpPr>
              <a:spLocks noChangeAspect="1"/>
            </p:cNvSpPr>
            <p:nvPr/>
          </p:nvSpPr>
          <p:spPr bwMode="auto">
            <a:xfrm>
              <a:off x="2384" y="1919"/>
              <a:ext cx="518" cy="328"/>
            </a:xfrm>
            <a:custGeom>
              <a:avLst/>
              <a:gdLst>
                <a:gd name="T0" fmla="*/ 393 w 4316"/>
                <a:gd name="T1" fmla="*/ 2393 h 2733"/>
                <a:gd name="T2" fmla="*/ 787 w 4316"/>
                <a:gd name="T3" fmla="*/ 2574 h 2733"/>
                <a:gd name="T4" fmla="*/ 1137 w 4316"/>
                <a:gd name="T5" fmla="*/ 2627 h 2733"/>
                <a:gd name="T6" fmla="*/ 1850 w 4316"/>
                <a:gd name="T7" fmla="*/ 2637 h 2733"/>
                <a:gd name="T8" fmla="*/ 1935 w 4316"/>
                <a:gd name="T9" fmla="*/ 2723 h 2733"/>
                <a:gd name="T10" fmla="*/ 2243 w 4316"/>
                <a:gd name="T11" fmla="*/ 2595 h 2733"/>
                <a:gd name="T12" fmla="*/ 2785 w 4316"/>
                <a:gd name="T13" fmla="*/ 2542 h 2733"/>
                <a:gd name="T14" fmla="*/ 3487 w 4316"/>
                <a:gd name="T15" fmla="*/ 2350 h 2733"/>
                <a:gd name="T16" fmla="*/ 4210 w 4316"/>
                <a:gd name="T17" fmla="*/ 1989 h 2733"/>
                <a:gd name="T18" fmla="*/ 3349 w 4316"/>
                <a:gd name="T19" fmla="*/ 500 h 2733"/>
                <a:gd name="T20" fmla="*/ 2690 w 4316"/>
                <a:gd name="T21" fmla="*/ 10 h 2733"/>
                <a:gd name="T22" fmla="*/ 1765 w 4316"/>
                <a:gd name="T23" fmla="*/ 0 h 2733"/>
                <a:gd name="T24" fmla="*/ 383 w 4316"/>
                <a:gd name="T25" fmla="*/ 2382 h 2733"/>
                <a:gd name="T26" fmla="*/ 393 w 4316"/>
                <a:gd name="T27" fmla="*/ 2393 h 273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4316"/>
                <a:gd name="T43" fmla="*/ 0 h 2733"/>
                <a:gd name="T44" fmla="*/ 4316 w 4316"/>
                <a:gd name="T45" fmla="*/ 2733 h 2733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4316" h="2733">
                  <a:moveTo>
                    <a:pt x="393" y="2393"/>
                  </a:moveTo>
                  <a:cubicBezTo>
                    <a:pt x="510" y="2457"/>
                    <a:pt x="659" y="2542"/>
                    <a:pt x="787" y="2574"/>
                  </a:cubicBezTo>
                  <a:cubicBezTo>
                    <a:pt x="893" y="2595"/>
                    <a:pt x="1031" y="2616"/>
                    <a:pt x="1137" y="2627"/>
                  </a:cubicBezTo>
                  <a:cubicBezTo>
                    <a:pt x="1371" y="2659"/>
                    <a:pt x="1616" y="2616"/>
                    <a:pt x="1850" y="2637"/>
                  </a:cubicBezTo>
                  <a:cubicBezTo>
                    <a:pt x="1892" y="2637"/>
                    <a:pt x="1903" y="2712"/>
                    <a:pt x="1935" y="2723"/>
                  </a:cubicBezTo>
                  <a:cubicBezTo>
                    <a:pt x="2031" y="2733"/>
                    <a:pt x="2148" y="2627"/>
                    <a:pt x="2243" y="2595"/>
                  </a:cubicBezTo>
                  <a:cubicBezTo>
                    <a:pt x="2392" y="2542"/>
                    <a:pt x="2626" y="2574"/>
                    <a:pt x="2785" y="2542"/>
                  </a:cubicBezTo>
                  <a:cubicBezTo>
                    <a:pt x="2998" y="2499"/>
                    <a:pt x="3275" y="2403"/>
                    <a:pt x="3487" y="2350"/>
                  </a:cubicBezTo>
                  <a:cubicBezTo>
                    <a:pt x="3902" y="2255"/>
                    <a:pt x="4210" y="1989"/>
                    <a:pt x="4210" y="1989"/>
                  </a:cubicBezTo>
                  <a:cubicBezTo>
                    <a:pt x="4316" y="1797"/>
                    <a:pt x="4019" y="1042"/>
                    <a:pt x="3349" y="500"/>
                  </a:cubicBezTo>
                  <a:cubicBezTo>
                    <a:pt x="3136" y="330"/>
                    <a:pt x="2711" y="21"/>
                    <a:pt x="2690" y="10"/>
                  </a:cubicBezTo>
                  <a:cubicBezTo>
                    <a:pt x="1765" y="0"/>
                    <a:pt x="1765" y="0"/>
                    <a:pt x="1765" y="0"/>
                  </a:cubicBezTo>
                  <a:cubicBezTo>
                    <a:pt x="1095" y="181"/>
                    <a:pt x="0" y="1882"/>
                    <a:pt x="383" y="2382"/>
                  </a:cubicBezTo>
                  <a:cubicBezTo>
                    <a:pt x="383" y="2393"/>
                    <a:pt x="393" y="2393"/>
                    <a:pt x="393" y="2393"/>
                  </a:cubicBezTo>
                </a:path>
              </a:pathLst>
            </a:custGeom>
            <a:solidFill>
              <a:srgbClr val="FF7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92" name="Freeform 101"/>
            <p:cNvSpPr>
              <a:spLocks noChangeAspect="1"/>
            </p:cNvSpPr>
            <p:nvPr/>
          </p:nvSpPr>
          <p:spPr bwMode="auto">
            <a:xfrm>
              <a:off x="2412" y="1947"/>
              <a:ext cx="489" cy="304"/>
            </a:xfrm>
            <a:custGeom>
              <a:avLst/>
              <a:gdLst>
                <a:gd name="T0" fmla="*/ 819 w 4075"/>
                <a:gd name="T1" fmla="*/ 2289 h 2533"/>
                <a:gd name="T2" fmla="*/ 3862 w 4075"/>
                <a:gd name="T3" fmla="*/ 1756 h 2533"/>
                <a:gd name="T4" fmla="*/ 2841 w 4075"/>
                <a:gd name="T5" fmla="*/ 277 h 2533"/>
                <a:gd name="T6" fmla="*/ 2458 w 4075"/>
                <a:gd name="T7" fmla="*/ 11 h 2533"/>
                <a:gd name="T8" fmla="*/ 1543 w 4075"/>
                <a:gd name="T9" fmla="*/ 43 h 2533"/>
                <a:gd name="T10" fmla="*/ 330 w 4075"/>
                <a:gd name="T11" fmla="*/ 2108 h 2533"/>
                <a:gd name="T12" fmla="*/ 819 w 4075"/>
                <a:gd name="T13" fmla="*/ 2289 h 25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075"/>
                <a:gd name="T22" fmla="*/ 0 h 2533"/>
                <a:gd name="T23" fmla="*/ 4075 w 4075"/>
                <a:gd name="T24" fmla="*/ 2533 h 25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075" h="2533">
                  <a:moveTo>
                    <a:pt x="819" y="2289"/>
                  </a:moveTo>
                  <a:cubicBezTo>
                    <a:pt x="1830" y="2533"/>
                    <a:pt x="3713" y="2044"/>
                    <a:pt x="3862" y="1756"/>
                  </a:cubicBezTo>
                  <a:cubicBezTo>
                    <a:pt x="3862" y="1756"/>
                    <a:pt x="4075" y="1192"/>
                    <a:pt x="2841" y="277"/>
                  </a:cubicBezTo>
                  <a:cubicBezTo>
                    <a:pt x="2788" y="234"/>
                    <a:pt x="2469" y="11"/>
                    <a:pt x="2458" y="11"/>
                  </a:cubicBezTo>
                  <a:cubicBezTo>
                    <a:pt x="2415" y="0"/>
                    <a:pt x="1564" y="32"/>
                    <a:pt x="1543" y="43"/>
                  </a:cubicBezTo>
                  <a:cubicBezTo>
                    <a:pt x="1053" y="202"/>
                    <a:pt x="0" y="1682"/>
                    <a:pt x="330" y="2108"/>
                  </a:cubicBezTo>
                  <a:cubicBezTo>
                    <a:pt x="341" y="2129"/>
                    <a:pt x="702" y="2257"/>
                    <a:pt x="819" y="2289"/>
                  </a:cubicBezTo>
                </a:path>
              </a:pathLst>
            </a:custGeom>
            <a:solidFill>
              <a:srgbClr val="FF6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93" name="Freeform 102"/>
            <p:cNvSpPr>
              <a:spLocks noChangeAspect="1"/>
            </p:cNvSpPr>
            <p:nvPr/>
          </p:nvSpPr>
          <p:spPr bwMode="auto">
            <a:xfrm>
              <a:off x="2376" y="2244"/>
              <a:ext cx="588" cy="194"/>
            </a:xfrm>
            <a:custGeom>
              <a:avLst/>
              <a:gdLst>
                <a:gd name="T0" fmla="*/ 160 w 4900"/>
                <a:gd name="T1" fmla="*/ 1425 h 1617"/>
                <a:gd name="T2" fmla="*/ 3750 w 4900"/>
                <a:gd name="T3" fmla="*/ 1159 h 1617"/>
                <a:gd name="T4" fmla="*/ 4900 w 4900"/>
                <a:gd name="T5" fmla="*/ 777 h 1617"/>
                <a:gd name="T6" fmla="*/ 2013 w 4900"/>
                <a:gd name="T7" fmla="*/ 181 h 1617"/>
                <a:gd name="T8" fmla="*/ 43 w 4900"/>
                <a:gd name="T9" fmla="*/ 1308 h 1617"/>
                <a:gd name="T10" fmla="*/ 160 w 4900"/>
                <a:gd name="T11" fmla="*/ 1425 h 16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900"/>
                <a:gd name="T19" fmla="*/ 0 h 1617"/>
                <a:gd name="T20" fmla="*/ 4900 w 4900"/>
                <a:gd name="T21" fmla="*/ 1617 h 16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900" h="1617">
                  <a:moveTo>
                    <a:pt x="160" y="1425"/>
                  </a:moveTo>
                  <a:cubicBezTo>
                    <a:pt x="416" y="1617"/>
                    <a:pt x="3611" y="1181"/>
                    <a:pt x="3750" y="1159"/>
                  </a:cubicBezTo>
                  <a:cubicBezTo>
                    <a:pt x="4421" y="1064"/>
                    <a:pt x="4421" y="1064"/>
                    <a:pt x="4900" y="777"/>
                  </a:cubicBezTo>
                  <a:cubicBezTo>
                    <a:pt x="4517" y="468"/>
                    <a:pt x="3622" y="0"/>
                    <a:pt x="2013" y="181"/>
                  </a:cubicBezTo>
                  <a:cubicBezTo>
                    <a:pt x="1289" y="255"/>
                    <a:pt x="0" y="1053"/>
                    <a:pt x="43" y="1308"/>
                  </a:cubicBezTo>
                  <a:cubicBezTo>
                    <a:pt x="43" y="1362"/>
                    <a:pt x="117" y="1393"/>
                    <a:pt x="160" y="1425"/>
                  </a:cubicBezTo>
                </a:path>
              </a:pathLst>
            </a:custGeom>
            <a:solidFill>
              <a:srgbClr val="FF7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94" name="Freeform 103"/>
            <p:cNvSpPr>
              <a:spLocks noChangeAspect="1"/>
            </p:cNvSpPr>
            <p:nvPr/>
          </p:nvSpPr>
          <p:spPr bwMode="auto">
            <a:xfrm>
              <a:off x="2397" y="2249"/>
              <a:ext cx="553" cy="169"/>
            </a:xfrm>
            <a:custGeom>
              <a:avLst/>
              <a:gdLst>
                <a:gd name="T0" fmla="*/ 362 w 4608"/>
                <a:gd name="T1" fmla="*/ 1366 h 1408"/>
                <a:gd name="T2" fmla="*/ 3576 w 4608"/>
                <a:gd name="T3" fmla="*/ 1069 h 1408"/>
                <a:gd name="T4" fmla="*/ 4608 w 4608"/>
                <a:gd name="T5" fmla="*/ 720 h 1408"/>
                <a:gd name="T6" fmla="*/ 1841 w 4608"/>
                <a:gd name="T7" fmla="*/ 190 h 1408"/>
                <a:gd name="T8" fmla="*/ 43 w 4608"/>
                <a:gd name="T9" fmla="*/ 1196 h 1408"/>
                <a:gd name="T10" fmla="*/ 362 w 4608"/>
                <a:gd name="T11" fmla="*/ 1366 h 140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608"/>
                <a:gd name="T19" fmla="*/ 0 h 1408"/>
                <a:gd name="T20" fmla="*/ 4608 w 4608"/>
                <a:gd name="T21" fmla="*/ 1408 h 140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608" h="1408">
                  <a:moveTo>
                    <a:pt x="362" y="1366"/>
                  </a:moveTo>
                  <a:cubicBezTo>
                    <a:pt x="554" y="1408"/>
                    <a:pt x="3108" y="1143"/>
                    <a:pt x="3576" y="1069"/>
                  </a:cubicBezTo>
                  <a:cubicBezTo>
                    <a:pt x="4183" y="974"/>
                    <a:pt x="4236" y="942"/>
                    <a:pt x="4608" y="720"/>
                  </a:cubicBezTo>
                  <a:cubicBezTo>
                    <a:pt x="3651" y="0"/>
                    <a:pt x="2331" y="137"/>
                    <a:pt x="1841" y="190"/>
                  </a:cubicBezTo>
                  <a:cubicBezTo>
                    <a:pt x="1320" y="243"/>
                    <a:pt x="0" y="995"/>
                    <a:pt x="43" y="1196"/>
                  </a:cubicBezTo>
                  <a:cubicBezTo>
                    <a:pt x="75" y="1302"/>
                    <a:pt x="256" y="1345"/>
                    <a:pt x="362" y="1366"/>
                  </a:cubicBezTo>
                </a:path>
              </a:pathLst>
            </a:custGeom>
            <a:solidFill>
              <a:srgbClr val="FF6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95" name="Freeform 104"/>
            <p:cNvSpPr>
              <a:spLocks noChangeAspect="1"/>
            </p:cNvSpPr>
            <p:nvPr/>
          </p:nvSpPr>
          <p:spPr bwMode="auto">
            <a:xfrm>
              <a:off x="2437" y="1973"/>
              <a:ext cx="437" cy="274"/>
            </a:xfrm>
            <a:custGeom>
              <a:avLst/>
              <a:gdLst>
                <a:gd name="T0" fmla="*/ 671 w 3642"/>
                <a:gd name="T1" fmla="*/ 1975 h 2283"/>
                <a:gd name="T2" fmla="*/ 3525 w 3642"/>
                <a:gd name="T3" fmla="*/ 1540 h 2283"/>
                <a:gd name="T4" fmla="*/ 3184 w 3642"/>
                <a:gd name="T5" fmla="*/ 733 h 2283"/>
                <a:gd name="T6" fmla="*/ 2258 w 3642"/>
                <a:gd name="T7" fmla="*/ 0 h 2283"/>
                <a:gd name="T8" fmla="*/ 1342 w 3642"/>
                <a:gd name="T9" fmla="*/ 74 h 2283"/>
                <a:gd name="T10" fmla="*/ 309 w 3642"/>
                <a:gd name="T11" fmla="*/ 1848 h 2283"/>
                <a:gd name="T12" fmla="*/ 671 w 3642"/>
                <a:gd name="T13" fmla="*/ 1975 h 228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42"/>
                <a:gd name="T22" fmla="*/ 0 h 2283"/>
                <a:gd name="T23" fmla="*/ 3642 w 3642"/>
                <a:gd name="T24" fmla="*/ 2283 h 228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42" h="2283">
                  <a:moveTo>
                    <a:pt x="671" y="1975"/>
                  </a:moveTo>
                  <a:cubicBezTo>
                    <a:pt x="1906" y="2283"/>
                    <a:pt x="3429" y="1731"/>
                    <a:pt x="3525" y="1540"/>
                  </a:cubicBezTo>
                  <a:cubicBezTo>
                    <a:pt x="3642" y="1306"/>
                    <a:pt x="3323" y="892"/>
                    <a:pt x="3184" y="733"/>
                  </a:cubicBezTo>
                  <a:cubicBezTo>
                    <a:pt x="3184" y="722"/>
                    <a:pt x="2982" y="488"/>
                    <a:pt x="2258" y="0"/>
                  </a:cubicBezTo>
                  <a:cubicBezTo>
                    <a:pt x="2247" y="0"/>
                    <a:pt x="1363" y="64"/>
                    <a:pt x="1342" y="74"/>
                  </a:cubicBezTo>
                  <a:cubicBezTo>
                    <a:pt x="1012" y="202"/>
                    <a:pt x="0" y="1455"/>
                    <a:pt x="309" y="1848"/>
                  </a:cubicBezTo>
                  <a:cubicBezTo>
                    <a:pt x="373" y="1943"/>
                    <a:pt x="565" y="1954"/>
                    <a:pt x="671" y="1975"/>
                  </a:cubicBezTo>
                </a:path>
              </a:pathLst>
            </a:custGeom>
            <a:solidFill>
              <a:srgbClr val="FF6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96" name="Freeform 105"/>
            <p:cNvSpPr>
              <a:spLocks noChangeAspect="1"/>
            </p:cNvSpPr>
            <p:nvPr/>
          </p:nvSpPr>
          <p:spPr bwMode="auto">
            <a:xfrm>
              <a:off x="2418" y="2266"/>
              <a:ext cx="516" cy="138"/>
            </a:xfrm>
            <a:custGeom>
              <a:avLst/>
              <a:gdLst>
                <a:gd name="T0" fmla="*/ 394 w 4300"/>
                <a:gd name="T1" fmla="*/ 1129 h 1150"/>
                <a:gd name="T2" fmla="*/ 4300 w 4300"/>
                <a:gd name="T3" fmla="*/ 575 h 1150"/>
                <a:gd name="T4" fmla="*/ 3364 w 4300"/>
                <a:gd name="T5" fmla="*/ 139 h 1150"/>
                <a:gd name="T6" fmla="*/ 1724 w 4300"/>
                <a:gd name="T7" fmla="*/ 86 h 1150"/>
                <a:gd name="T8" fmla="*/ 53 w 4300"/>
                <a:gd name="T9" fmla="*/ 1001 h 1150"/>
                <a:gd name="T10" fmla="*/ 394 w 4300"/>
                <a:gd name="T11" fmla="*/ 1129 h 115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300"/>
                <a:gd name="T19" fmla="*/ 0 h 1150"/>
                <a:gd name="T20" fmla="*/ 4300 w 4300"/>
                <a:gd name="T21" fmla="*/ 1150 h 115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300" h="1150">
                  <a:moveTo>
                    <a:pt x="394" y="1129"/>
                  </a:moveTo>
                  <a:cubicBezTo>
                    <a:pt x="405" y="1140"/>
                    <a:pt x="3385" y="1150"/>
                    <a:pt x="4300" y="575"/>
                  </a:cubicBezTo>
                  <a:cubicBezTo>
                    <a:pt x="3842" y="224"/>
                    <a:pt x="3842" y="224"/>
                    <a:pt x="3364" y="139"/>
                  </a:cubicBezTo>
                  <a:cubicBezTo>
                    <a:pt x="2629" y="0"/>
                    <a:pt x="2629" y="0"/>
                    <a:pt x="1724" y="86"/>
                  </a:cubicBezTo>
                  <a:cubicBezTo>
                    <a:pt x="1128" y="150"/>
                    <a:pt x="0" y="810"/>
                    <a:pt x="53" y="1001"/>
                  </a:cubicBezTo>
                  <a:cubicBezTo>
                    <a:pt x="85" y="1108"/>
                    <a:pt x="288" y="1097"/>
                    <a:pt x="394" y="1129"/>
                  </a:cubicBezTo>
                </a:path>
              </a:pathLst>
            </a:custGeom>
            <a:solidFill>
              <a:srgbClr val="FF6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97" name="Freeform 106"/>
            <p:cNvSpPr>
              <a:spLocks noChangeAspect="1"/>
            </p:cNvSpPr>
            <p:nvPr/>
          </p:nvSpPr>
          <p:spPr bwMode="auto">
            <a:xfrm>
              <a:off x="2483" y="1996"/>
              <a:ext cx="375" cy="250"/>
            </a:xfrm>
            <a:custGeom>
              <a:avLst/>
              <a:gdLst>
                <a:gd name="T0" fmla="*/ 277 w 3125"/>
                <a:gd name="T1" fmla="*/ 1680 h 2084"/>
                <a:gd name="T2" fmla="*/ 3018 w 3125"/>
                <a:gd name="T3" fmla="*/ 1350 h 2084"/>
                <a:gd name="T4" fmla="*/ 2816 w 3125"/>
                <a:gd name="T5" fmla="*/ 745 h 2084"/>
                <a:gd name="T6" fmla="*/ 1877 w 3125"/>
                <a:gd name="T7" fmla="*/ 11 h 2084"/>
                <a:gd name="T8" fmla="*/ 970 w 3125"/>
                <a:gd name="T9" fmla="*/ 107 h 2084"/>
                <a:gd name="T10" fmla="*/ 245 w 3125"/>
                <a:gd name="T11" fmla="*/ 957 h 2084"/>
                <a:gd name="T12" fmla="*/ 117 w 3125"/>
                <a:gd name="T13" fmla="*/ 1616 h 2084"/>
                <a:gd name="T14" fmla="*/ 277 w 3125"/>
                <a:gd name="T15" fmla="*/ 1680 h 208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125"/>
                <a:gd name="T25" fmla="*/ 0 h 2084"/>
                <a:gd name="T26" fmla="*/ 3125 w 3125"/>
                <a:gd name="T27" fmla="*/ 2084 h 208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125" h="2084">
                  <a:moveTo>
                    <a:pt x="277" y="1680"/>
                  </a:moveTo>
                  <a:cubicBezTo>
                    <a:pt x="1557" y="2084"/>
                    <a:pt x="2965" y="1467"/>
                    <a:pt x="3018" y="1350"/>
                  </a:cubicBezTo>
                  <a:cubicBezTo>
                    <a:pt x="3029" y="1350"/>
                    <a:pt x="3125" y="1117"/>
                    <a:pt x="2816" y="745"/>
                  </a:cubicBezTo>
                  <a:cubicBezTo>
                    <a:pt x="2720" y="638"/>
                    <a:pt x="2197" y="202"/>
                    <a:pt x="1877" y="11"/>
                  </a:cubicBezTo>
                  <a:cubicBezTo>
                    <a:pt x="1866" y="0"/>
                    <a:pt x="992" y="96"/>
                    <a:pt x="970" y="107"/>
                  </a:cubicBezTo>
                  <a:cubicBezTo>
                    <a:pt x="970" y="107"/>
                    <a:pt x="618" y="287"/>
                    <a:pt x="245" y="957"/>
                  </a:cubicBezTo>
                  <a:cubicBezTo>
                    <a:pt x="0" y="1382"/>
                    <a:pt x="74" y="1563"/>
                    <a:pt x="117" y="1616"/>
                  </a:cubicBezTo>
                  <a:cubicBezTo>
                    <a:pt x="149" y="1659"/>
                    <a:pt x="224" y="1669"/>
                    <a:pt x="277" y="1680"/>
                  </a:cubicBezTo>
                </a:path>
              </a:pathLst>
            </a:custGeom>
            <a:solidFill>
              <a:srgbClr val="FF6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98" name="Freeform 107"/>
            <p:cNvSpPr>
              <a:spLocks noChangeAspect="1"/>
            </p:cNvSpPr>
            <p:nvPr/>
          </p:nvSpPr>
          <p:spPr bwMode="auto">
            <a:xfrm>
              <a:off x="2441" y="2270"/>
              <a:ext cx="479" cy="133"/>
            </a:xfrm>
            <a:custGeom>
              <a:avLst/>
              <a:gdLst>
                <a:gd name="T0" fmla="*/ 117 w 3991"/>
                <a:gd name="T1" fmla="*/ 938 h 1108"/>
                <a:gd name="T2" fmla="*/ 2416 w 3991"/>
                <a:gd name="T3" fmla="*/ 927 h 1108"/>
                <a:gd name="T4" fmla="*/ 3991 w 3991"/>
                <a:gd name="T5" fmla="*/ 533 h 1108"/>
                <a:gd name="T6" fmla="*/ 3172 w 3991"/>
                <a:gd name="T7" fmla="*/ 128 h 1108"/>
                <a:gd name="T8" fmla="*/ 1926 w 3991"/>
                <a:gd name="T9" fmla="*/ 64 h 1108"/>
                <a:gd name="T10" fmla="*/ 64 w 3991"/>
                <a:gd name="T11" fmla="*/ 916 h 1108"/>
                <a:gd name="T12" fmla="*/ 117 w 3991"/>
                <a:gd name="T13" fmla="*/ 938 h 110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991"/>
                <a:gd name="T22" fmla="*/ 0 h 1108"/>
                <a:gd name="T23" fmla="*/ 3991 w 3991"/>
                <a:gd name="T24" fmla="*/ 1108 h 110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991" h="1108">
                  <a:moveTo>
                    <a:pt x="117" y="938"/>
                  </a:moveTo>
                  <a:cubicBezTo>
                    <a:pt x="543" y="1076"/>
                    <a:pt x="628" y="1108"/>
                    <a:pt x="2416" y="927"/>
                  </a:cubicBezTo>
                  <a:cubicBezTo>
                    <a:pt x="3172" y="842"/>
                    <a:pt x="3172" y="842"/>
                    <a:pt x="3991" y="533"/>
                  </a:cubicBezTo>
                  <a:cubicBezTo>
                    <a:pt x="3683" y="245"/>
                    <a:pt x="3683" y="245"/>
                    <a:pt x="3172" y="128"/>
                  </a:cubicBezTo>
                  <a:cubicBezTo>
                    <a:pt x="3151" y="128"/>
                    <a:pt x="2597" y="0"/>
                    <a:pt x="1926" y="64"/>
                  </a:cubicBezTo>
                  <a:cubicBezTo>
                    <a:pt x="756" y="181"/>
                    <a:pt x="0" y="693"/>
                    <a:pt x="64" y="916"/>
                  </a:cubicBezTo>
                  <a:cubicBezTo>
                    <a:pt x="64" y="927"/>
                    <a:pt x="96" y="927"/>
                    <a:pt x="117" y="938"/>
                  </a:cubicBezTo>
                </a:path>
              </a:pathLst>
            </a:custGeom>
            <a:solidFill>
              <a:srgbClr val="FF6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99" name="Freeform 108"/>
            <p:cNvSpPr>
              <a:spLocks noChangeAspect="1"/>
            </p:cNvSpPr>
            <p:nvPr/>
          </p:nvSpPr>
          <p:spPr bwMode="auto">
            <a:xfrm>
              <a:off x="2465" y="2280"/>
              <a:ext cx="445" cy="109"/>
            </a:xfrm>
            <a:custGeom>
              <a:avLst/>
              <a:gdLst>
                <a:gd name="T0" fmla="*/ 618 w 3708"/>
                <a:gd name="T1" fmla="*/ 908 h 908"/>
                <a:gd name="T2" fmla="*/ 2994 w 3708"/>
                <a:gd name="T3" fmla="*/ 695 h 908"/>
                <a:gd name="T4" fmla="*/ 3708 w 3708"/>
                <a:gd name="T5" fmla="*/ 449 h 908"/>
                <a:gd name="T6" fmla="*/ 3122 w 3708"/>
                <a:gd name="T7" fmla="*/ 118 h 908"/>
                <a:gd name="T8" fmla="*/ 2120 w 3708"/>
                <a:gd name="T9" fmla="*/ 0 h 908"/>
                <a:gd name="T10" fmla="*/ 501 w 3708"/>
                <a:gd name="T11" fmla="*/ 342 h 908"/>
                <a:gd name="T12" fmla="*/ 0 w 3708"/>
                <a:gd name="T13" fmla="*/ 791 h 908"/>
                <a:gd name="T14" fmla="*/ 618 w 3708"/>
                <a:gd name="T15" fmla="*/ 908 h 90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708"/>
                <a:gd name="T25" fmla="*/ 0 h 908"/>
                <a:gd name="T26" fmla="*/ 3708 w 3708"/>
                <a:gd name="T27" fmla="*/ 908 h 90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708" h="908">
                  <a:moveTo>
                    <a:pt x="618" y="908"/>
                  </a:moveTo>
                  <a:cubicBezTo>
                    <a:pt x="629" y="908"/>
                    <a:pt x="1534" y="908"/>
                    <a:pt x="2994" y="695"/>
                  </a:cubicBezTo>
                  <a:cubicBezTo>
                    <a:pt x="3250" y="652"/>
                    <a:pt x="3463" y="524"/>
                    <a:pt x="3708" y="449"/>
                  </a:cubicBezTo>
                  <a:cubicBezTo>
                    <a:pt x="3442" y="203"/>
                    <a:pt x="3442" y="203"/>
                    <a:pt x="3122" y="118"/>
                  </a:cubicBezTo>
                  <a:cubicBezTo>
                    <a:pt x="2813" y="32"/>
                    <a:pt x="2120" y="0"/>
                    <a:pt x="2120" y="0"/>
                  </a:cubicBezTo>
                  <a:cubicBezTo>
                    <a:pt x="1183" y="86"/>
                    <a:pt x="1183" y="86"/>
                    <a:pt x="501" y="342"/>
                  </a:cubicBezTo>
                  <a:cubicBezTo>
                    <a:pt x="202" y="449"/>
                    <a:pt x="202" y="449"/>
                    <a:pt x="0" y="791"/>
                  </a:cubicBezTo>
                  <a:cubicBezTo>
                    <a:pt x="202" y="834"/>
                    <a:pt x="405" y="898"/>
                    <a:pt x="618" y="908"/>
                  </a:cubicBezTo>
                </a:path>
              </a:pathLst>
            </a:custGeom>
            <a:solidFill>
              <a:srgbClr val="FF6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00" name="Freeform 109"/>
            <p:cNvSpPr>
              <a:spLocks noChangeAspect="1"/>
            </p:cNvSpPr>
            <p:nvPr/>
          </p:nvSpPr>
          <p:spPr bwMode="auto">
            <a:xfrm>
              <a:off x="2513" y="2019"/>
              <a:ext cx="342" cy="195"/>
            </a:xfrm>
            <a:custGeom>
              <a:avLst/>
              <a:gdLst>
                <a:gd name="T0" fmla="*/ 819 w 2850"/>
                <a:gd name="T1" fmla="*/ 1561 h 1625"/>
                <a:gd name="T2" fmla="*/ 2648 w 2850"/>
                <a:gd name="T3" fmla="*/ 1158 h 1625"/>
                <a:gd name="T4" fmla="*/ 1637 w 2850"/>
                <a:gd name="T5" fmla="*/ 0 h 1625"/>
                <a:gd name="T6" fmla="*/ 734 w 2850"/>
                <a:gd name="T7" fmla="*/ 138 h 1625"/>
                <a:gd name="T8" fmla="*/ 202 w 2850"/>
                <a:gd name="T9" fmla="*/ 722 h 1625"/>
                <a:gd name="T10" fmla="*/ 42 w 2850"/>
                <a:gd name="T11" fmla="*/ 1073 h 1625"/>
                <a:gd name="T12" fmla="*/ 64 w 2850"/>
                <a:gd name="T13" fmla="*/ 1391 h 1625"/>
                <a:gd name="T14" fmla="*/ 819 w 2850"/>
                <a:gd name="T15" fmla="*/ 1561 h 162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850"/>
                <a:gd name="T25" fmla="*/ 0 h 1625"/>
                <a:gd name="T26" fmla="*/ 2850 w 2850"/>
                <a:gd name="T27" fmla="*/ 1625 h 162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850" h="1625">
                  <a:moveTo>
                    <a:pt x="819" y="1561"/>
                  </a:moveTo>
                  <a:cubicBezTo>
                    <a:pt x="1265" y="1625"/>
                    <a:pt x="2563" y="1338"/>
                    <a:pt x="2648" y="1158"/>
                  </a:cubicBezTo>
                  <a:cubicBezTo>
                    <a:pt x="2850" y="722"/>
                    <a:pt x="1648" y="11"/>
                    <a:pt x="1637" y="0"/>
                  </a:cubicBezTo>
                  <a:cubicBezTo>
                    <a:pt x="1627" y="0"/>
                    <a:pt x="755" y="128"/>
                    <a:pt x="734" y="138"/>
                  </a:cubicBezTo>
                  <a:cubicBezTo>
                    <a:pt x="659" y="170"/>
                    <a:pt x="298" y="563"/>
                    <a:pt x="202" y="722"/>
                  </a:cubicBezTo>
                  <a:cubicBezTo>
                    <a:pt x="149" y="829"/>
                    <a:pt x="64" y="956"/>
                    <a:pt x="42" y="1073"/>
                  </a:cubicBezTo>
                  <a:cubicBezTo>
                    <a:pt x="21" y="1158"/>
                    <a:pt x="0" y="1317"/>
                    <a:pt x="64" y="1391"/>
                  </a:cubicBezTo>
                  <a:cubicBezTo>
                    <a:pt x="85" y="1413"/>
                    <a:pt x="606" y="1530"/>
                    <a:pt x="819" y="1561"/>
                  </a:cubicBezTo>
                </a:path>
              </a:pathLst>
            </a:custGeom>
            <a:solidFill>
              <a:srgbClr val="FF6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01" name="Freeform 110"/>
            <p:cNvSpPr>
              <a:spLocks noChangeAspect="1"/>
            </p:cNvSpPr>
            <p:nvPr/>
          </p:nvSpPr>
          <p:spPr bwMode="auto">
            <a:xfrm>
              <a:off x="2481" y="2283"/>
              <a:ext cx="418" cy="103"/>
            </a:xfrm>
            <a:custGeom>
              <a:avLst/>
              <a:gdLst>
                <a:gd name="T0" fmla="*/ 501 w 3483"/>
                <a:gd name="T1" fmla="*/ 827 h 858"/>
                <a:gd name="T2" fmla="*/ 2077 w 3483"/>
                <a:gd name="T3" fmla="*/ 753 h 858"/>
                <a:gd name="T4" fmla="*/ 3483 w 3483"/>
                <a:gd name="T5" fmla="*/ 424 h 858"/>
                <a:gd name="T6" fmla="*/ 2887 w 3483"/>
                <a:gd name="T7" fmla="*/ 96 h 858"/>
                <a:gd name="T8" fmla="*/ 1992 w 3483"/>
                <a:gd name="T9" fmla="*/ 11 h 858"/>
                <a:gd name="T10" fmla="*/ 490 w 3483"/>
                <a:gd name="T11" fmla="*/ 318 h 858"/>
                <a:gd name="T12" fmla="*/ 0 w 3483"/>
                <a:gd name="T13" fmla="*/ 731 h 858"/>
                <a:gd name="T14" fmla="*/ 501 w 3483"/>
                <a:gd name="T15" fmla="*/ 827 h 85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483"/>
                <a:gd name="T25" fmla="*/ 0 h 858"/>
                <a:gd name="T26" fmla="*/ 3483 w 3483"/>
                <a:gd name="T27" fmla="*/ 858 h 85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483" h="858">
                  <a:moveTo>
                    <a:pt x="501" y="827"/>
                  </a:moveTo>
                  <a:cubicBezTo>
                    <a:pt x="884" y="858"/>
                    <a:pt x="2024" y="753"/>
                    <a:pt x="2077" y="753"/>
                  </a:cubicBezTo>
                  <a:cubicBezTo>
                    <a:pt x="2738" y="657"/>
                    <a:pt x="2738" y="657"/>
                    <a:pt x="3483" y="424"/>
                  </a:cubicBezTo>
                  <a:cubicBezTo>
                    <a:pt x="3217" y="180"/>
                    <a:pt x="3217" y="180"/>
                    <a:pt x="2887" y="96"/>
                  </a:cubicBezTo>
                  <a:cubicBezTo>
                    <a:pt x="2780" y="64"/>
                    <a:pt x="1992" y="0"/>
                    <a:pt x="1992" y="11"/>
                  </a:cubicBezTo>
                  <a:cubicBezTo>
                    <a:pt x="1140" y="85"/>
                    <a:pt x="1140" y="85"/>
                    <a:pt x="490" y="318"/>
                  </a:cubicBezTo>
                  <a:cubicBezTo>
                    <a:pt x="213" y="424"/>
                    <a:pt x="213" y="424"/>
                    <a:pt x="0" y="731"/>
                  </a:cubicBezTo>
                  <a:cubicBezTo>
                    <a:pt x="149" y="763"/>
                    <a:pt x="352" y="805"/>
                    <a:pt x="501" y="827"/>
                  </a:cubicBezTo>
                </a:path>
              </a:pathLst>
            </a:custGeom>
            <a:solidFill>
              <a:srgbClr val="FF7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02" name="Freeform 111"/>
            <p:cNvSpPr>
              <a:spLocks noChangeAspect="1"/>
            </p:cNvSpPr>
            <p:nvPr/>
          </p:nvSpPr>
          <p:spPr bwMode="auto">
            <a:xfrm>
              <a:off x="2497" y="2286"/>
              <a:ext cx="391" cy="100"/>
            </a:xfrm>
            <a:custGeom>
              <a:avLst/>
              <a:gdLst>
                <a:gd name="T0" fmla="*/ 341 w 3259"/>
                <a:gd name="T1" fmla="*/ 739 h 833"/>
                <a:gd name="T2" fmla="*/ 3259 w 3259"/>
                <a:gd name="T3" fmla="*/ 401 h 833"/>
                <a:gd name="T4" fmla="*/ 2705 w 3259"/>
                <a:gd name="T5" fmla="*/ 85 h 833"/>
                <a:gd name="T6" fmla="*/ 1853 w 3259"/>
                <a:gd name="T7" fmla="*/ 11 h 833"/>
                <a:gd name="T8" fmla="*/ 0 w 3259"/>
                <a:gd name="T9" fmla="*/ 675 h 833"/>
                <a:gd name="T10" fmla="*/ 341 w 3259"/>
                <a:gd name="T11" fmla="*/ 739 h 83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259"/>
                <a:gd name="T19" fmla="*/ 0 h 833"/>
                <a:gd name="T20" fmla="*/ 3259 w 3259"/>
                <a:gd name="T21" fmla="*/ 833 h 83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259" h="833">
                  <a:moveTo>
                    <a:pt x="341" y="739"/>
                  </a:moveTo>
                  <a:cubicBezTo>
                    <a:pt x="767" y="781"/>
                    <a:pt x="1917" y="833"/>
                    <a:pt x="3259" y="401"/>
                  </a:cubicBezTo>
                  <a:cubicBezTo>
                    <a:pt x="2982" y="169"/>
                    <a:pt x="2982" y="169"/>
                    <a:pt x="2705" y="85"/>
                  </a:cubicBezTo>
                  <a:cubicBezTo>
                    <a:pt x="2673" y="74"/>
                    <a:pt x="1885" y="0"/>
                    <a:pt x="1853" y="11"/>
                  </a:cubicBezTo>
                  <a:cubicBezTo>
                    <a:pt x="512" y="127"/>
                    <a:pt x="256" y="338"/>
                    <a:pt x="0" y="675"/>
                  </a:cubicBezTo>
                  <a:cubicBezTo>
                    <a:pt x="107" y="696"/>
                    <a:pt x="235" y="728"/>
                    <a:pt x="341" y="739"/>
                  </a:cubicBezTo>
                </a:path>
              </a:pathLst>
            </a:custGeom>
            <a:solidFill>
              <a:srgbClr val="FF81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03" name="Freeform 112"/>
            <p:cNvSpPr>
              <a:spLocks noChangeAspect="1"/>
            </p:cNvSpPr>
            <p:nvPr/>
          </p:nvSpPr>
          <p:spPr bwMode="auto">
            <a:xfrm>
              <a:off x="2533" y="2039"/>
              <a:ext cx="287" cy="161"/>
            </a:xfrm>
            <a:custGeom>
              <a:avLst/>
              <a:gdLst>
                <a:gd name="T0" fmla="*/ 684 w 2392"/>
                <a:gd name="T1" fmla="*/ 1331 h 1341"/>
                <a:gd name="T2" fmla="*/ 1538 w 2392"/>
                <a:gd name="T3" fmla="*/ 1278 h 1341"/>
                <a:gd name="T4" fmla="*/ 2339 w 2392"/>
                <a:gd name="T5" fmla="*/ 990 h 1341"/>
                <a:gd name="T6" fmla="*/ 2285 w 2392"/>
                <a:gd name="T7" fmla="*/ 671 h 1341"/>
                <a:gd name="T8" fmla="*/ 1474 w 2392"/>
                <a:gd name="T9" fmla="*/ 10 h 1341"/>
                <a:gd name="T10" fmla="*/ 577 w 2392"/>
                <a:gd name="T11" fmla="*/ 170 h 1341"/>
                <a:gd name="T12" fmla="*/ 43 w 2392"/>
                <a:gd name="T13" fmla="*/ 873 h 1341"/>
                <a:gd name="T14" fmla="*/ 65 w 2392"/>
                <a:gd name="T15" fmla="*/ 1192 h 1341"/>
                <a:gd name="T16" fmla="*/ 684 w 2392"/>
                <a:gd name="T17" fmla="*/ 1331 h 134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392"/>
                <a:gd name="T28" fmla="*/ 0 h 1341"/>
                <a:gd name="T29" fmla="*/ 2392 w 2392"/>
                <a:gd name="T30" fmla="*/ 1341 h 134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392" h="1341">
                  <a:moveTo>
                    <a:pt x="684" y="1331"/>
                  </a:moveTo>
                  <a:cubicBezTo>
                    <a:pt x="1538" y="1278"/>
                    <a:pt x="1538" y="1278"/>
                    <a:pt x="1538" y="1278"/>
                  </a:cubicBezTo>
                  <a:cubicBezTo>
                    <a:pt x="1591" y="1267"/>
                    <a:pt x="2339" y="1001"/>
                    <a:pt x="2339" y="990"/>
                  </a:cubicBezTo>
                  <a:cubicBezTo>
                    <a:pt x="2392" y="905"/>
                    <a:pt x="2349" y="745"/>
                    <a:pt x="2285" y="671"/>
                  </a:cubicBezTo>
                  <a:cubicBezTo>
                    <a:pt x="2136" y="500"/>
                    <a:pt x="1559" y="42"/>
                    <a:pt x="1474" y="10"/>
                  </a:cubicBezTo>
                  <a:cubicBezTo>
                    <a:pt x="1463" y="0"/>
                    <a:pt x="598" y="160"/>
                    <a:pt x="577" y="170"/>
                  </a:cubicBezTo>
                  <a:cubicBezTo>
                    <a:pt x="577" y="181"/>
                    <a:pt x="278" y="415"/>
                    <a:pt x="43" y="873"/>
                  </a:cubicBezTo>
                  <a:cubicBezTo>
                    <a:pt x="0" y="958"/>
                    <a:pt x="0" y="1118"/>
                    <a:pt x="65" y="1192"/>
                  </a:cubicBezTo>
                  <a:cubicBezTo>
                    <a:pt x="182" y="1341"/>
                    <a:pt x="492" y="1320"/>
                    <a:pt x="684" y="1331"/>
                  </a:cubicBezTo>
                </a:path>
              </a:pathLst>
            </a:custGeom>
            <a:solidFill>
              <a:srgbClr val="FF7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04" name="Freeform 113"/>
            <p:cNvSpPr>
              <a:spLocks noChangeAspect="1"/>
            </p:cNvSpPr>
            <p:nvPr/>
          </p:nvSpPr>
          <p:spPr bwMode="auto">
            <a:xfrm>
              <a:off x="2514" y="2290"/>
              <a:ext cx="363" cy="93"/>
            </a:xfrm>
            <a:custGeom>
              <a:avLst/>
              <a:gdLst>
                <a:gd name="T0" fmla="*/ 181 w 3025"/>
                <a:gd name="T1" fmla="*/ 659 h 775"/>
                <a:gd name="T2" fmla="*/ 3025 w 3025"/>
                <a:gd name="T3" fmla="*/ 372 h 775"/>
                <a:gd name="T4" fmla="*/ 2738 w 3025"/>
                <a:gd name="T5" fmla="*/ 128 h 775"/>
                <a:gd name="T6" fmla="*/ 1715 w 3025"/>
                <a:gd name="T7" fmla="*/ 0 h 775"/>
                <a:gd name="T8" fmla="*/ 543 w 3025"/>
                <a:gd name="T9" fmla="*/ 213 h 775"/>
                <a:gd name="T10" fmla="*/ 0 w 3025"/>
                <a:gd name="T11" fmla="*/ 627 h 775"/>
                <a:gd name="T12" fmla="*/ 181 w 3025"/>
                <a:gd name="T13" fmla="*/ 659 h 77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025"/>
                <a:gd name="T22" fmla="*/ 0 h 775"/>
                <a:gd name="T23" fmla="*/ 3025 w 3025"/>
                <a:gd name="T24" fmla="*/ 775 h 77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025" h="775">
                  <a:moveTo>
                    <a:pt x="181" y="659"/>
                  </a:moveTo>
                  <a:cubicBezTo>
                    <a:pt x="629" y="701"/>
                    <a:pt x="1790" y="775"/>
                    <a:pt x="3025" y="372"/>
                  </a:cubicBezTo>
                  <a:cubicBezTo>
                    <a:pt x="2940" y="298"/>
                    <a:pt x="2844" y="160"/>
                    <a:pt x="2738" y="128"/>
                  </a:cubicBezTo>
                  <a:cubicBezTo>
                    <a:pt x="2354" y="22"/>
                    <a:pt x="1715" y="0"/>
                    <a:pt x="1715" y="0"/>
                  </a:cubicBezTo>
                  <a:cubicBezTo>
                    <a:pt x="959" y="64"/>
                    <a:pt x="948" y="64"/>
                    <a:pt x="543" y="213"/>
                  </a:cubicBezTo>
                  <a:cubicBezTo>
                    <a:pt x="245" y="319"/>
                    <a:pt x="245" y="319"/>
                    <a:pt x="0" y="627"/>
                  </a:cubicBezTo>
                  <a:cubicBezTo>
                    <a:pt x="53" y="637"/>
                    <a:pt x="128" y="648"/>
                    <a:pt x="181" y="659"/>
                  </a:cubicBezTo>
                </a:path>
              </a:pathLst>
            </a:custGeom>
            <a:solidFill>
              <a:srgbClr val="FF87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05" name="Freeform 114"/>
            <p:cNvSpPr>
              <a:spLocks noChangeAspect="1"/>
            </p:cNvSpPr>
            <p:nvPr/>
          </p:nvSpPr>
          <p:spPr bwMode="auto">
            <a:xfrm>
              <a:off x="2532" y="2292"/>
              <a:ext cx="334" cy="90"/>
            </a:xfrm>
            <a:custGeom>
              <a:avLst/>
              <a:gdLst>
                <a:gd name="T0" fmla="*/ 11 w 2783"/>
                <a:gd name="T1" fmla="*/ 579 h 750"/>
                <a:gd name="T2" fmla="*/ 2783 w 2783"/>
                <a:gd name="T3" fmla="*/ 343 h 750"/>
                <a:gd name="T4" fmla="*/ 2496 w 2783"/>
                <a:gd name="T5" fmla="*/ 118 h 750"/>
                <a:gd name="T6" fmla="*/ 1568 w 2783"/>
                <a:gd name="T7" fmla="*/ 0 h 750"/>
                <a:gd name="T8" fmla="*/ 395 w 2783"/>
                <a:gd name="T9" fmla="*/ 225 h 750"/>
                <a:gd name="T10" fmla="*/ 192 w 2783"/>
                <a:gd name="T11" fmla="*/ 300 h 750"/>
                <a:gd name="T12" fmla="*/ 0 w 2783"/>
                <a:gd name="T13" fmla="*/ 579 h 750"/>
                <a:gd name="T14" fmla="*/ 11 w 2783"/>
                <a:gd name="T15" fmla="*/ 579 h 7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783"/>
                <a:gd name="T25" fmla="*/ 0 h 750"/>
                <a:gd name="T26" fmla="*/ 2783 w 2783"/>
                <a:gd name="T27" fmla="*/ 750 h 75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783" h="750">
                  <a:moveTo>
                    <a:pt x="11" y="579"/>
                  </a:moveTo>
                  <a:cubicBezTo>
                    <a:pt x="1312" y="750"/>
                    <a:pt x="2314" y="504"/>
                    <a:pt x="2783" y="343"/>
                  </a:cubicBezTo>
                  <a:cubicBezTo>
                    <a:pt x="2698" y="279"/>
                    <a:pt x="2602" y="139"/>
                    <a:pt x="2496" y="118"/>
                  </a:cubicBezTo>
                  <a:cubicBezTo>
                    <a:pt x="2336" y="64"/>
                    <a:pt x="1568" y="0"/>
                    <a:pt x="1568" y="0"/>
                  </a:cubicBezTo>
                  <a:cubicBezTo>
                    <a:pt x="843" y="64"/>
                    <a:pt x="757" y="86"/>
                    <a:pt x="395" y="225"/>
                  </a:cubicBezTo>
                  <a:cubicBezTo>
                    <a:pt x="331" y="247"/>
                    <a:pt x="235" y="257"/>
                    <a:pt x="192" y="300"/>
                  </a:cubicBezTo>
                  <a:cubicBezTo>
                    <a:pt x="107" y="375"/>
                    <a:pt x="64" y="493"/>
                    <a:pt x="0" y="579"/>
                  </a:cubicBezTo>
                  <a:cubicBezTo>
                    <a:pt x="0" y="579"/>
                    <a:pt x="11" y="579"/>
                    <a:pt x="11" y="579"/>
                  </a:cubicBezTo>
                </a:path>
              </a:pathLst>
            </a:custGeom>
            <a:solidFill>
              <a:srgbClr val="FF8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06" name="Freeform 115"/>
            <p:cNvSpPr>
              <a:spLocks noChangeAspect="1"/>
            </p:cNvSpPr>
            <p:nvPr/>
          </p:nvSpPr>
          <p:spPr bwMode="auto">
            <a:xfrm>
              <a:off x="2554" y="2061"/>
              <a:ext cx="244" cy="131"/>
            </a:xfrm>
            <a:custGeom>
              <a:avLst/>
              <a:gdLst>
                <a:gd name="T0" fmla="*/ 501 w 2034"/>
                <a:gd name="T1" fmla="*/ 1092 h 1092"/>
                <a:gd name="T2" fmla="*/ 1363 w 2034"/>
                <a:gd name="T3" fmla="*/ 1049 h 1092"/>
                <a:gd name="T4" fmla="*/ 1991 w 2034"/>
                <a:gd name="T5" fmla="*/ 816 h 1092"/>
                <a:gd name="T6" fmla="*/ 1927 w 2034"/>
                <a:gd name="T7" fmla="*/ 498 h 1092"/>
                <a:gd name="T8" fmla="*/ 1310 w 2034"/>
                <a:gd name="T9" fmla="*/ 0 h 1092"/>
                <a:gd name="T10" fmla="*/ 426 w 2034"/>
                <a:gd name="T11" fmla="*/ 191 h 1092"/>
                <a:gd name="T12" fmla="*/ 54 w 2034"/>
                <a:gd name="T13" fmla="*/ 657 h 1092"/>
                <a:gd name="T14" fmla="*/ 64 w 2034"/>
                <a:gd name="T15" fmla="*/ 975 h 1092"/>
                <a:gd name="T16" fmla="*/ 501 w 2034"/>
                <a:gd name="T17" fmla="*/ 1092 h 109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034"/>
                <a:gd name="T28" fmla="*/ 0 h 1092"/>
                <a:gd name="T29" fmla="*/ 2034 w 2034"/>
                <a:gd name="T30" fmla="*/ 1092 h 109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034" h="1092">
                  <a:moveTo>
                    <a:pt x="501" y="1092"/>
                  </a:moveTo>
                  <a:cubicBezTo>
                    <a:pt x="1363" y="1049"/>
                    <a:pt x="1363" y="1049"/>
                    <a:pt x="1363" y="1049"/>
                  </a:cubicBezTo>
                  <a:cubicBezTo>
                    <a:pt x="1565" y="1007"/>
                    <a:pt x="1895" y="986"/>
                    <a:pt x="1991" y="816"/>
                  </a:cubicBezTo>
                  <a:cubicBezTo>
                    <a:pt x="2034" y="731"/>
                    <a:pt x="1991" y="572"/>
                    <a:pt x="1927" y="498"/>
                  </a:cubicBezTo>
                  <a:cubicBezTo>
                    <a:pt x="1863" y="413"/>
                    <a:pt x="1352" y="11"/>
                    <a:pt x="1310" y="0"/>
                  </a:cubicBezTo>
                  <a:cubicBezTo>
                    <a:pt x="1289" y="0"/>
                    <a:pt x="437" y="180"/>
                    <a:pt x="426" y="191"/>
                  </a:cubicBezTo>
                  <a:cubicBezTo>
                    <a:pt x="330" y="276"/>
                    <a:pt x="64" y="647"/>
                    <a:pt x="54" y="657"/>
                  </a:cubicBezTo>
                  <a:cubicBezTo>
                    <a:pt x="22" y="742"/>
                    <a:pt x="0" y="901"/>
                    <a:pt x="64" y="975"/>
                  </a:cubicBezTo>
                  <a:cubicBezTo>
                    <a:pt x="150" y="1081"/>
                    <a:pt x="373" y="1081"/>
                    <a:pt x="501" y="1092"/>
                  </a:cubicBezTo>
                </a:path>
              </a:pathLst>
            </a:custGeom>
            <a:solidFill>
              <a:srgbClr val="FF81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07" name="Freeform 116"/>
            <p:cNvSpPr>
              <a:spLocks noChangeAspect="1"/>
            </p:cNvSpPr>
            <p:nvPr/>
          </p:nvSpPr>
          <p:spPr bwMode="auto">
            <a:xfrm>
              <a:off x="2545" y="2295"/>
              <a:ext cx="310" cy="73"/>
            </a:xfrm>
            <a:custGeom>
              <a:avLst/>
              <a:gdLst>
                <a:gd name="T0" fmla="*/ 713 w 2584"/>
                <a:gd name="T1" fmla="*/ 598 h 608"/>
                <a:gd name="T2" fmla="*/ 2584 w 2584"/>
                <a:gd name="T3" fmla="*/ 320 h 608"/>
                <a:gd name="T4" fmla="*/ 2265 w 2584"/>
                <a:gd name="T5" fmla="*/ 96 h 608"/>
                <a:gd name="T6" fmla="*/ 1457 w 2584"/>
                <a:gd name="T7" fmla="*/ 0 h 608"/>
                <a:gd name="T8" fmla="*/ 0 w 2584"/>
                <a:gd name="T9" fmla="*/ 534 h 608"/>
                <a:gd name="T10" fmla="*/ 713 w 2584"/>
                <a:gd name="T11" fmla="*/ 598 h 60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84"/>
                <a:gd name="T19" fmla="*/ 0 h 608"/>
                <a:gd name="T20" fmla="*/ 2584 w 2584"/>
                <a:gd name="T21" fmla="*/ 608 h 60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84" h="608">
                  <a:moveTo>
                    <a:pt x="713" y="598"/>
                  </a:moveTo>
                  <a:cubicBezTo>
                    <a:pt x="723" y="598"/>
                    <a:pt x="1786" y="608"/>
                    <a:pt x="2584" y="320"/>
                  </a:cubicBezTo>
                  <a:cubicBezTo>
                    <a:pt x="2297" y="107"/>
                    <a:pt x="2297" y="107"/>
                    <a:pt x="2265" y="96"/>
                  </a:cubicBezTo>
                  <a:cubicBezTo>
                    <a:pt x="2233" y="86"/>
                    <a:pt x="1489" y="0"/>
                    <a:pt x="1457" y="0"/>
                  </a:cubicBezTo>
                  <a:cubicBezTo>
                    <a:pt x="298" y="96"/>
                    <a:pt x="202" y="235"/>
                    <a:pt x="0" y="534"/>
                  </a:cubicBezTo>
                  <a:cubicBezTo>
                    <a:pt x="245" y="555"/>
                    <a:pt x="479" y="598"/>
                    <a:pt x="713" y="598"/>
                  </a:cubicBezTo>
                </a:path>
              </a:pathLst>
            </a:custGeom>
            <a:solidFill>
              <a:srgbClr val="FF9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08" name="Freeform 117"/>
            <p:cNvSpPr>
              <a:spLocks noChangeAspect="1"/>
            </p:cNvSpPr>
            <p:nvPr/>
          </p:nvSpPr>
          <p:spPr bwMode="auto">
            <a:xfrm>
              <a:off x="2559" y="2296"/>
              <a:ext cx="285" cy="68"/>
            </a:xfrm>
            <a:custGeom>
              <a:avLst/>
              <a:gdLst>
                <a:gd name="T0" fmla="*/ 586 w 2375"/>
                <a:gd name="T1" fmla="*/ 567 h 567"/>
                <a:gd name="T2" fmla="*/ 2375 w 2375"/>
                <a:gd name="T3" fmla="*/ 321 h 567"/>
                <a:gd name="T4" fmla="*/ 2002 w 2375"/>
                <a:gd name="T5" fmla="*/ 86 h 567"/>
                <a:gd name="T6" fmla="*/ 1342 w 2375"/>
                <a:gd name="T7" fmla="*/ 11 h 567"/>
                <a:gd name="T8" fmla="*/ 0 w 2375"/>
                <a:gd name="T9" fmla="*/ 503 h 567"/>
                <a:gd name="T10" fmla="*/ 586 w 2375"/>
                <a:gd name="T11" fmla="*/ 567 h 56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375"/>
                <a:gd name="T19" fmla="*/ 0 h 567"/>
                <a:gd name="T20" fmla="*/ 2375 w 2375"/>
                <a:gd name="T21" fmla="*/ 567 h 56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375" h="567">
                  <a:moveTo>
                    <a:pt x="586" y="567"/>
                  </a:moveTo>
                  <a:cubicBezTo>
                    <a:pt x="1097" y="567"/>
                    <a:pt x="1907" y="482"/>
                    <a:pt x="2375" y="321"/>
                  </a:cubicBezTo>
                  <a:cubicBezTo>
                    <a:pt x="2269" y="236"/>
                    <a:pt x="2130" y="118"/>
                    <a:pt x="2002" y="86"/>
                  </a:cubicBezTo>
                  <a:cubicBezTo>
                    <a:pt x="1811" y="33"/>
                    <a:pt x="1544" y="0"/>
                    <a:pt x="1342" y="11"/>
                  </a:cubicBezTo>
                  <a:cubicBezTo>
                    <a:pt x="298" y="97"/>
                    <a:pt x="256" y="161"/>
                    <a:pt x="0" y="503"/>
                  </a:cubicBezTo>
                  <a:cubicBezTo>
                    <a:pt x="171" y="524"/>
                    <a:pt x="415" y="556"/>
                    <a:pt x="586" y="567"/>
                  </a:cubicBezTo>
                </a:path>
              </a:pathLst>
            </a:custGeom>
            <a:solidFill>
              <a:srgbClr val="FF94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09" name="Freeform 118"/>
            <p:cNvSpPr>
              <a:spLocks noChangeAspect="1"/>
            </p:cNvSpPr>
            <p:nvPr/>
          </p:nvSpPr>
          <p:spPr bwMode="auto">
            <a:xfrm>
              <a:off x="2575" y="2080"/>
              <a:ext cx="202" cy="105"/>
            </a:xfrm>
            <a:custGeom>
              <a:avLst/>
              <a:gdLst>
                <a:gd name="T0" fmla="*/ 320 w 1684"/>
                <a:gd name="T1" fmla="*/ 875 h 875"/>
                <a:gd name="T2" fmla="*/ 1183 w 1684"/>
                <a:gd name="T3" fmla="*/ 843 h 875"/>
                <a:gd name="T4" fmla="*/ 1631 w 1684"/>
                <a:gd name="T5" fmla="*/ 662 h 875"/>
                <a:gd name="T6" fmla="*/ 1567 w 1684"/>
                <a:gd name="T7" fmla="*/ 342 h 875"/>
                <a:gd name="T8" fmla="*/ 1140 w 1684"/>
                <a:gd name="T9" fmla="*/ 11 h 875"/>
                <a:gd name="T10" fmla="*/ 256 w 1684"/>
                <a:gd name="T11" fmla="*/ 235 h 875"/>
                <a:gd name="T12" fmla="*/ 64 w 1684"/>
                <a:gd name="T13" fmla="*/ 481 h 875"/>
                <a:gd name="T14" fmla="*/ 64 w 1684"/>
                <a:gd name="T15" fmla="*/ 801 h 875"/>
                <a:gd name="T16" fmla="*/ 320 w 1684"/>
                <a:gd name="T17" fmla="*/ 875 h 87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84"/>
                <a:gd name="T28" fmla="*/ 0 h 875"/>
                <a:gd name="T29" fmla="*/ 1684 w 1684"/>
                <a:gd name="T30" fmla="*/ 875 h 87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84" h="875">
                  <a:moveTo>
                    <a:pt x="320" y="875"/>
                  </a:moveTo>
                  <a:cubicBezTo>
                    <a:pt x="1183" y="843"/>
                    <a:pt x="1183" y="843"/>
                    <a:pt x="1183" y="843"/>
                  </a:cubicBezTo>
                  <a:cubicBezTo>
                    <a:pt x="1322" y="822"/>
                    <a:pt x="1567" y="801"/>
                    <a:pt x="1631" y="662"/>
                  </a:cubicBezTo>
                  <a:cubicBezTo>
                    <a:pt x="1684" y="577"/>
                    <a:pt x="1620" y="427"/>
                    <a:pt x="1567" y="342"/>
                  </a:cubicBezTo>
                  <a:cubicBezTo>
                    <a:pt x="1556" y="331"/>
                    <a:pt x="1151" y="11"/>
                    <a:pt x="1140" y="11"/>
                  </a:cubicBezTo>
                  <a:cubicBezTo>
                    <a:pt x="1108" y="0"/>
                    <a:pt x="288" y="203"/>
                    <a:pt x="256" y="235"/>
                  </a:cubicBezTo>
                  <a:cubicBezTo>
                    <a:pt x="182" y="289"/>
                    <a:pt x="96" y="385"/>
                    <a:pt x="64" y="481"/>
                  </a:cubicBezTo>
                  <a:cubicBezTo>
                    <a:pt x="32" y="566"/>
                    <a:pt x="0" y="726"/>
                    <a:pt x="64" y="801"/>
                  </a:cubicBezTo>
                  <a:cubicBezTo>
                    <a:pt x="107" y="865"/>
                    <a:pt x="235" y="865"/>
                    <a:pt x="320" y="875"/>
                  </a:cubicBezTo>
                </a:path>
              </a:pathLst>
            </a:custGeom>
            <a:solidFill>
              <a:srgbClr val="FF87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10" name="Freeform 119"/>
            <p:cNvSpPr>
              <a:spLocks noChangeAspect="1"/>
            </p:cNvSpPr>
            <p:nvPr/>
          </p:nvSpPr>
          <p:spPr bwMode="auto">
            <a:xfrm>
              <a:off x="2571" y="2297"/>
              <a:ext cx="261" cy="65"/>
            </a:xfrm>
            <a:custGeom>
              <a:avLst/>
              <a:gdLst>
                <a:gd name="T0" fmla="*/ 480 w 2175"/>
                <a:gd name="T1" fmla="*/ 520 h 541"/>
                <a:gd name="T2" fmla="*/ 2175 w 2175"/>
                <a:gd name="T3" fmla="*/ 308 h 541"/>
                <a:gd name="T4" fmla="*/ 1237 w 2175"/>
                <a:gd name="T5" fmla="*/ 21 h 541"/>
                <a:gd name="T6" fmla="*/ 0 w 2175"/>
                <a:gd name="T7" fmla="*/ 478 h 541"/>
                <a:gd name="T8" fmla="*/ 480 w 2175"/>
                <a:gd name="T9" fmla="*/ 520 h 5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75"/>
                <a:gd name="T16" fmla="*/ 0 h 541"/>
                <a:gd name="T17" fmla="*/ 2175 w 2175"/>
                <a:gd name="T18" fmla="*/ 541 h 54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75" h="541">
                  <a:moveTo>
                    <a:pt x="480" y="520"/>
                  </a:moveTo>
                  <a:cubicBezTo>
                    <a:pt x="1397" y="541"/>
                    <a:pt x="2175" y="308"/>
                    <a:pt x="2175" y="308"/>
                  </a:cubicBezTo>
                  <a:cubicBezTo>
                    <a:pt x="1898" y="95"/>
                    <a:pt x="1589" y="0"/>
                    <a:pt x="1237" y="21"/>
                  </a:cubicBezTo>
                  <a:cubicBezTo>
                    <a:pt x="299" y="95"/>
                    <a:pt x="288" y="117"/>
                    <a:pt x="0" y="478"/>
                  </a:cubicBezTo>
                  <a:cubicBezTo>
                    <a:pt x="149" y="488"/>
                    <a:pt x="331" y="520"/>
                    <a:pt x="480" y="520"/>
                  </a:cubicBezTo>
                </a:path>
              </a:pathLst>
            </a:custGeom>
            <a:solidFill>
              <a:srgbClr val="FF97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11" name="Freeform 120"/>
            <p:cNvSpPr>
              <a:spLocks noChangeAspect="1"/>
            </p:cNvSpPr>
            <p:nvPr/>
          </p:nvSpPr>
          <p:spPr bwMode="auto">
            <a:xfrm>
              <a:off x="2585" y="2301"/>
              <a:ext cx="236" cy="55"/>
            </a:xfrm>
            <a:custGeom>
              <a:avLst/>
              <a:gdLst>
                <a:gd name="T0" fmla="*/ 353 w 1966"/>
                <a:gd name="T1" fmla="*/ 458 h 458"/>
                <a:gd name="T2" fmla="*/ 1165 w 1966"/>
                <a:gd name="T3" fmla="*/ 426 h 458"/>
                <a:gd name="T4" fmla="*/ 1966 w 1966"/>
                <a:gd name="T5" fmla="*/ 277 h 458"/>
                <a:gd name="T6" fmla="*/ 1122 w 1966"/>
                <a:gd name="T7" fmla="*/ 11 h 458"/>
                <a:gd name="T8" fmla="*/ 246 w 1966"/>
                <a:gd name="T9" fmla="*/ 160 h 458"/>
                <a:gd name="T10" fmla="*/ 0 w 1966"/>
                <a:gd name="T11" fmla="*/ 426 h 458"/>
                <a:gd name="T12" fmla="*/ 353 w 1966"/>
                <a:gd name="T13" fmla="*/ 458 h 45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966"/>
                <a:gd name="T22" fmla="*/ 0 h 458"/>
                <a:gd name="T23" fmla="*/ 1966 w 1966"/>
                <a:gd name="T24" fmla="*/ 458 h 45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966" h="458">
                  <a:moveTo>
                    <a:pt x="353" y="458"/>
                  </a:moveTo>
                  <a:cubicBezTo>
                    <a:pt x="1165" y="426"/>
                    <a:pt x="1165" y="426"/>
                    <a:pt x="1165" y="426"/>
                  </a:cubicBezTo>
                  <a:cubicBezTo>
                    <a:pt x="1443" y="395"/>
                    <a:pt x="1699" y="320"/>
                    <a:pt x="1966" y="277"/>
                  </a:cubicBezTo>
                  <a:cubicBezTo>
                    <a:pt x="1389" y="0"/>
                    <a:pt x="1389" y="0"/>
                    <a:pt x="1122" y="11"/>
                  </a:cubicBezTo>
                  <a:cubicBezTo>
                    <a:pt x="1122" y="21"/>
                    <a:pt x="353" y="117"/>
                    <a:pt x="246" y="160"/>
                  </a:cubicBezTo>
                  <a:cubicBezTo>
                    <a:pt x="149" y="192"/>
                    <a:pt x="75" y="341"/>
                    <a:pt x="0" y="426"/>
                  </a:cubicBezTo>
                  <a:cubicBezTo>
                    <a:pt x="107" y="437"/>
                    <a:pt x="246" y="458"/>
                    <a:pt x="353" y="458"/>
                  </a:cubicBezTo>
                </a:path>
              </a:pathLst>
            </a:custGeom>
            <a:solidFill>
              <a:srgbClr val="FF9B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12" name="Freeform 121"/>
            <p:cNvSpPr>
              <a:spLocks noChangeAspect="1"/>
            </p:cNvSpPr>
            <p:nvPr/>
          </p:nvSpPr>
          <p:spPr bwMode="auto">
            <a:xfrm>
              <a:off x="2599" y="2304"/>
              <a:ext cx="204" cy="49"/>
            </a:xfrm>
            <a:custGeom>
              <a:avLst/>
              <a:gdLst>
                <a:gd name="T0" fmla="*/ 225 w 1700"/>
                <a:gd name="T1" fmla="*/ 408 h 408"/>
                <a:gd name="T2" fmla="*/ 1048 w 1700"/>
                <a:gd name="T3" fmla="*/ 377 h 408"/>
                <a:gd name="T4" fmla="*/ 1700 w 1700"/>
                <a:gd name="T5" fmla="*/ 251 h 408"/>
                <a:gd name="T6" fmla="*/ 1006 w 1700"/>
                <a:gd name="T7" fmla="*/ 21 h 408"/>
                <a:gd name="T8" fmla="*/ 0 w 1700"/>
                <a:gd name="T9" fmla="*/ 388 h 408"/>
                <a:gd name="T10" fmla="*/ 225 w 1700"/>
                <a:gd name="T11" fmla="*/ 408 h 40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00"/>
                <a:gd name="T19" fmla="*/ 0 h 408"/>
                <a:gd name="T20" fmla="*/ 1700 w 1700"/>
                <a:gd name="T21" fmla="*/ 408 h 40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00" h="408">
                  <a:moveTo>
                    <a:pt x="225" y="408"/>
                  </a:moveTo>
                  <a:cubicBezTo>
                    <a:pt x="1048" y="377"/>
                    <a:pt x="1048" y="377"/>
                    <a:pt x="1048" y="377"/>
                  </a:cubicBezTo>
                  <a:cubicBezTo>
                    <a:pt x="1251" y="356"/>
                    <a:pt x="1508" y="283"/>
                    <a:pt x="1700" y="251"/>
                  </a:cubicBezTo>
                  <a:cubicBezTo>
                    <a:pt x="1177" y="0"/>
                    <a:pt x="1177" y="0"/>
                    <a:pt x="1006" y="21"/>
                  </a:cubicBezTo>
                  <a:cubicBezTo>
                    <a:pt x="278" y="73"/>
                    <a:pt x="204" y="157"/>
                    <a:pt x="0" y="388"/>
                  </a:cubicBezTo>
                  <a:cubicBezTo>
                    <a:pt x="65" y="388"/>
                    <a:pt x="161" y="398"/>
                    <a:pt x="225" y="408"/>
                  </a:cubicBezTo>
                </a:path>
              </a:pathLst>
            </a:custGeom>
            <a:solidFill>
              <a:srgbClr val="FF9E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13" name="Freeform 122"/>
            <p:cNvSpPr>
              <a:spLocks noChangeAspect="1"/>
            </p:cNvSpPr>
            <p:nvPr/>
          </p:nvSpPr>
          <p:spPr bwMode="auto">
            <a:xfrm>
              <a:off x="2603" y="2099"/>
              <a:ext cx="153" cy="77"/>
            </a:xfrm>
            <a:custGeom>
              <a:avLst/>
              <a:gdLst>
                <a:gd name="T0" fmla="*/ 75 w 1275"/>
                <a:gd name="T1" fmla="*/ 641 h 641"/>
                <a:gd name="T2" fmla="*/ 953 w 1275"/>
                <a:gd name="T3" fmla="*/ 631 h 641"/>
                <a:gd name="T4" fmla="*/ 1232 w 1275"/>
                <a:gd name="T5" fmla="*/ 513 h 641"/>
                <a:gd name="T6" fmla="*/ 1146 w 1275"/>
                <a:gd name="T7" fmla="*/ 192 h 641"/>
                <a:gd name="T8" fmla="*/ 911 w 1275"/>
                <a:gd name="T9" fmla="*/ 10 h 641"/>
                <a:gd name="T10" fmla="*/ 43 w 1275"/>
                <a:gd name="T11" fmla="*/ 267 h 641"/>
                <a:gd name="T12" fmla="*/ 11 w 1275"/>
                <a:gd name="T13" fmla="*/ 620 h 641"/>
                <a:gd name="T14" fmla="*/ 75 w 1275"/>
                <a:gd name="T15" fmla="*/ 641 h 6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275"/>
                <a:gd name="T25" fmla="*/ 0 h 641"/>
                <a:gd name="T26" fmla="*/ 1275 w 1275"/>
                <a:gd name="T27" fmla="*/ 641 h 64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275" h="641">
                  <a:moveTo>
                    <a:pt x="75" y="641"/>
                  </a:moveTo>
                  <a:cubicBezTo>
                    <a:pt x="953" y="631"/>
                    <a:pt x="953" y="631"/>
                    <a:pt x="953" y="631"/>
                  </a:cubicBezTo>
                  <a:cubicBezTo>
                    <a:pt x="1039" y="620"/>
                    <a:pt x="1189" y="599"/>
                    <a:pt x="1232" y="513"/>
                  </a:cubicBezTo>
                  <a:cubicBezTo>
                    <a:pt x="1275" y="428"/>
                    <a:pt x="1200" y="278"/>
                    <a:pt x="1146" y="192"/>
                  </a:cubicBezTo>
                  <a:cubicBezTo>
                    <a:pt x="1103" y="117"/>
                    <a:pt x="1007" y="21"/>
                    <a:pt x="911" y="10"/>
                  </a:cubicBezTo>
                  <a:cubicBezTo>
                    <a:pt x="889" y="0"/>
                    <a:pt x="75" y="246"/>
                    <a:pt x="43" y="267"/>
                  </a:cubicBezTo>
                  <a:cubicBezTo>
                    <a:pt x="0" y="299"/>
                    <a:pt x="11" y="620"/>
                    <a:pt x="11" y="620"/>
                  </a:cubicBezTo>
                  <a:cubicBezTo>
                    <a:pt x="21" y="631"/>
                    <a:pt x="53" y="631"/>
                    <a:pt x="75" y="641"/>
                  </a:cubicBezTo>
                </a:path>
              </a:pathLst>
            </a:custGeom>
            <a:solidFill>
              <a:srgbClr val="FF8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14" name="Freeform 123"/>
            <p:cNvSpPr>
              <a:spLocks noChangeAspect="1"/>
            </p:cNvSpPr>
            <p:nvPr/>
          </p:nvSpPr>
          <p:spPr bwMode="auto">
            <a:xfrm>
              <a:off x="2614" y="2308"/>
              <a:ext cx="171" cy="42"/>
            </a:xfrm>
            <a:custGeom>
              <a:avLst/>
              <a:gdLst>
                <a:gd name="T0" fmla="*/ 107 w 1425"/>
                <a:gd name="T1" fmla="*/ 350 h 350"/>
                <a:gd name="T2" fmla="*/ 926 w 1425"/>
                <a:gd name="T3" fmla="*/ 329 h 350"/>
                <a:gd name="T4" fmla="*/ 1425 w 1425"/>
                <a:gd name="T5" fmla="*/ 223 h 350"/>
                <a:gd name="T6" fmla="*/ 894 w 1425"/>
                <a:gd name="T7" fmla="*/ 11 h 350"/>
                <a:gd name="T8" fmla="*/ 362 w 1425"/>
                <a:gd name="T9" fmla="*/ 149 h 350"/>
                <a:gd name="T10" fmla="*/ 0 w 1425"/>
                <a:gd name="T11" fmla="*/ 340 h 350"/>
                <a:gd name="T12" fmla="*/ 107 w 1425"/>
                <a:gd name="T13" fmla="*/ 350 h 35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25"/>
                <a:gd name="T22" fmla="*/ 0 h 350"/>
                <a:gd name="T23" fmla="*/ 1425 w 1425"/>
                <a:gd name="T24" fmla="*/ 350 h 35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25" h="350">
                  <a:moveTo>
                    <a:pt x="107" y="350"/>
                  </a:moveTo>
                  <a:cubicBezTo>
                    <a:pt x="926" y="329"/>
                    <a:pt x="926" y="329"/>
                    <a:pt x="926" y="329"/>
                  </a:cubicBezTo>
                  <a:cubicBezTo>
                    <a:pt x="1075" y="319"/>
                    <a:pt x="1277" y="255"/>
                    <a:pt x="1425" y="223"/>
                  </a:cubicBezTo>
                  <a:cubicBezTo>
                    <a:pt x="947" y="0"/>
                    <a:pt x="947" y="0"/>
                    <a:pt x="894" y="11"/>
                  </a:cubicBezTo>
                  <a:cubicBezTo>
                    <a:pt x="724" y="22"/>
                    <a:pt x="522" y="85"/>
                    <a:pt x="362" y="149"/>
                  </a:cubicBezTo>
                  <a:cubicBezTo>
                    <a:pt x="245" y="191"/>
                    <a:pt x="86" y="244"/>
                    <a:pt x="0" y="340"/>
                  </a:cubicBezTo>
                  <a:cubicBezTo>
                    <a:pt x="32" y="340"/>
                    <a:pt x="75" y="350"/>
                    <a:pt x="107" y="350"/>
                  </a:cubicBezTo>
                </a:path>
              </a:pathLst>
            </a:custGeom>
            <a:solidFill>
              <a:srgbClr val="FFA1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15" name="Freeform 124"/>
            <p:cNvSpPr>
              <a:spLocks noChangeAspect="1"/>
            </p:cNvSpPr>
            <p:nvPr/>
          </p:nvSpPr>
          <p:spPr bwMode="auto">
            <a:xfrm>
              <a:off x="2633" y="2312"/>
              <a:ext cx="134" cy="35"/>
            </a:xfrm>
            <a:custGeom>
              <a:avLst/>
              <a:gdLst>
                <a:gd name="T0" fmla="*/ 766 w 1116"/>
                <a:gd name="T1" fmla="*/ 270 h 291"/>
                <a:gd name="T2" fmla="*/ 1116 w 1116"/>
                <a:gd name="T3" fmla="*/ 194 h 291"/>
                <a:gd name="T4" fmla="*/ 734 w 1116"/>
                <a:gd name="T5" fmla="*/ 11 h 291"/>
                <a:gd name="T6" fmla="*/ 0 w 1116"/>
                <a:gd name="T7" fmla="*/ 281 h 291"/>
                <a:gd name="T8" fmla="*/ 766 w 1116"/>
                <a:gd name="T9" fmla="*/ 270 h 2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16"/>
                <a:gd name="T16" fmla="*/ 0 h 291"/>
                <a:gd name="T17" fmla="*/ 1116 w 1116"/>
                <a:gd name="T18" fmla="*/ 291 h 2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16" h="291">
                  <a:moveTo>
                    <a:pt x="766" y="270"/>
                  </a:moveTo>
                  <a:cubicBezTo>
                    <a:pt x="872" y="259"/>
                    <a:pt x="1010" y="216"/>
                    <a:pt x="1116" y="194"/>
                  </a:cubicBezTo>
                  <a:cubicBezTo>
                    <a:pt x="999" y="140"/>
                    <a:pt x="861" y="0"/>
                    <a:pt x="734" y="11"/>
                  </a:cubicBezTo>
                  <a:cubicBezTo>
                    <a:pt x="734" y="11"/>
                    <a:pt x="446" y="108"/>
                    <a:pt x="0" y="281"/>
                  </a:cubicBezTo>
                  <a:cubicBezTo>
                    <a:pt x="255" y="281"/>
                    <a:pt x="510" y="291"/>
                    <a:pt x="766" y="270"/>
                  </a:cubicBezTo>
                </a:path>
              </a:pathLst>
            </a:custGeom>
            <a:solidFill>
              <a:srgbClr val="FFA3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16" name="Freeform 125"/>
            <p:cNvSpPr>
              <a:spLocks noChangeAspect="1"/>
            </p:cNvSpPr>
            <p:nvPr/>
          </p:nvSpPr>
          <p:spPr bwMode="auto">
            <a:xfrm>
              <a:off x="2663" y="2116"/>
              <a:ext cx="72" cy="55"/>
            </a:xfrm>
            <a:custGeom>
              <a:avLst/>
              <a:gdLst>
                <a:gd name="T0" fmla="*/ 439 w 600"/>
                <a:gd name="T1" fmla="*/ 427 h 459"/>
                <a:gd name="T2" fmla="*/ 557 w 600"/>
                <a:gd name="T3" fmla="*/ 384 h 459"/>
                <a:gd name="T4" fmla="*/ 461 w 600"/>
                <a:gd name="T5" fmla="*/ 64 h 459"/>
                <a:gd name="T6" fmla="*/ 418 w 600"/>
                <a:gd name="T7" fmla="*/ 32 h 459"/>
                <a:gd name="T8" fmla="*/ 0 w 600"/>
                <a:gd name="T9" fmla="*/ 427 h 459"/>
                <a:gd name="T10" fmla="*/ 439 w 600"/>
                <a:gd name="T11" fmla="*/ 427 h 4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00"/>
                <a:gd name="T19" fmla="*/ 0 h 459"/>
                <a:gd name="T20" fmla="*/ 600 w 600"/>
                <a:gd name="T21" fmla="*/ 459 h 45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00" h="459">
                  <a:moveTo>
                    <a:pt x="439" y="427"/>
                  </a:moveTo>
                  <a:cubicBezTo>
                    <a:pt x="482" y="427"/>
                    <a:pt x="536" y="416"/>
                    <a:pt x="557" y="384"/>
                  </a:cubicBezTo>
                  <a:cubicBezTo>
                    <a:pt x="600" y="299"/>
                    <a:pt x="503" y="160"/>
                    <a:pt x="461" y="64"/>
                  </a:cubicBezTo>
                  <a:cubicBezTo>
                    <a:pt x="461" y="54"/>
                    <a:pt x="439" y="32"/>
                    <a:pt x="418" y="32"/>
                  </a:cubicBezTo>
                  <a:cubicBezTo>
                    <a:pt x="289" y="0"/>
                    <a:pt x="289" y="0"/>
                    <a:pt x="0" y="427"/>
                  </a:cubicBezTo>
                  <a:cubicBezTo>
                    <a:pt x="128" y="427"/>
                    <a:pt x="311" y="459"/>
                    <a:pt x="439" y="427"/>
                  </a:cubicBezTo>
                </a:path>
              </a:pathLst>
            </a:custGeom>
            <a:solidFill>
              <a:srgbClr val="FF9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17" name="Freeform 126"/>
            <p:cNvSpPr>
              <a:spLocks noChangeAspect="1"/>
            </p:cNvSpPr>
            <p:nvPr/>
          </p:nvSpPr>
          <p:spPr bwMode="auto">
            <a:xfrm>
              <a:off x="2669" y="2323"/>
              <a:ext cx="80" cy="20"/>
            </a:xfrm>
            <a:custGeom>
              <a:avLst/>
              <a:gdLst>
                <a:gd name="T0" fmla="*/ 455 w 666"/>
                <a:gd name="T1" fmla="*/ 157 h 167"/>
                <a:gd name="T2" fmla="*/ 666 w 666"/>
                <a:gd name="T3" fmla="*/ 115 h 167"/>
                <a:gd name="T4" fmla="*/ 444 w 666"/>
                <a:gd name="T5" fmla="*/ 11 h 167"/>
                <a:gd name="T6" fmla="*/ 0 w 666"/>
                <a:gd name="T7" fmla="*/ 157 h 167"/>
                <a:gd name="T8" fmla="*/ 455 w 666"/>
                <a:gd name="T9" fmla="*/ 157 h 1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66"/>
                <a:gd name="T16" fmla="*/ 0 h 167"/>
                <a:gd name="T17" fmla="*/ 666 w 666"/>
                <a:gd name="T18" fmla="*/ 167 h 1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66" h="167">
                  <a:moveTo>
                    <a:pt x="455" y="157"/>
                  </a:moveTo>
                  <a:cubicBezTo>
                    <a:pt x="518" y="146"/>
                    <a:pt x="603" y="125"/>
                    <a:pt x="666" y="115"/>
                  </a:cubicBezTo>
                  <a:cubicBezTo>
                    <a:pt x="603" y="84"/>
                    <a:pt x="518" y="0"/>
                    <a:pt x="444" y="11"/>
                  </a:cubicBezTo>
                  <a:cubicBezTo>
                    <a:pt x="307" y="21"/>
                    <a:pt x="137" y="115"/>
                    <a:pt x="0" y="157"/>
                  </a:cubicBezTo>
                  <a:cubicBezTo>
                    <a:pt x="137" y="157"/>
                    <a:pt x="317" y="167"/>
                    <a:pt x="455" y="157"/>
                  </a:cubicBezTo>
                </a:path>
              </a:pathLst>
            </a:custGeom>
            <a:solidFill>
              <a:srgbClr val="FFA6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18" name="Freeform 127"/>
            <p:cNvSpPr>
              <a:spLocks noChangeAspect="1"/>
            </p:cNvSpPr>
            <p:nvPr/>
          </p:nvSpPr>
          <p:spPr bwMode="auto">
            <a:xfrm>
              <a:off x="2705" y="2334"/>
              <a:ext cx="26" cy="5"/>
            </a:xfrm>
            <a:custGeom>
              <a:avLst/>
              <a:gdLst>
                <a:gd name="T0" fmla="*/ 151 w 216"/>
                <a:gd name="T1" fmla="*/ 42 h 42"/>
                <a:gd name="T2" fmla="*/ 216 w 216"/>
                <a:gd name="T3" fmla="*/ 21 h 42"/>
                <a:gd name="T4" fmla="*/ 0 w 216"/>
                <a:gd name="T5" fmla="*/ 42 h 42"/>
                <a:gd name="T6" fmla="*/ 151 w 216"/>
                <a:gd name="T7" fmla="*/ 42 h 4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"/>
                <a:gd name="T13" fmla="*/ 0 h 42"/>
                <a:gd name="T14" fmla="*/ 216 w 216"/>
                <a:gd name="T15" fmla="*/ 42 h 4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" h="42">
                  <a:moveTo>
                    <a:pt x="151" y="42"/>
                  </a:moveTo>
                  <a:cubicBezTo>
                    <a:pt x="173" y="42"/>
                    <a:pt x="195" y="31"/>
                    <a:pt x="216" y="21"/>
                  </a:cubicBezTo>
                  <a:cubicBezTo>
                    <a:pt x="162" y="0"/>
                    <a:pt x="65" y="21"/>
                    <a:pt x="0" y="42"/>
                  </a:cubicBezTo>
                  <a:cubicBezTo>
                    <a:pt x="43" y="42"/>
                    <a:pt x="108" y="42"/>
                    <a:pt x="151" y="42"/>
                  </a:cubicBezTo>
                </a:path>
              </a:pathLst>
            </a:custGeom>
            <a:solidFill>
              <a:srgbClr val="FFA9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19" name="Oval 128"/>
            <p:cNvSpPr>
              <a:spLocks noChangeAspect="1" noChangeArrowheads="1"/>
            </p:cNvSpPr>
            <p:nvPr/>
          </p:nvSpPr>
          <p:spPr bwMode="auto">
            <a:xfrm>
              <a:off x="2575" y="2016"/>
              <a:ext cx="649" cy="363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20" name="Freeform 129"/>
            <p:cNvSpPr>
              <a:spLocks noChangeAspect="1"/>
            </p:cNvSpPr>
            <p:nvPr/>
          </p:nvSpPr>
          <p:spPr bwMode="auto">
            <a:xfrm>
              <a:off x="2187" y="1571"/>
              <a:ext cx="1408" cy="1138"/>
            </a:xfrm>
            <a:custGeom>
              <a:avLst/>
              <a:gdLst>
                <a:gd name="T0" fmla="*/ 10892 w 11733"/>
                <a:gd name="T1" fmla="*/ 1971 h 9483"/>
                <a:gd name="T2" fmla="*/ 11233 w 11733"/>
                <a:gd name="T3" fmla="*/ 2578 h 9483"/>
                <a:gd name="T4" fmla="*/ 11286 w 11733"/>
                <a:gd name="T5" fmla="*/ 3101 h 9483"/>
                <a:gd name="T6" fmla="*/ 11276 w 11733"/>
                <a:gd name="T7" fmla="*/ 3569 h 9483"/>
                <a:gd name="T8" fmla="*/ 11244 w 11733"/>
                <a:gd name="T9" fmla="*/ 4060 h 9483"/>
                <a:gd name="T10" fmla="*/ 11201 w 11733"/>
                <a:gd name="T11" fmla="*/ 4582 h 9483"/>
                <a:gd name="T12" fmla="*/ 11127 w 11733"/>
                <a:gd name="T13" fmla="*/ 5146 h 9483"/>
                <a:gd name="T14" fmla="*/ 11020 w 11733"/>
                <a:gd name="T15" fmla="*/ 5732 h 9483"/>
                <a:gd name="T16" fmla="*/ 10871 w 11733"/>
                <a:gd name="T17" fmla="*/ 6350 h 9483"/>
                <a:gd name="T18" fmla="*/ 10509 w 11733"/>
                <a:gd name="T19" fmla="*/ 7970 h 9483"/>
                <a:gd name="T20" fmla="*/ 9955 w 11733"/>
                <a:gd name="T21" fmla="*/ 8513 h 9483"/>
                <a:gd name="T22" fmla="*/ 9167 w 11733"/>
                <a:gd name="T23" fmla="*/ 8897 h 9483"/>
                <a:gd name="T24" fmla="*/ 8326 w 11733"/>
                <a:gd name="T25" fmla="*/ 9153 h 9483"/>
                <a:gd name="T26" fmla="*/ 7400 w 11733"/>
                <a:gd name="T27" fmla="*/ 9323 h 9483"/>
                <a:gd name="T28" fmla="*/ 6463 w 11733"/>
                <a:gd name="T29" fmla="*/ 9409 h 9483"/>
                <a:gd name="T30" fmla="*/ 5547 w 11733"/>
                <a:gd name="T31" fmla="*/ 9430 h 9483"/>
                <a:gd name="T32" fmla="*/ 4642 w 11733"/>
                <a:gd name="T33" fmla="*/ 9398 h 9483"/>
                <a:gd name="T34" fmla="*/ 3759 w 11733"/>
                <a:gd name="T35" fmla="*/ 9302 h 9483"/>
                <a:gd name="T36" fmla="*/ 2886 w 11733"/>
                <a:gd name="T37" fmla="*/ 9132 h 9483"/>
                <a:gd name="T38" fmla="*/ 2034 w 11733"/>
                <a:gd name="T39" fmla="*/ 8865 h 9483"/>
                <a:gd name="T40" fmla="*/ 1278 w 11733"/>
                <a:gd name="T41" fmla="*/ 8471 h 9483"/>
                <a:gd name="T42" fmla="*/ 607 w 11733"/>
                <a:gd name="T43" fmla="*/ 7640 h 9483"/>
                <a:gd name="T44" fmla="*/ 511 w 11733"/>
                <a:gd name="T45" fmla="*/ 7086 h 9483"/>
                <a:gd name="T46" fmla="*/ 447 w 11733"/>
                <a:gd name="T47" fmla="*/ 6553 h 9483"/>
                <a:gd name="T48" fmla="*/ 298 w 11733"/>
                <a:gd name="T49" fmla="*/ 5914 h 9483"/>
                <a:gd name="T50" fmla="*/ 181 w 11733"/>
                <a:gd name="T51" fmla="*/ 5317 h 9483"/>
                <a:gd name="T52" fmla="*/ 96 w 11733"/>
                <a:gd name="T53" fmla="*/ 4752 h 9483"/>
                <a:gd name="T54" fmla="*/ 43 w 11733"/>
                <a:gd name="T55" fmla="*/ 4219 h 9483"/>
                <a:gd name="T56" fmla="*/ 11 w 11733"/>
                <a:gd name="T57" fmla="*/ 3708 h 9483"/>
                <a:gd name="T58" fmla="*/ 0 w 11733"/>
                <a:gd name="T59" fmla="*/ 3239 h 9483"/>
                <a:gd name="T60" fmla="*/ 11 w 11733"/>
                <a:gd name="T61" fmla="*/ 2770 h 9483"/>
                <a:gd name="T62" fmla="*/ 682 w 11733"/>
                <a:gd name="T63" fmla="*/ 1662 h 9483"/>
                <a:gd name="T64" fmla="*/ 1469 w 11733"/>
                <a:gd name="T65" fmla="*/ 1193 h 9483"/>
                <a:gd name="T66" fmla="*/ 2449 w 11733"/>
                <a:gd name="T67" fmla="*/ 842 h 9483"/>
                <a:gd name="T68" fmla="*/ 3407 w 11733"/>
                <a:gd name="T69" fmla="*/ 639 h 9483"/>
                <a:gd name="T70" fmla="*/ 4429 w 11733"/>
                <a:gd name="T71" fmla="*/ 511 h 9483"/>
                <a:gd name="T72" fmla="*/ 5409 w 11733"/>
                <a:gd name="T73" fmla="*/ 469 h 9483"/>
                <a:gd name="T74" fmla="*/ 6367 w 11733"/>
                <a:gd name="T75" fmla="*/ 479 h 9483"/>
                <a:gd name="T76" fmla="*/ 7315 w 11733"/>
                <a:gd name="T77" fmla="*/ 565 h 9483"/>
                <a:gd name="T78" fmla="*/ 8273 w 11733"/>
                <a:gd name="T79" fmla="*/ 714 h 9483"/>
                <a:gd name="T80" fmla="*/ 9189 w 11733"/>
                <a:gd name="T81" fmla="*/ 959 h 9483"/>
                <a:gd name="T82" fmla="*/ 10147 w 11733"/>
                <a:gd name="T83" fmla="*/ 1374 h 9483"/>
                <a:gd name="T84" fmla="*/ 1736 w 11733"/>
                <a:gd name="T85" fmla="*/ 3292 h 9483"/>
                <a:gd name="T86" fmla="*/ 4994 w 11733"/>
                <a:gd name="T87" fmla="*/ 7789 h 9483"/>
                <a:gd name="T88" fmla="*/ 10562 w 11733"/>
                <a:gd name="T89" fmla="*/ 7469 h 9483"/>
                <a:gd name="T90" fmla="*/ 9710 w 11733"/>
                <a:gd name="T91" fmla="*/ 1193 h 948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1733"/>
                <a:gd name="T139" fmla="*/ 0 h 9483"/>
                <a:gd name="T140" fmla="*/ 11733 w 11733"/>
                <a:gd name="T141" fmla="*/ 9483 h 948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1733" h="9483">
                  <a:moveTo>
                    <a:pt x="10147" y="1374"/>
                  </a:moveTo>
                  <a:cubicBezTo>
                    <a:pt x="10403" y="1524"/>
                    <a:pt x="10605" y="1673"/>
                    <a:pt x="10754" y="1811"/>
                  </a:cubicBezTo>
                  <a:cubicBezTo>
                    <a:pt x="10892" y="1971"/>
                    <a:pt x="10892" y="1971"/>
                    <a:pt x="10892" y="1971"/>
                  </a:cubicBezTo>
                  <a:cubicBezTo>
                    <a:pt x="10946" y="2035"/>
                    <a:pt x="11020" y="2131"/>
                    <a:pt x="11063" y="2205"/>
                  </a:cubicBezTo>
                  <a:cubicBezTo>
                    <a:pt x="11159" y="2365"/>
                    <a:pt x="11159" y="2365"/>
                    <a:pt x="11159" y="2365"/>
                  </a:cubicBezTo>
                  <a:cubicBezTo>
                    <a:pt x="11180" y="2429"/>
                    <a:pt x="11212" y="2514"/>
                    <a:pt x="11233" y="2578"/>
                  </a:cubicBezTo>
                  <a:cubicBezTo>
                    <a:pt x="11265" y="2749"/>
                    <a:pt x="11265" y="2749"/>
                    <a:pt x="11265" y="2749"/>
                  </a:cubicBezTo>
                  <a:cubicBezTo>
                    <a:pt x="11276" y="2813"/>
                    <a:pt x="11286" y="2898"/>
                    <a:pt x="11286" y="2951"/>
                  </a:cubicBezTo>
                  <a:cubicBezTo>
                    <a:pt x="11286" y="3101"/>
                    <a:pt x="11286" y="3101"/>
                    <a:pt x="11286" y="3101"/>
                  </a:cubicBezTo>
                  <a:cubicBezTo>
                    <a:pt x="11286" y="3154"/>
                    <a:pt x="11276" y="3207"/>
                    <a:pt x="11276" y="3260"/>
                  </a:cubicBezTo>
                  <a:cubicBezTo>
                    <a:pt x="11276" y="3410"/>
                    <a:pt x="11276" y="3410"/>
                    <a:pt x="11276" y="3410"/>
                  </a:cubicBezTo>
                  <a:cubicBezTo>
                    <a:pt x="11276" y="3452"/>
                    <a:pt x="11276" y="3516"/>
                    <a:pt x="11276" y="3569"/>
                  </a:cubicBezTo>
                  <a:cubicBezTo>
                    <a:pt x="11265" y="3729"/>
                    <a:pt x="11265" y="3729"/>
                    <a:pt x="11265" y="3729"/>
                  </a:cubicBezTo>
                  <a:cubicBezTo>
                    <a:pt x="11265" y="3782"/>
                    <a:pt x="11265" y="3846"/>
                    <a:pt x="11254" y="3889"/>
                  </a:cubicBezTo>
                  <a:cubicBezTo>
                    <a:pt x="11244" y="4060"/>
                    <a:pt x="11244" y="4060"/>
                    <a:pt x="11244" y="4060"/>
                  </a:cubicBezTo>
                  <a:cubicBezTo>
                    <a:pt x="11244" y="4113"/>
                    <a:pt x="11244" y="4177"/>
                    <a:pt x="11233" y="4230"/>
                  </a:cubicBezTo>
                  <a:cubicBezTo>
                    <a:pt x="11222" y="4411"/>
                    <a:pt x="11222" y="4411"/>
                    <a:pt x="11222" y="4411"/>
                  </a:cubicBezTo>
                  <a:cubicBezTo>
                    <a:pt x="11212" y="4464"/>
                    <a:pt x="11212" y="4528"/>
                    <a:pt x="11201" y="4582"/>
                  </a:cubicBezTo>
                  <a:cubicBezTo>
                    <a:pt x="11180" y="4763"/>
                    <a:pt x="11180" y="4763"/>
                    <a:pt x="11180" y="4763"/>
                  </a:cubicBezTo>
                  <a:cubicBezTo>
                    <a:pt x="11169" y="4827"/>
                    <a:pt x="11169" y="4901"/>
                    <a:pt x="11159" y="4955"/>
                  </a:cubicBezTo>
                  <a:cubicBezTo>
                    <a:pt x="11127" y="5146"/>
                    <a:pt x="11127" y="5146"/>
                    <a:pt x="11127" y="5146"/>
                  </a:cubicBezTo>
                  <a:cubicBezTo>
                    <a:pt x="11116" y="5200"/>
                    <a:pt x="11105" y="5274"/>
                    <a:pt x="11095" y="5338"/>
                  </a:cubicBezTo>
                  <a:cubicBezTo>
                    <a:pt x="11063" y="5530"/>
                    <a:pt x="11063" y="5530"/>
                    <a:pt x="11063" y="5530"/>
                  </a:cubicBezTo>
                  <a:cubicBezTo>
                    <a:pt x="11052" y="5594"/>
                    <a:pt x="11031" y="5668"/>
                    <a:pt x="11020" y="5732"/>
                  </a:cubicBezTo>
                  <a:cubicBezTo>
                    <a:pt x="10978" y="5935"/>
                    <a:pt x="10978" y="5935"/>
                    <a:pt x="10978" y="5935"/>
                  </a:cubicBezTo>
                  <a:cubicBezTo>
                    <a:pt x="10967" y="5999"/>
                    <a:pt x="10946" y="6073"/>
                    <a:pt x="10924" y="6137"/>
                  </a:cubicBezTo>
                  <a:cubicBezTo>
                    <a:pt x="10871" y="6350"/>
                    <a:pt x="10871" y="6350"/>
                    <a:pt x="10871" y="6350"/>
                  </a:cubicBezTo>
                  <a:cubicBezTo>
                    <a:pt x="10860" y="6414"/>
                    <a:pt x="10839" y="6500"/>
                    <a:pt x="10818" y="6564"/>
                  </a:cubicBezTo>
                  <a:cubicBezTo>
                    <a:pt x="10775" y="6745"/>
                    <a:pt x="10775" y="6745"/>
                    <a:pt x="10775" y="6745"/>
                  </a:cubicBezTo>
                  <a:cubicBezTo>
                    <a:pt x="10616" y="7789"/>
                    <a:pt x="10616" y="7789"/>
                    <a:pt x="10509" y="7970"/>
                  </a:cubicBezTo>
                  <a:cubicBezTo>
                    <a:pt x="10381" y="8141"/>
                    <a:pt x="10381" y="8141"/>
                    <a:pt x="10381" y="8141"/>
                  </a:cubicBezTo>
                  <a:cubicBezTo>
                    <a:pt x="10317" y="8215"/>
                    <a:pt x="10211" y="8311"/>
                    <a:pt x="10136" y="8375"/>
                  </a:cubicBezTo>
                  <a:cubicBezTo>
                    <a:pt x="9955" y="8513"/>
                    <a:pt x="9955" y="8513"/>
                    <a:pt x="9955" y="8513"/>
                  </a:cubicBezTo>
                  <a:cubicBezTo>
                    <a:pt x="9870" y="8567"/>
                    <a:pt x="9764" y="8631"/>
                    <a:pt x="9679" y="8673"/>
                  </a:cubicBezTo>
                  <a:cubicBezTo>
                    <a:pt x="9455" y="8780"/>
                    <a:pt x="9455" y="8780"/>
                    <a:pt x="9455" y="8780"/>
                  </a:cubicBezTo>
                  <a:cubicBezTo>
                    <a:pt x="9370" y="8822"/>
                    <a:pt x="9253" y="8865"/>
                    <a:pt x="9167" y="8897"/>
                  </a:cubicBezTo>
                  <a:cubicBezTo>
                    <a:pt x="8912" y="8993"/>
                    <a:pt x="8912" y="8993"/>
                    <a:pt x="8912" y="8993"/>
                  </a:cubicBezTo>
                  <a:cubicBezTo>
                    <a:pt x="8816" y="9014"/>
                    <a:pt x="8699" y="9057"/>
                    <a:pt x="8614" y="9078"/>
                  </a:cubicBezTo>
                  <a:cubicBezTo>
                    <a:pt x="8326" y="9153"/>
                    <a:pt x="8326" y="9153"/>
                    <a:pt x="8326" y="9153"/>
                  </a:cubicBezTo>
                  <a:cubicBezTo>
                    <a:pt x="8241" y="9174"/>
                    <a:pt x="8113" y="9195"/>
                    <a:pt x="8018" y="9217"/>
                  </a:cubicBezTo>
                  <a:cubicBezTo>
                    <a:pt x="7719" y="9270"/>
                    <a:pt x="7719" y="9270"/>
                    <a:pt x="7719" y="9270"/>
                  </a:cubicBezTo>
                  <a:cubicBezTo>
                    <a:pt x="7624" y="9281"/>
                    <a:pt x="7496" y="9302"/>
                    <a:pt x="7400" y="9323"/>
                  </a:cubicBezTo>
                  <a:cubicBezTo>
                    <a:pt x="7091" y="9355"/>
                    <a:pt x="7091" y="9355"/>
                    <a:pt x="7091" y="9355"/>
                  </a:cubicBezTo>
                  <a:cubicBezTo>
                    <a:pt x="6995" y="9366"/>
                    <a:pt x="6868" y="9377"/>
                    <a:pt x="6772" y="9387"/>
                  </a:cubicBezTo>
                  <a:cubicBezTo>
                    <a:pt x="6463" y="9409"/>
                    <a:pt x="6463" y="9409"/>
                    <a:pt x="6463" y="9409"/>
                  </a:cubicBezTo>
                  <a:cubicBezTo>
                    <a:pt x="6367" y="9409"/>
                    <a:pt x="6250" y="9419"/>
                    <a:pt x="6154" y="9419"/>
                  </a:cubicBezTo>
                  <a:cubicBezTo>
                    <a:pt x="5846" y="9430"/>
                    <a:pt x="5846" y="9430"/>
                    <a:pt x="5846" y="9430"/>
                  </a:cubicBezTo>
                  <a:cubicBezTo>
                    <a:pt x="5760" y="9430"/>
                    <a:pt x="5643" y="9430"/>
                    <a:pt x="5547" y="9430"/>
                  </a:cubicBezTo>
                  <a:cubicBezTo>
                    <a:pt x="5249" y="9430"/>
                    <a:pt x="5249" y="9430"/>
                    <a:pt x="5249" y="9430"/>
                  </a:cubicBezTo>
                  <a:cubicBezTo>
                    <a:pt x="5153" y="9419"/>
                    <a:pt x="5036" y="9419"/>
                    <a:pt x="4940" y="9409"/>
                  </a:cubicBezTo>
                  <a:cubicBezTo>
                    <a:pt x="4642" y="9398"/>
                    <a:pt x="4642" y="9398"/>
                    <a:pt x="4642" y="9398"/>
                  </a:cubicBezTo>
                  <a:cubicBezTo>
                    <a:pt x="4557" y="9387"/>
                    <a:pt x="4440" y="9377"/>
                    <a:pt x="4344" y="9366"/>
                  </a:cubicBezTo>
                  <a:cubicBezTo>
                    <a:pt x="4057" y="9334"/>
                    <a:pt x="4057" y="9334"/>
                    <a:pt x="4057" y="9334"/>
                  </a:cubicBezTo>
                  <a:cubicBezTo>
                    <a:pt x="3961" y="9323"/>
                    <a:pt x="3844" y="9313"/>
                    <a:pt x="3759" y="9302"/>
                  </a:cubicBezTo>
                  <a:cubicBezTo>
                    <a:pt x="3461" y="9249"/>
                    <a:pt x="3461" y="9249"/>
                    <a:pt x="3461" y="9249"/>
                  </a:cubicBezTo>
                  <a:cubicBezTo>
                    <a:pt x="3375" y="9238"/>
                    <a:pt x="3258" y="9217"/>
                    <a:pt x="3173" y="9195"/>
                  </a:cubicBezTo>
                  <a:cubicBezTo>
                    <a:pt x="2886" y="9132"/>
                    <a:pt x="2886" y="9132"/>
                    <a:pt x="2886" y="9132"/>
                  </a:cubicBezTo>
                  <a:cubicBezTo>
                    <a:pt x="2800" y="9110"/>
                    <a:pt x="2683" y="9078"/>
                    <a:pt x="2587" y="9057"/>
                  </a:cubicBezTo>
                  <a:cubicBezTo>
                    <a:pt x="2321" y="8972"/>
                    <a:pt x="2321" y="8972"/>
                    <a:pt x="2321" y="8972"/>
                  </a:cubicBezTo>
                  <a:cubicBezTo>
                    <a:pt x="2225" y="8940"/>
                    <a:pt x="2119" y="8897"/>
                    <a:pt x="2034" y="8865"/>
                  </a:cubicBezTo>
                  <a:cubicBezTo>
                    <a:pt x="1778" y="8759"/>
                    <a:pt x="1778" y="8759"/>
                    <a:pt x="1778" y="8759"/>
                  </a:cubicBezTo>
                  <a:cubicBezTo>
                    <a:pt x="1693" y="8716"/>
                    <a:pt x="1576" y="8663"/>
                    <a:pt x="1501" y="8609"/>
                  </a:cubicBezTo>
                  <a:cubicBezTo>
                    <a:pt x="1278" y="8471"/>
                    <a:pt x="1278" y="8471"/>
                    <a:pt x="1278" y="8471"/>
                  </a:cubicBezTo>
                  <a:cubicBezTo>
                    <a:pt x="1044" y="8290"/>
                    <a:pt x="1001" y="8268"/>
                    <a:pt x="852" y="8087"/>
                  </a:cubicBezTo>
                  <a:cubicBezTo>
                    <a:pt x="735" y="7927"/>
                    <a:pt x="735" y="7927"/>
                    <a:pt x="735" y="7927"/>
                  </a:cubicBezTo>
                  <a:cubicBezTo>
                    <a:pt x="692" y="7842"/>
                    <a:pt x="639" y="7725"/>
                    <a:pt x="607" y="7640"/>
                  </a:cubicBezTo>
                  <a:cubicBezTo>
                    <a:pt x="554" y="7469"/>
                    <a:pt x="554" y="7469"/>
                    <a:pt x="554" y="7469"/>
                  </a:cubicBezTo>
                  <a:cubicBezTo>
                    <a:pt x="554" y="7405"/>
                    <a:pt x="533" y="7320"/>
                    <a:pt x="522" y="7256"/>
                  </a:cubicBezTo>
                  <a:cubicBezTo>
                    <a:pt x="511" y="7086"/>
                    <a:pt x="511" y="7086"/>
                    <a:pt x="511" y="7086"/>
                  </a:cubicBezTo>
                  <a:cubicBezTo>
                    <a:pt x="511" y="7043"/>
                    <a:pt x="511" y="6968"/>
                    <a:pt x="501" y="6926"/>
                  </a:cubicBezTo>
                  <a:cubicBezTo>
                    <a:pt x="490" y="6798"/>
                    <a:pt x="490" y="6798"/>
                    <a:pt x="490" y="6798"/>
                  </a:cubicBezTo>
                  <a:cubicBezTo>
                    <a:pt x="479" y="6723"/>
                    <a:pt x="469" y="6617"/>
                    <a:pt x="447" y="6553"/>
                  </a:cubicBezTo>
                  <a:cubicBezTo>
                    <a:pt x="394" y="6329"/>
                    <a:pt x="394" y="6329"/>
                    <a:pt x="394" y="6329"/>
                  </a:cubicBezTo>
                  <a:cubicBezTo>
                    <a:pt x="373" y="6276"/>
                    <a:pt x="351" y="6191"/>
                    <a:pt x="341" y="6127"/>
                  </a:cubicBezTo>
                  <a:cubicBezTo>
                    <a:pt x="298" y="5914"/>
                    <a:pt x="298" y="5914"/>
                    <a:pt x="298" y="5914"/>
                  </a:cubicBezTo>
                  <a:cubicBezTo>
                    <a:pt x="277" y="5850"/>
                    <a:pt x="266" y="5775"/>
                    <a:pt x="245" y="5711"/>
                  </a:cubicBezTo>
                  <a:cubicBezTo>
                    <a:pt x="213" y="5509"/>
                    <a:pt x="213" y="5509"/>
                    <a:pt x="213" y="5509"/>
                  </a:cubicBezTo>
                  <a:cubicBezTo>
                    <a:pt x="202" y="5455"/>
                    <a:pt x="181" y="5370"/>
                    <a:pt x="181" y="5317"/>
                  </a:cubicBezTo>
                  <a:cubicBezTo>
                    <a:pt x="149" y="5125"/>
                    <a:pt x="149" y="5125"/>
                    <a:pt x="149" y="5125"/>
                  </a:cubicBezTo>
                  <a:cubicBezTo>
                    <a:pt x="139" y="5072"/>
                    <a:pt x="128" y="4987"/>
                    <a:pt x="117" y="4933"/>
                  </a:cubicBezTo>
                  <a:cubicBezTo>
                    <a:pt x="96" y="4752"/>
                    <a:pt x="96" y="4752"/>
                    <a:pt x="96" y="4752"/>
                  </a:cubicBezTo>
                  <a:cubicBezTo>
                    <a:pt x="85" y="4699"/>
                    <a:pt x="75" y="4624"/>
                    <a:pt x="75" y="4571"/>
                  </a:cubicBezTo>
                  <a:cubicBezTo>
                    <a:pt x="53" y="4390"/>
                    <a:pt x="53" y="4390"/>
                    <a:pt x="53" y="4390"/>
                  </a:cubicBezTo>
                  <a:cubicBezTo>
                    <a:pt x="53" y="4337"/>
                    <a:pt x="43" y="4262"/>
                    <a:pt x="43" y="4219"/>
                  </a:cubicBezTo>
                  <a:cubicBezTo>
                    <a:pt x="32" y="4038"/>
                    <a:pt x="32" y="4038"/>
                    <a:pt x="32" y="4038"/>
                  </a:cubicBezTo>
                  <a:cubicBezTo>
                    <a:pt x="21" y="3996"/>
                    <a:pt x="21" y="3921"/>
                    <a:pt x="21" y="3878"/>
                  </a:cubicBezTo>
                  <a:cubicBezTo>
                    <a:pt x="11" y="3708"/>
                    <a:pt x="11" y="3708"/>
                    <a:pt x="11" y="3708"/>
                  </a:cubicBezTo>
                  <a:cubicBezTo>
                    <a:pt x="11" y="3665"/>
                    <a:pt x="11" y="3601"/>
                    <a:pt x="11" y="3548"/>
                  </a:cubicBezTo>
                  <a:cubicBezTo>
                    <a:pt x="0" y="3388"/>
                    <a:pt x="0" y="3388"/>
                    <a:pt x="0" y="3388"/>
                  </a:cubicBezTo>
                  <a:cubicBezTo>
                    <a:pt x="0" y="3346"/>
                    <a:pt x="0" y="3282"/>
                    <a:pt x="0" y="3239"/>
                  </a:cubicBezTo>
                  <a:cubicBezTo>
                    <a:pt x="0" y="3090"/>
                    <a:pt x="0" y="3090"/>
                    <a:pt x="0" y="3090"/>
                  </a:cubicBezTo>
                  <a:cubicBezTo>
                    <a:pt x="0" y="3037"/>
                    <a:pt x="0" y="2983"/>
                    <a:pt x="0" y="2941"/>
                  </a:cubicBezTo>
                  <a:cubicBezTo>
                    <a:pt x="11" y="2770"/>
                    <a:pt x="11" y="2770"/>
                    <a:pt x="11" y="2770"/>
                  </a:cubicBezTo>
                  <a:cubicBezTo>
                    <a:pt x="64" y="2493"/>
                    <a:pt x="85" y="2408"/>
                    <a:pt x="234" y="2152"/>
                  </a:cubicBezTo>
                  <a:cubicBezTo>
                    <a:pt x="351" y="1992"/>
                    <a:pt x="351" y="1992"/>
                    <a:pt x="351" y="1992"/>
                  </a:cubicBezTo>
                  <a:cubicBezTo>
                    <a:pt x="533" y="1790"/>
                    <a:pt x="543" y="1779"/>
                    <a:pt x="682" y="1662"/>
                  </a:cubicBezTo>
                  <a:cubicBezTo>
                    <a:pt x="873" y="1524"/>
                    <a:pt x="873" y="1524"/>
                    <a:pt x="873" y="1524"/>
                  </a:cubicBezTo>
                  <a:cubicBezTo>
                    <a:pt x="980" y="1460"/>
                    <a:pt x="1118" y="1364"/>
                    <a:pt x="1235" y="1310"/>
                  </a:cubicBezTo>
                  <a:cubicBezTo>
                    <a:pt x="1469" y="1193"/>
                    <a:pt x="1469" y="1193"/>
                    <a:pt x="1469" y="1193"/>
                  </a:cubicBezTo>
                  <a:cubicBezTo>
                    <a:pt x="1576" y="1140"/>
                    <a:pt x="1714" y="1087"/>
                    <a:pt x="1831" y="1044"/>
                  </a:cubicBezTo>
                  <a:cubicBezTo>
                    <a:pt x="2098" y="948"/>
                    <a:pt x="2098" y="948"/>
                    <a:pt x="2098" y="948"/>
                  </a:cubicBezTo>
                  <a:cubicBezTo>
                    <a:pt x="2204" y="916"/>
                    <a:pt x="2343" y="874"/>
                    <a:pt x="2449" y="842"/>
                  </a:cubicBezTo>
                  <a:cubicBezTo>
                    <a:pt x="2747" y="767"/>
                    <a:pt x="2747" y="767"/>
                    <a:pt x="2747" y="767"/>
                  </a:cubicBezTo>
                  <a:cubicBezTo>
                    <a:pt x="2854" y="746"/>
                    <a:pt x="2992" y="714"/>
                    <a:pt x="3099" y="692"/>
                  </a:cubicBezTo>
                  <a:cubicBezTo>
                    <a:pt x="3407" y="639"/>
                    <a:pt x="3407" y="639"/>
                    <a:pt x="3407" y="639"/>
                  </a:cubicBezTo>
                  <a:cubicBezTo>
                    <a:pt x="3514" y="618"/>
                    <a:pt x="3652" y="597"/>
                    <a:pt x="3759" y="586"/>
                  </a:cubicBezTo>
                  <a:cubicBezTo>
                    <a:pt x="4089" y="543"/>
                    <a:pt x="4089" y="543"/>
                    <a:pt x="4089" y="543"/>
                  </a:cubicBezTo>
                  <a:cubicBezTo>
                    <a:pt x="4195" y="533"/>
                    <a:pt x="4334" y="522"/>
                    <a:pt x="4429" y="511"/>
                  </a:cubicBezTo>
                  <a:cubicBezTo>
                    <a:pt x="4759" y="490"/>
                    <a:pt x="4759" y="490"/>
                    <a:pt x="4759" y="490"/>
                  </a:cubicBezTo>
                  <a:cubicBezTo>
                    <a:pt x="4855" y="479"/>
                    <a:pt x="4983" y="479"/>
                    <a:pt x="5090" y="469"/>
                  </a:cubicBezTo>
                  <a:cubicBezTo>
                    <a:pt x="5409" y="469"/>
                    <a:pt x="5409" y="469"/>
                    <a:pt x="5409" y="469"/>
                  </a:cubicBezTo>
                  <a:cubicBezTo>
                    <a:pt x="5505" y="469"/>
                    <a:pt x="5633" y="469"/>
                    <a:pt x="5728" y="469"/>
                  </a:cubicBezTo>
                  <a:cubicBezTo>
                    <a:pt x="6048" y="469"/>
                    <a:pt x="6048" y="469"/>
                    <a:pt x="6048" y="469"/>
                  </a:cubicBezTo>
                  <a:cubicBezTo>
                    <a:pt x="6144" y="469"/>
                    <a:pt x="6271" y="479"/>
                    <a:pt x="6367" y="479"/>
                  </a:cubicBezTo>
                  <a:cubicBezTo>
                    <a:pt x="6687" y="501"/>
                    <a:pt x="6687" y="501"/>
                    <a:pt x="6687" y="501"/>
                  </a:cubicBezTo>
                  <a:cubicBezTo>
                    <a:pt x="6782" y="511"/>
                    <a:pt x="6910" y="522"/>
                    <a:pt x="7006" y="533"/>
                  </a:cubicBezTo>
                  <a:cubicBezTo>
                    <a:pt x="7315" y="565"/>
                    <a:pt x="7315" y="565"/>
                    <a:pt x="7315" y="565"/>
                  </a:cubicBezTo>
                  <a:cubicBezTo>
                    <a:pt x="7411" y="575"/>
                    <a:pt x="7538" y="597"/>
                    <a:pt x="7634" y="607"/>
                  </a:cubicBezTo>
                  <a:cubicBezTo>
                    <a:pt x="7943" y="660"/>
                    <a:pt x="7943" y="660"/>
                    <a:pt x="7943" y="660"/>
                  </a:cubicBezTo>
                  <a:cubicBezTo>
                    <a:pt x="8039" y="671"/>
                    <a:pt x="8167" y="703"/>
                    <a:pt x="8273" y="714"/>
                  </a:cubicBezTo>
                  <a:cubicBezTo>
                    <a:pt x="8571" y="788"/>
                    <a:pt x="8571" y="788"/>
                    <a:pt x="8571" y="788"/>
                  </a:cubicBezTo>
                  <a:cubicBezTo>
                    <a:pt x="8667" y="810"/>
                    <a:pt x="8805" y="842"/>
                    <a:pt x="8901" y="874"/>
                  </a:cubicBezTo>
                  <a:cubicBezTo>
                    <a:pt x="9189" y="959"/>
                    <a:pt x="9189" y="959"/>
                    <a:pt x="9189" y="959"/>
                  </a:cubicBezTo>
                  <a:cubicBezTo>
                    <a:pt x="9295" y="1001"/>
                    <a:pt x="9434" y="1044"/>
                    <a:pt x="9529" y="1087"/>
                  </a:cubicBezTo>
                  <a:cubicBezTo>
                    <a:pt x="9796" y="1193"/>
                    <a:pt x="9796" y="1193"/>
                    <a:pt x="9796" y="1193"/>
                  </a:cubicBezTo>
                  <a:cubicBezTo>
                    <a:pt x="9902" y="1246"/>
                    <a:pt x="10051" y="1321"/>
                    <a:pt x="10147" y="1374"/>
                  </a:cubicBezTo>
                  <a:cubicBezTo>
                    <a:pt x="10030" y="1310"/>
                    <a:pt x="9881" y="1246"/>
                    <a:pt x="9710" y="1193"/>
                  </a:cubicBezTo>
                  <a:cubicBezTo>
                    <a:pt x="9668" y="1183"/>
                    <a:pt x="9615" y="1161"/>
                    <a:pt x="9572" y="1151"/>
                  </a:cubicBezTo>
                  <a:cubicBezTo>
                    <a:pt x="5782" y="0"/>
                    <a:pt x="586" y="1417"/>
                    <a:pt x="1736" y="3292"/>
                  </a:cubicBezTo>
                  <a:cubicBezTo>
                    <a:pt x="2172" y="3985"/>
                    <a:pt x="3205" y="3900"/>
                    <a:pt x="3556" y="4688"/>
                  </a:cubicBezTo>
                  <a:cubicBezTo>
                    <a:pt x="3801" y="5221"/>
                    <a:pt x="3929" y="5796"/>
                    <a:pt x="4216" y="6318"/>
                  </a:cubicBezTo>
                  <a:cubicBezTo>
                    <a:pt x="4994" y="7789"/>
                    <a:pt x="4994" y="7789"/>
                    <a:pt x="4994" y="7789"/>
                  </a:cubicBezTo>
                  <a:cubicBezTo>
                    <a:pt x="4791" y="8141"/>
                    <a:pt x="4312" y="7895"/>
                    <a:pt x="4089" y="8204"/>
                  </a:cubicBezTo>
                  <a:cubicBezTo>
                    <a:pt x="4057" y="8258"/>
                    <a:pt x="4035" y="8364"/>
                    <a:pt x="4057" y="8428"/>
                  </a:cubicBezTo>
                  <a:cubicBezTo>
                    <a:pt x="4355" y="9068"/>
                    <a:pt x="10136" y="9483"/>
                    <a:pt x="10562" y="7469"/>
                  </a:cubicBezTo>
                  <a:cubicBezTo>
                    <a:pt x="10605" y="7267"/>
                    <a:pt x="10403" y="7182"/>
                    <a:pt x="10339" y="7032"/>
                  </a:cubicBezTo>
                  <a:cubicBezTo>
                    <a:pt x="10307" y="6958"/>
                    <a:pt x="10360" y="6777"/>
                    <a:pt x="10477" y="6489"/>
                  </a:cubicBezTo>
                  <a:cubicBezTo>
                    <a:pt x="11733" y="3633"/>
                    <a:pt x="11478" y="1843"/>
                    <a:pt x="9710" y="1193"/>
                  </a:cubicBezTo>
                  <a:cubicBezTo>
                    <a:pt x="9881" y="1246"/>
                    <a:pt x="10030" y="1310"/>
                    <a:pt x="10147" y="1374"/>
                  </a:cubicBezTo>
                </a:path>
              </a:pathLst>
            </a:custGeom>
            <a:solidFill>
              <a:srgbClr val="FF9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21" name="Freeform 130"/>
            <p:cNvSpPr>
              <a:spLocks noChangeAspect="1"/>
            </p:cNvSpPr>
            <p:nvPr/>
          </p:nvSpPr>
          <p:spPr bwMode="auto">
            <a:xfrm>
              <a:off x="2187" y="1541"/>
              <a:ext cx="1359" cy="1181"/>
            </a:xfrm>
            <a:custGeom>
              <a:avLst/>
              <a:gdLst>
                <a:gd name="T0" fmla="*/ 11283 w 11325"/>
                <a:gd name="T1" fmla="*/ 3351 h 9841"/>
                <a:gd name="T2" fmla="*/ 11272 w 11325"/>
                <a:gd name="T3" fmla="*/ 3819 h 9841"/>
                <a:gd name="T4" fmla="*/ 11240 w 11325"/>
                <a:gd name="T5" fmla="*/ 4309 h 9841"/>
                <a:gd name="T6" fmla="*/ 11197 w 11325"/>
                <a:gd name="T7" fmla="*/ 4830 h 9841"/>
                <a:gd name="T8" fmla="*/ 11123 w 11325"/>
                <a:gd name="T9" fmla="*/ 5394 h 9841"/>
                <a:gd name="T10" fmla="*/ 11016 w 11325"/>
                <a:gd name="T11" fmla="*/ 5979 h 9841"/>
                <a:gd name="T12" fmla="*/ 10867 w 11325"/>
                <a:gd name="T13" fmla="*/ 6596 h 9841"/>
                <a:gd name="T14" fmla="*/ 10506 w 11325"/>
                <a:gd name="T15" fmla="*/ 8214 h 9841"/>
                <a:gd name="T16" fmla="*/ 9952 w 11325"/>
                <a:gd name="T17" fmla="*/ 8756 h 9841"/>
                <a:gd name="T18" fmla="*/ 9164 w 11325"/>
                <a:gd name="T19" fmla="*/ 9139 h 9841"/>
                <a:gd name="T20" fmla="*/ 8324 w 11325"/>
                <a:gd name="T21" fmla="*/ 9395 h 9841"/>
                <a:gd name="T22" fmla="*/ 7398 w 11325"/>
                <a:gd name="T23" fmla="*/ 9565 h 9841"/>
                <a:gd name="T24" fmla="*/ 6461 w 11325"/>
                <a:gd name="T25" fmla="*/ 9650 h 9841"/>
                <a:gd name="T26" fmla="*/ 5546 w 11325"/>
                <a:gd name="T27" fmla="*/ 9671 h 9841"/>
                <a:gd name="T28" fmla="*/ 4641 w 11325"/>
                <a:gd name="T29" fmla="*/ 9639 h 9841"/>
                <a:gd name="T30" fmla="*/ 3757 w 11325"/>
                <a:gd name="T31" fmla="*/ 9544 h 9841"/>
                <a:gd name="T32" fmla="*/ 2885 w 11325"/>
                <a:gd name="T33" fmla="*/ 9373 h 9841"/>
                <a:gd name="T34" fmla="*/ 2033 w 11325"/>
                <a:gd name="T35" fmla="*/ 9107 h 9841"/>
                <a:gd name="T36" fmla="*/ 1277 w 11325"/>
                <a:gd name="T37" fmla="*/ 8714 h 9841"/>
                <a:gd name="T38" fmla="*/ 607 w 11325"/>
                <a:gd name="T39" fmla="*/ 7884 h 9841"/>
                <a:gd name="T40" fmla="*/ 511 w 11325"/>
                <a:gd name="T41" fmla="*/ 7331 h 9841"/>
                <a:gd name="T42" fmla="*/ 447 w 11325"/>
                <a:gd name="T43" fmla="*/ 6799 h 9841"/>
                <a:gd name="T44" fmla="*/ 298 w 11325"/>
                <a:gd name="T45" fmla="*/ 6160 h 9841"/>
                <a:gd name="T46" fmla="*/ 181 w 11325"/>
                <a:gd name="T47" fmla="*/ 5564 h 9841"/>
                <a:gd name="T48" fmla="*/ 96 w 11325"/>
                <a:gd name="T49" fmla="*/ 5000 h 9841"/>
                <a:gd name="T50" fmla="*/ 43 w 11325"/>
                <a:gd name="T51" fmla="*/ 4468 h 9841"/>
                <a:gd name="T52" fmla="*/ 11 w 11325"/>
                <a:gd name="T53" fmla="*/ 3958 h 9841"/>
                <a:gd name="T54" fmla="*/ 0 w 11325"/>
                <a:gd name="T55" fmla="*/ 3490 h 9841"/>
                <a:gd name="T56" fmla="*/ 11 w 11325"/>
                <a:gd name="T57" fmla="*/ 3021 h 9841"/>
                <a:gd name="T58" fmla="*/ 681 w 11325"/>
                <a:gd name="T59" fmla="*/ 1915 h 9841"/>
                <a:gd name="T60" fmla="*/ 1469 w 11325"/>
                <a:gd name="T61" fmla="*/ 1447 h 9841"/>
                <a:gd name="T62" fmla="*/ 2448 w 11325"/>
                <a:gd name="T63" fmla="*/ 1096 h 9841"/>
                <a:gd name="T64" fmla="*/ 3406 w 11325"/>
                <a:gd name="T65" fmla="*/ 894 h 9841"/>
                <a:gd name="T66" fmla="*/ 4428 w 11325"/>
                <a:gd name="T67" fmla="*/ 766 h 9841"/>
                <a:gd name="T68" fmla="*/ 5407 w 11325"/>
                <a:gd name="T69" fmla="*/ 723 h 9841"/>
                <a:gd name="T70" fmla="*/ 6365 w 11325"/>
                <a:gd name="T71" fmla="*/ 734 h 9841"/>
                <a:gd name="T72" fmla="*/ 7312 w 11325"/>
                <a:gd name="T73" fmla="*/ 819 h 9841"/>
                <a:gd name="T74" fmla="*/ 8270 w 11325"/>
                <a:gd name="T75" fmla="*/ 968 h 9841"/>
                <a:gd name="T76" fmla="*/ 9186 w 11325"/>
                <a:gd name="T77" fmla="*/ 1213 h 9841"/>
                <a:gd name="T78" fmla="*/ 10144 w 11325"/>
                <a:gd name="T79" fmla="*/ 1628 h 9841"/>
                <a:gd name="T80" fmla="*/ 3289 w 11325"/>
                <a:gd name="T81" fmla="*/ 5117 h 9841"/>
                <a:gd name="T82" fmla="*/ 3768 w 11325"/>
                <a:gd name="T83" fmla="*/ 8416 h 9841"/>
                <a:gd name="T84" fmla="*/ 10644 w 11325"/>
                <a:gd name="T85" fmla="*/ 7618 h 9841"/>
                <a:gd name="T86" fmla="*/ 11080 w 11325"/>
                <a:gd name="T87" fmla="*/ 5000 h 9841"/>
                <a:gd name="T88" fmla="*/ 11229 w 11325"/>
                <a:gd name="T89" fmla="*/ 2830 h 9841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1325"/>
                <a:gd name="T136" fmla="*/ 0 h 9841"/>
                <a:gd name="T137" fmla="*/ 11325 w 11325"/>
                <a:gd name="T138" fmla="*/ 9841 h 9841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1325" h="9841">
                  <a:moveTo>
                    <a:pt x="11229" y="2830"/>
                  </a:moveTo>
                  <a:cubicBezTo>
                    <a:pt x="11240" y="2883"/>
                    <a:pt x="11272" y="3011"/>
                    <a:pt x="11283" y="3202"/>
                  </a:cubicBezTo>
                  <a:cubicBezTo>
                    <a:pt x="11283" y="3351"/>
                    <a:pt x="11283" y="3351"/>
                    <a:pt x="11283" y="3351"/>
                  </a:cubicBezTo>
                  <a:cubicBezTo>
                    <a:pt x="11283" y="3404"/>
                    <a:pt x="11272" y="3458"/>
                    <a:pt x="11272" y="3511"/>
                  </a:cubicBezTo>
                  <a:cubicBezTo>
                    <a:pt x="11272" y="3660"/>
                    <a:pt x="11272" y="3660"/>
                    <a:pt x="11272" y="3660"/>
                  </a:cubicBezTo>
                  <a:cubicBezTo>
                    <a:pt x="11272" y="3702"/>
                    <a:pt x="11272" y="3766"/>
                    <a:pt x="11272" y="3819"/>
                  </a:cubicBezTo>
                  <a:cubicBezTo>
                    <a:pt x="11261" y="3979"/>
                    <a:pt x="11261" y="3979"/>
                    <a:pt x="11261" y="3979"/>
                  </a:cubicBezTo>
                  <a:cubicBezTo>
                    <a:pt x="11261" y="4032"/>
                    <a:pt x="11261" y="4096"/>
                    <a:pt x="11251" y="4139"/>
                  </a:cubicBezTo>
                  <a:cubicBezTo>
                    <a:pt x="11240" y="4309"/>
                    <a:pt x="11240" y="4309"/>
                    <a:pt x="11240" y="4309"/>
                  </a:cubicBezTo>
                  <a:cubicBezTo>
                    <a:pt x="11240" y="4362"/>
                    <a:pt x="11240" y="4426"/>
                    <a:pt x="11229" y="4479"/>
                  </a:cubicBezTo>
                  <a:cubicBezTo>
                    <a:pt x="11219" y="4660"/>
                    <a:pt x="11219" y="4660"/>
                    <a:pt x="11219" y="4660"/>
                  </a:cubicBezTo>
                  <a:cubicBezTo>
                    <a:pt x="11208" y="4713"/>
                    <a:pt x="11208" y="4777"/>
                    <a:pt x="11197" y="4830"/>
                  </a:cubicBezTo>
                  <a:cubicBezTo>
                    <a:pt x="11176" y="5011"/>
                    <a:pt x="11176" y="5011"/>
                    <a:pt x="11176" y="5011"/>
                  </a:cubicBezTo>
                  <a:cubicBezTo>
                    <a:pt x="11165" y="5075"/>
                    <a:pt x="11165" y="5149"/>
                    <a:pt x="11155" y="5203"/>
                  </a:cubicBezTo>
                  <a:cubicBezTo>
                    <a:pt x="11123" y="5394"/>
                    <a:pt x="11123" y="5394"/>
                    <a:pt x="11123" y="5394"/>
                  </a:cubicBezTo>
                  <a:cubicBezTo>
                    <a:pt x="11112" y="5447"/>
                    <a:pt x="11102" y="5522"/>
                    <a:pt x="11091" y="5586"/>
                  </a:cubicBezTo>
                  <a:cubicBezTo>
                    <a:pt x="11059" y="5777"/>
                    <a:pt x="11059" y="5777"/>
                    <a:pt x="11059" y="5777"/>
                  </a:cubicBezTo>
                  <a:cubicBezTo>
                    <a:pt x="11048" y="5841"/>
                    <a:pt x="11027" y="5915"/>
                    <a:pt x="11016" y="5979"/>
                  </a:cubicBezTo>
                  <a:cubicBezTo>
                    <a:pt x="10974" y="6181"/>
                    <a:pt x="10974" y="6181"/>
                    <a:pt x="10974" y="6181"/>
                  </a:cubicBezTo>
                  <a:cubicBezTo>
                    <a:pt x="10963" y="6245"/>
                    <a:pt x="10942" y="6320"/>
                    <a:pt x="10921" y="6384"/>
                  </a:cubicBezTo>
                  <a:cubicBezTo>
                    <a:pt x="10867" y="6596"/>
                    <a:pt x="10867" y="6596"/>
                    <a:pt x="10867" y="6596"/>
                  </a:cubicBezTo>
                  <a:cubicBezTo>
                    <a:pt x="10857" y="6660"/>
                    <a:pt x="10836" y="6745"/>
                    <a:pt x="10814" y="6809"/>
                  </a:cubicBezTo>
                  <a:cubicBezTo>
                    <a:pt x="10772" y="6990"/>
                    <a:pt x="10772" y="6990"/>
                    <a:pt x="10772" y="6990"/>
                  </a:cubicBezTo>
                  <a:cubicBezTo>
                    <a:pt x="10612" y="8033"/>
                    <a:pt x="10612" y="8033"/>
                    <a:pt x="10506" y="8214"/>
                  </a:cubicBezTo>
                  <a:cubicBezTo>
                    <a:pt x="10378" y="8384"/>
                    <a:pt x="10378" y="8384"/>
                    <a:pt x="10378" y="8384"/>
                  </a:cubicBezTo>
                  <a:cubicBezTo>
                    <a:pt x="10314" y="8458"/>
                    <a:pt x="10208" y="8554"/>
                    <a:pt x="10133" y="8618"/>
                  </a:cubicBezTo>
                  <a:cubicBezTo>
                    <a:pt x="9952" y="8756"/>
                    <a:pt x="9952" y="8756"/>
                    <a:pt x="9952" y="8756"/>
                  </a:cubicBezTo>
                  <a:cubicBezTo>
                    <a:pt x="9867" y="8809"/>
                    <a:pt x="9760" y="8873"/>
                    <a:pt x="9675" y="8916"/>
                  </a:cubicBezTo>
                  <a:cubicBezTo>
                    <a:pt x="9452" y="9022"/>
                    <a:pt x="9452" y="9022"/>
                    <a:pt x="9452" y="9022"/>
                  </a:cubicBezTo>
                  <a:cubicBezTo>
                    <a:pt x="9367" y="9065"/>
                    <a:pt x="9250" y="9107"/>
                    <a:pt x="9164" y="9139"/>
                  </a:cubicBezTo>
                  <a:cubicBezTo>
                    <a:pt x="8909" y="9235"/>
                    <a:pt x="8909" y="9235"/>
                    <a:pt x="8909" y="9235"/>
                  </a:cubicBezTo>
                  <a:cubicBezTo>
                    <a:pt x="8813" y="9256"/>
                    <a:pt x="8696" y="9299"/>
                    <a:pt x="8611" y="9320"/>
                  </a:cubicBezTo>
                  <a:cubicBezTo>
                    <a:pt x="8324" y="9395"/>
                    <a:pt x="8324" y="9395"/>
                    <a:pt x="8324" y="9395"/>
                  </a:cubicBezTo>
                  <a:cubicBezTo>
                    <a:pt x="8238" y="9416"/>
                    <a:pt x="8111" y="9437"/>
                    <a:pt x="8015" y="9458"/>
                  </a:cubicBezTo>
                  <a:cubicBezTo>
                    <a:pt x="7717" y="9512"/>
                    <a:pt x="7717" y="9512"/>
                    <a:pt x="7717" y="9512"/>
                  </a:cubicBezTo>
                  <a:cubicBezTo>
                    <a:pt x="7621" y="9522"/>
                    <a:pt x="7493" y="9544"/>
                    <a:pt x="7398" y="9565"/>
                  </a:cubicBezTo>
                  <a:cubicBezTo>
                    <a:pt x="7089" y="9597"/>
                    <a:pt x="7089" y="9597"/>
                    <a:pt x="7089" y="9597"/>
                  </a:cubicBezTo>
                  <a:cubicBezTo>
                    <a:pt x="6993" y="9607"/>
                    <a:pt x="6865" y="9618"/>
                    <a:pt x="6770" y="9629"/>
                  </a:cubicBezTo>
                  <a:cubicBezTo>
                    <a:pt x="6461" y="9650"/>
                    <a:pt x="6461" y="9650"/>
                    <a:pt x="6461" y="9650"/>
                  </a:cubicBezTo>
                  <a:cubicBezTo>
                    <a:pt x="6365" y="9650"/>
                    <a:pt x="6248" y="9661"/>
                    <a:pt x="6152" y="9661"/>
                  </a:cubicBezTo>
                  <a:cubicBezTo>
                    <a:pt x="5844" y="9671"/>
                    <a:pt x="5844" y="9671"/>
                    <a:pt x="5844" y="9671"/>
                  </a:cubicBezTo>
                  <a:cubicBezTo>
                    <a:pt x="5758" y="9671"/>
                    <a:pt x="5641" y="9671"/>
                    <a:pt x="5546" y="9671"/>
                  </a:cubicBezTo>
                  <a:cubicBezTo>
                    <a:pt x="5248" y="9671"/>
                    <a:pt x="5248" y="9671"/>
                    <a:pt x="5248" y="9671"/>
                  </a:cubicBezTo>
                  <a:cubicBezTo>
                    <a:pt x="5152" y="9661"/>
                    <a:pt x="5035" y="9661"/>
                    <a:pt x="4939" y="9650"/>
                  </a:cubicBezTo>
                  <a:cubicBezTo>
                    <a:pt x="4641" y="9639"/>
                    <a:pt x="4641" y="9639"/>
                    <a:pt x="4641" y="9639"/>
                  </a:cubicBezTo>
                  <a:cubicBezTo>
                    <a:pt x="4556" y="9629"/>
                    <a:pt x="4439" y="9618"/>
                    <a:pt x="4343" y="9607"/>
                  </a:cubicBezTo>
                  <a:cubicBezTo>
                    <a:pt x="4055" y="9575"/>
                    <a:pt x="4055" y="9575"/>
                    <a:pt x="4055" y="9575"/>
                  </a:cubicBezTo>
                  <a:cubicBezTo>
                    <a:pt x="3960" y="9565"/>
                    <a:pt x="3843" y="9554"/>
                    <a:pt x="3757" y="9544"/>
                  </a:cubicBezTo>
                  <a:cubicBezTo>
                    <a:pt x="3459" y="9490"/>
                    <a:pt x="3459" y="9490"/>
                    <a:pt x="3459" y="9490"/>
                  </a:cubicBezTo>
                  <a:cubicBezTo>
                    <a:pt x="3374" y="9480"/>
                    <a:pt x="3257" y="9458"/>
                    <a:pt x="3172" y="9437"/>
                  </a:cubicBezTo>
                  <a:cubicBezTo>
                    <a:pt x="2885" y="9373"/>
                    <a:pt x="2885" y="9373"/>
                    <a:pt x="2885" y="9373"/>
                  </a:cubicBezTo>
                  <a:cubicBezTo>
                    <a:pt x="2799" y="9352"/>
                    <a:pt x="2682" y="9320"/>
                    <a:pt x="2587" y="9299"/>
                  </a:cubicBezTo>
                  <a:cubicBezTo>
                    <a:pt x="2320" y="9214"/>
                    <a:pt x="2320" y="9214"/>
                    <a:pt x="2320" y="9214"/>
                  </a:cubicBezTo>
                  <a:cubicBezTo>
                    <a:pt x="2225" y="9182"/>
                    <a:pt x="2118" y="9139"/>
                    <a:pt x="2033" y="9107"/>
                  </a:cubicBezTo>
                  <a:cubicBezTo>
                    <a:pt x="1778" y="9001"/>
                    <a:pt x="1778" y="9001"/>
                    <a:pt x="1778" y="9001"/>
                  </a:cubicBezTo>
                  <a:cubicBezTo>
                    <a:pt x="1692" y="8958"/>
                    <a:pt x="1575" y="8905"/>
                    <a:pt x="1501" y="8852"/>
                  </a:cubicBezTo>
                  <a:cubicBezTo>
                    <a:pt x="1277" y="8714"/>
                    <a:pt x="1277" y="8714"/>
                    <a:pt x="1277" y="8714"/>
                  </a:cubicBezTo>
                  <a:cubicBezTo>
                    <a:pt x="1043" y="8533"/>
                    <a:pt x="1001" y="8512"/>
                    <a:pt x="852" y="8331"/>
                  </a:cubicBezTo>
                  <a:cubicBezTo>
                    <a:pt x="735" y="8171"/>
                    <a:pt x="735" y="8171"/>
                    <a:pt x="735" y="8171"/>
                  </a:cubicBezTo>
                  <a:cubicBezTo>
                    <a:pt x="692" y="8086"/>
                    <a:pt x="639" y="7969"/>
                    <a:pt x="607" y="7884"/>
                  </a:cubicBezTo>
                  <a:cubicBezTo>
                    <a:pt x="554" y="7714"/>
                    <a:pt x="554" y="7714"/>
                    <a:pt x="554" y="7714"/>
                  </a:cubicBezTo>
                  <a:cubicBezTo>
                    <a:pt x="554" y="7650"/>
                    <a:pt x="532" y="7565"/>
                    <a:pt x="522" y="7501"/>
                  </a:cubicBezTo>
                  <a:cubicBezTo>
                    <a:pt x="511" y="7331"/>
                    <a:pt x="511" y="7331"/>
                    <a:pt x="511" y="7331"/>
                  </a:cubicBezTo>
                  <a:cubicBezTo>
                    <a:pt x="511" y="7288"/>
                    <a:pt x="511" y="7213"/>
                    <a:pt x="500" y="7171"/>
                  </a:cubicBezTo>
                  <a:cubicBezTo>
                    <a:pt x="490" y="7043"/>
                    <a:pt x="490" y="7043"/>
                    <a:pt x="490" y="7043"/>
                  </a:cubicBezTo>
                  <a:cubicBezTo>
                    <a:pt x="479" y="6969"/>
                    <a:pt x="468" y="6862"/>
                    <a:pt x="447" y="6799"/>
                  </a:cubicBezTo>
                  <a:cubicBezTo>
                    <a:pt x="394" y="6575"/>
                    <a:pt x="394" y="6575"/>
                    <a:pt x="394" y="6575"/>
                  </a:cubicBezTo>
                  <a:cubicBezTo>
                    <a:pt x="373" y="6522"/>
                    <a:pt x="351" y="6437"/>
                    <a:pt x="341" y="6373"/>
                  </a:cubicBezTo>
                  <a:cubicBezTo>
                    <a:pt x="298" y="6160"/>
                    <a:pt x="298" y="6160"/>
                    <a:pt x="298" y="6160"/>
                  </a:cubicBezTo>
                  <a:cubicBezTo>
                    <a:pt x="277" y="6096"/>
                    <a:pt x="266" y="6022"/>
                    <a:pt x="245" y="5958"/>
                  </a:cubicBezTo>
                  <a:cubicBezTo>
                    <a:pt x="213" y="5756"/>
                    <a:pt x="213" y="5756"/>
                    <a:pt x="213" y="5756"/>
                  </a:cubicBezTo>
                  <a:cubicBezTo>
                    <a:pt x="202" y="5703"/>
                    <a:pt x="181" y="5618"/>
                    <a:pt x="181" y="5564"/>
                  </a:cubicBezTo>
                  <a:cubicBezTo>
                    <a:pt x="149" y="5373"/>
                    <a:pt x="149" y="5373"/>
                    <a:pt x="149" y="5373"/>
                  </a:cubicBezTo>
                  <a:cubicBezTo>
                    <a:pt x="139" y="5320"/>
                    <a:pt x="128" y="5235"/>
                    <a:pt x="117" y="5181"/>
                  </a:cubicBezTo>
                  <a:cubicBezTo>
                    <a:pt x="96" y="5000"/>
                    <a:pt x="96" y="5000"/>
                    <a:pt x="96" y="5000"/>
                  </a:cubicBezTo>
                  <a:cubicBezTo>
                    <a:pt x="85" y="4947"/>
                    <a:pt x="75" y="4873"/>
                    <a:pt x="75" y="4820"/>
                  </a:cubicBezTo>
                  <a:cubicBezTo>
                    <a:pt x="53" y="4639"/>
                    <a:pt x="53" y="4639"/>
                    <a:pt x="53" y="4639"/>
                  </a:cubicBezTo>
                  <a:cubicBezTo>
                    <a:pt x="53" y="4585"/>
                    <a:pt x="43" y="4511"/>
                    <a:pt x="43" y="4468"/>
                  </a:cubicBezTo>
                  <a:cubicBezTo>
                    <a:pt x="32" y="4288"/>
                    <a:pt x="32" y="4288"/>
                    <a:pt x="32" y="4288"/>
                  </a:cubicBezTo>
                  <a:cubicBezTo>
                    <a:pt x="21" y="4245"/>
                    <a:pt x="21" y="4171"/>
                    <a:pt x="21" y="4128"/>
                  </a:cubicBezTo>
                  <a:cubicBezTo>
                    <a:pt x="11" y="3958"/>
                    <a:pt x="11" y="3958"/>
                    <a:pt x="11" y="3958"/>
                  </a:cubicBezTo>
                  <a:cubicBezTo>
                    <a:pt x="11" y="3915"/>
                    <a:pt x="11" y="3851"/>
                    <a:pt x="11" y="3798"/>
                  </a:cubicBezTo>
                  <a:cubicBezTo>
                    <a:pt x="0" y="3639"/>
                    <a:pt x="0" y="3639"/>
                    <a:pt x="0" y="3639"/>
                  </a:cubicBezTo>
                  <a:cubicBezTo>
                    <a:pt x="0" y="3596"/>
                    <a:pt x="0" y="3532"/>
                    <a:pt x="0" y="3490"/>
                  </a:cubicBezTo>
                  <a:cubicBezTo>
                    <a:pt x="0" y="3341"/>
                    <a:pt x="0" y="3341"/>
                    <a:pt x="0" y="3341"/>
                  </a:cubicBezTo>
                  <a:cubicBezTo>
                    <a:pt x="0" y="3287"/>
                    <a:pt x="0" y="3234"/>
                    <a:pt x="0" y="3192"/>
                  </a:cubicBezTo>
                  <a:cubicBezTo>
                    <a:pt x="11" y="3021"/>
                    <a:pt x="11" y="3021"/>
                    <a:pt x="11" y="3021"/>
                  </a:cubicBezTo>
                  <a:cubicBezTo>
                    <a:pt x="64" y="2745"/>
                    <a:pt x="85" y="2660"/>
                    <a:pt x="234" y="2404"/>
                  </a:cubicBezTo>
                  <a:cubicBezTo>
                    <a:pt x="351" y="2245"/>
                    <a:pt x="351" y="2245"/>
                    <a:pt x="351" y="2245"/>
                  </a:cubicBezTo>
                  <a:cubicBezTo>
                    <a:pt x="532" y="2043"/>
                    <a:pt x="543" y="2032"/>
                    <a:pt x="681" y="1915"/>
                  </a:cubicBezTo>
                  <a:cubicBezTo>
                    <a:pt x="873" y="1777"/>
                    <a:pt x="873" y="1777"/>
                    <a:pt x="873" y="1777"/>
                  </a:cubicBezTo>
                  <a:cubicBezTo>
                    <a:pt x="979" y="1713"/>
                    <a:pt x="1118" y="1617"/>
                    <a:pt x="1235" y="1564"/>
                  </a:cubicBezTo>
                  <a:cubicBezTo>
                    <a:pt x="1469" y="1447"/>
                    <a:pt x="1469" y="1447"/>
                    <a:pt x="1469" y="1447"/>
                  </a:cubicBezTo>
                  <a:cubicBezTo>
                    <a:pt x="1575" y="1394"/>
                    <a:pt x="1714" y="1340"/>
                    <a:pt x="1831" y="1298"/>
                  </a:cubicBezTo>
                  <a:cubicBezTo>
                    <a:pt x="2097" y="1202"/>
                    <a:pt x="2097" y="1202"/>
                    <a:pt x="2097" y="1202"/>
                  </a:cubicBezTo>
                  <a:cubicBezTo>
                    <a:pt x="2203" y="1170"/>
                    <a:pt x="2342" y="1128"/>
                    <a:pt x="2448" y="1096"/>
                  </a:cubicBezTo>
                  <a:cubicBezTo>
                    <a:pt x="2746" y="1021"/>
                    <a:pt x="2746" y="1021"/>
                    <a:pt x="2746" y="1021"/>
                  </a:cubicBezTo>
                  <a:cubicBezTo>
                    <a:pt x="2853" y="1000"/>
                    <a:pt x="2991" y="968"/>
                    <a:pt x="3097" y="947"/>
                  </a:cubicBezTo>
                  <a:cubicBezTo>
                    <a:pt x="3406" y="894"/>
                    <a:pt x="3406" y="894"/>
                    <a:pt x="3406" y="894"/>
                  </a:cubicBezTo>
                  <a:cubicBezTo>
                    <a:pt x="3513" y="872"/>
                    <a:pt x="3651" y="851"/>
                    <a:pt x="3757" y="840"/>
                  </a:cubicBezTo>
                  <a:cubicBezTo>
                    <a:pt x="4087" y="798"/>
                    <a:pt x="4087" y="798"/>
                    <a:pt x="4087" y="798"/>
                  </a:cubicBezTo>
                  <a:cubicBezTo>
                    <a:pt x="4194" y="787"/>
                    <a:pt x="4332" y="776"/>
                    <a:pt x="4428" y="766"/>
                  </a:cubicBezTo>
                  <a:cubicBezTo>
                    <a:pt x="4758" y="745"/>
                    <a:pt x="4758" y="745"/>
                    <a:pt x="4758" y="745"/>
                  </a:cubicBezTo>
                  <a:cubicBezTo>
                    <a:pt x="4854" y="734"/>
                    <a:pt x="4981" y="734"/>
                    <a:pt x="5088" y="723"/>
                  </a:cubicBezTo>
                  <a:cubicBezTo>
                    <a:pt x="5407" y="723"/>
                    <a:pt x="5407" y="723"/>
                    <a:pt x="5407" y="723"/>
                  </a:cubicBezTo>
                  <a:cubicBezTo>
                    <a:pt x="5503" y="723"/>
                    <a:pt x="5631" y="723"/>
                    <a:pt x="5726" y="723"/>
                  </a:cubicBezTo>
                  <a:cubicBezTo>
                    <a:pt x="6046" y="723"/>
                    <a:pt x="6046" y="723"/>
                    <a:pt x="6046" y="723"/>
                  </a:cubicBezTo>
                  <a:cubicBezTo>
                    <a:pt x="6142" y="723"/>
                    <a:pt x="6269" y="734"/>
                    <a:pt x="6365" y="734"/>
                  </a:cubicBezTo>
                  <a:cubicBezTo>
                    <a:pt x="6684" y="755"/>
                    <a:pt x="6684" y="755"/>
                    <a:pt x="6684" y="755"/>
                  </a:cubicBezTo>
                  <a:cubicBezTo>
                    <a:pt x="6780" y="766"/>
                    <a:pt x="6908" y="776"/>
                    <a:pt x="7004" y="787"/>
                  </a:cubicBezTo>
                  <a:cubicBezTo>
                    <a:pt x="7312" y="819"/>
                    <a:pt x="7312" y="819"/>
                    <a:pt x="7312" y="819"/>
                  </a:cubicBezTo>
                  <a:cubicBezTo>
                    <a:pt x="7408" y="830"/>
                    <a:pt x="7536" y="851"/>
                    <a:pt x="7632" y="862"/>
                  </a:cubicBezTo>
                  <a:cubicBezTo>
                    <a:pt x="7940" y="915"/>
                    <a:pt x="7940" y="915"/>
                    <a:pt x="7940" y="915"/>
                  </a:cubicBezTo>
                  <a:cubicBezTo>
                    <a:pt x="8036" y="925"/>
                    <a:pt x="8164" y="957"/>
                    <a:pt x="8270" y="968"/>
                  </a:cubicBezTo>
                  <a:cubicBezTo>
                    <a:pt x="8568" y="1042"/>
                    <a:pt x="8568" y="1042"/>
                    <a:pt x="8568" y="1042"/>
                  </a:cubicBezTo>
                  <a:cubicBezTo>
                    <a:pt x="8664" y="1064"/>
                    <a:pt x="8803" y="1096"/>
                    <a:pt x="8898" y="1128"/>
                  </a:cubicBezTo>
                  <a:cubicBezTo>
                    <a:pt x="9186" y="1213"/>
                    <a:pt x="9186" y="1213"/>
                    <a:pt x="9186" y="1213"/>
                  </a:cubicBezTo>
                  <a:cubicBezTo>
                    <a:pt x="9292" y="1255"/>
                    <a:pt x="9431" y="1298"/>
                    <a:pt x="9526" y="1340"/>
                  </a:cubicBezTo>
                  <a:cubicBezTo>
                    <a:pt x="9792" y="1447"/>
                    <a:pt x="9792" y="1447"/>
                    <a:pt x="9792" y="1447"/>
                  </a:cubicBezTo>
                  <a:cubicBezTo>
                    <a:pt x="9899" y="1500"/>
                    <a:pt x="10048" y="1574"/>
                    <a:pt x="10144" y="1628"/>
                  </a:cubicBezTo>
                  <a:cubicBezTo>
                    <a:pt x="10112" y="1606"/>
                    <a:pt x="10112" y="1606"/>
                    <a:pt x="10112" y="1606"/>
                  </a:cubicBezTo>
                  <a:cubicBezTo>
                    <a:pt x="6929" y="0"/>
                    <a:pt x="724" y="1138"/>
                    <a:pt x="1373" y="3202"/>
                  </a:cubicBezTo>
                  <a:cubicBezTo>
                    <a:pt x="1682" y="4171"/>
                    <a:pt x="3012" y="4117"/>
                    <a:pt x="3289" y="5117"/>
                  </a:cubicBezTo>
                  <a:cubicBezTo>
                    <a:pt x="3438" y="5692"/>
                    <a:pt x="3725" y="6341"/>
                    <a:pt x="4130" y="7075"/>
                  </a:cubicBezTo>
                  <a:cubicBezTo>
                    <a:pt x="4609" y="7916"/>
                    <a:pt x="4609" y="7916"/>
                    <a:pt x="4566" y="8011"/>
                  </a:cubicBezTo>
                  <a:cubicBezTo>
                    <a:pt x="4396" y="8331"/>
                    <a:pt x="3960" y="8128"/>
                    <a:pt x="3768" y="8416"/>
                  </a:cubicBezTo>
                  <a:cubicBezTo>
                    <a:pt x="3725" y="8469"/>
                    <a:pt x="3715" y="8575"/>
                    <a:pt x="3736" y="8639"/>
                  </a:cubicBezTo>
                  <a:cubicBezTo>
                    <a:pt x="3970" y="9161"/>
                    <a:pt x="9824" y="9841"/>
                    <a:pt x="10591" y="7777"/>
                  </a:cubicBezTo>
                  <a:cubicBezTo>
                    <a:pt x="10612" y="7724"/>
                    <a:pt x="10633" y="7671"/>
                    <a:pt x="10644" y="7618"/>
                  </a:cubicBezTo>
                  <a:cubicBezTo>
                    <a:pt x="10655" y="7437"/>
                    <a:pt x="10474" y="7320"/>
                    <a:pt x="10484" y="7139"/>
                  </a:cubicBezTo>
                  <a:cubicBezTo>
                    <a:pt x="10484" y="7075"/>
                    <a:pt x="10484" y="7075"/>
                    <a:pt x="10687" y="6511"/>
                  </a:cubicBezTo>
                  <a:cubicBezTo>
                    <a:pt x="10899" y="5884"/>
                    <a:pt x="11016" y="5341"/>
                    <a:pt x="11080" y="5000"/>
                  </a:cubicBezTo>
                  <a:cubicBezTo>
                    <a:pt x="11102" y="4894"/>
                    <a:pt x="11134" y="4703"/>
                    <a:pt x="11155" y="4458"/>
                  </a:cubicBezTo>
                  <a:cubicBezTo>
                    <a:pt x="11325" y="3032"/>
                    <a:pt x="11283" y="2947"/>
                    <a:pt x="11176" y="2670"/>
                  </a:cubicBezTo>
                  <a:cubicBezTo>
                    <a:pt x="11187" y="2724"/>
                    <a:pt x="11219" y="2787"/>
                    <a:pt x="11229" y="2830"/>
                  </a:cubicBezTo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22" name="Freeform 131"/>
            <p:cNvSpPr>
              <a:spLocks noChangeAspect="1"/>
            </p:cNvSpPr>
            <p:nvPr/>
          </p:nvSpPr>
          <p:spPr bwMode="auto">
            <a:xfrm>
              <a:off x="3401" y="1734"/>
              <a:ext cx="23" cy="14"/>
            </a:xfrm>
            <a:custGeom>
              <a:avLst/>
              <a:gdLst>
                <a:gd name="T0" fmla="*/ 32 w 191"/>
                <a:gd name="T1" fmla="*/ 21 h 117"/>
                <a:gd name="T2" fmla="*/ 191 w 191"/>
                <a:gd name="T3" fmla="*/ 117 h 117"/>
                <a:gd name="T4" fmla="*/ 32 w 191"/>
                <a:gd name="T5" fmla="*/ 21 h 117"/>
                <a:gd name="T6" fmla="*/ 0 w 191"/>
                <a:gd name="T7" fmla="*/ 0 h 117"/>
                <a:gd name="T8" fmla="*/ 32 w 191"/>
                <a:gd name="T9" fmla="*/ 21 h 1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1"/>
                <a:gd name="T16" fmla="*/ 0 h 117"/>
                <a:gd name="T17" fmla="*/ 191 w 191"/>
                <a:gd name="T18" fmla="*/ 117 h 1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1" h="117">
                  <a:moveTo>
                    <a:pt x="32" y="21"/>
                  </a:moveTo>
                  <a:cubicBezTo>
                    <a:pt x="85" y="53"/>
                    <a:pt x="149" y="85"/>
                    <a:pt x="191" y="117"/>
                  </a:cubicBezTo>
                  <a:cubicBezTo>
                    <a:pt x="149" y="85"/>
                    <a:pt x="85" y="53"/>
                    <a:pt x="32" y="2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11"/>
                    <a:pt x="21" y="11"/>
                    <a:pt x="32" y="21"/>
                  </a:cubicBezTo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23" name="Freeform 132"/>
            <p:cNvSpPr>
              <a:spLocks noChangeAspect="1"/>
            </p:cNvSpPr>
            <p:nvPr/>
          </p:nvSpPr>
          <p:spPr bwMode="auto">
            <a:xfrm>
              <a:off x="2187" y="1545"/>
              <a:ext cx="1356" cy="1196"/>
            </a:xfrm>
            <a:custGeom>
              <a:avLst/>
              <a:gdLst>
                <a:gd name="T0" fmla="*/ 11279 w 11300"/>
                <a:gd name="T1" fmla="*/ 3631 h 9967"/>
                <a:gd name="T2" fmla="*/ 11258 w 11300"/>
                <a:gd name="T3" fmla="*/ 4110 h 9967"/>
                <a:gd name="T4" fmla="*/ 11226 w 11300"/>
                <a:gd name="T5" fmla="*/ 4632 h 9967"/>
                <a:gd name="T6" fmla="*/ 11162 w 11300"/>
                <a:gd name="T7" fmla="*/ 5175 h 9967"/>
                <a:gd name="T8" fmla="*/ 11066 w 11300"/>
                <a:gd name="T9" fmla="*/ 5750 h 9967"/>
                <a:gd name="T10" fmla="*/ 10927 w 11300"/>
                <a:gd name="T11" fmla="*/ 6357 h 9967"/>
                <a:gd name="T12" fmla="*/ 10778 w 11300"/>
                <a:gd name="T13" fmla="*/ 6964 h 9967"/>
                <a:gd name="T14" fmla="*/ 10139 w 11300"/>
                <a:gd name="T15" fmla="*/ 8593 h 9967"/>
                <a:gd name="T16" fmla="*/ 9458 w 11300"/>
                <a:gd name="T17" fmla="*/ 8998 h 9967"/>
                <a:gd name="T18" fmla="*/ 8616 w 11300"/>
                <a:gd name="T19" fmla="*/ 9296 h 9967"/>
                <a:gd name="T20" fmla="*/ 7722 w 11300"/>
                <a:gd name="T21" fmla="*/ 9488 h 9967"/>
                <a:gd name="T22" fmla="*/ 6774 w 11300"/>
                <a:gd name="T23" fmla="*/ 9605 h 9967"/>
                <a:gd name="T24" fmla="*/ 5847 w 11300"/>
                <a:gd name="T25" fmla="*/ 9647 h 9967"/>
                <a:gd name="T26" fmla="*/ 4942 w 11300"/>
                <a:gd name="T27" fmla="*/ 9626 h 9967"/>
                <a:gd name="T28" fmla="*/ 4058 w 11300"/>
                <a:gd name="T29" fmla="*/ 9552 h 9967"/>
                <a:gd name="T30" fmla="*/ 3174 w 11300"/>
                <a:gd name="T31" fmla="*/ 9413 h 9967"/>
                <a:gd name="T32" fmla="*/ 2322 w 11300"/>
                <a:gd name="T33" fmla="*/ 9189 h 9967"/>
                <a:gd name="T34" fmla="*/ 1502 w 11300"/>
                <a:gd name="T35" fmla="*/ 8827 h 9967"/>
                <a:gd name="T36" fmla="*/ 735 w 11300"/>
                <a:gd name="T37" fmla="*/ 8146 h 9967"/>
                <a:gd name="T38" fmla="*/ 522 w 11300"/>
                <a:gd name="T39" fmla="*/ 7475 h 9967"/>
                <a:gd name="T40" fmla="*/ 490 w 11300"/>
                <a:gd name="T41" fmla="*/ 7017 h 9967"/>
                <a:gd name="T42" fmla="*/ 341 w 11300"/>
                <a:gd name="T43" fmla="*/ 6346 h 9967"/>
                <a:gd name="T44" fmla="*/ 213 w 11300"/>
                <a:gd name="T45" fmla="*/ 5729 h 9967"/>
                <a:gd name="T46" fmla="*/ 117 w 11300"/>
                <a:gd name="T47" fmla="*/ 5154 h 9967"/>
                <a:gd name="T48" fmla="*/ 53 w 11300"/>
                <a:gd name="T49" fmla="*/ 4611 h 9967"/>
                <a:gd name="T50" fmla="*/ 21 w 11300"/>
                <a:gd name="T51" fmla="*/ 4100 h 9967"/>
                <a:gd name="T52" fmla="*/ 0 w 11300"/>
                <a:gd name="T53" fmla="*/ 3610 h 9967"/>
                <a:gd name="T54" fmla="*/ 0 w 11300"/>
                <a:gd name="T55" fmla="*/ 3163 h 9967"/>
                <a:gd name="T56" fmla="*/ 352 w 11300"/>
                <a:gd name="T57" fmla="*/ 2215 h 9967"/>
                <a:gd name="T58" fmla="*/ 1236 w 11300"/>
                <a:gd name="T59" fmla="*/ 1533 h 9967"/>
                <a:gd name="T60" fmla="*/ 2098 w 11300"/>
                <a:gd name="T61" fmla="*/ 1171 h 9967"/>
                <a:gd name="T62" fmla="*/ 3099 w 11300"/>
                <a:gd name="T63" fmla="*/ 916 h 9967"/>
                <a:gd name="T64" fmla="*/ 4090 w 11300"/>
                <a:gd name="T65" fmla="*/ 767 h 9967"/>
                <a:gd name="T66" fmla="*/ 5091 w 11300"/>
                <a:gd name="T67" fmla="*/ 692 h 9967"/>
                <a:gd name="T68" fmla="*/ 6050 w 11300"/>
                <a:gd name="T69" fmla="*/ 692 h 9967"/>
                <a:gd name="T70" fmla="*/ 7008 w 11300"/>
                <a:gd name="T71" fmla="*/ 756 h 9967"/>
                <a:gd name="T72" fmla="*/ 7945 w 11300"/>
                <a:gd name="T73" fmla="*/ 884 h 9967"/>
                <a:gd name="T74" fmla="*/ 8904 w 11300"/>
                <a:gd name="T75" fmla="*/ 1097 h 9967"/>
                <a:gd name="T76" fmla="*/ 9106 w 11300"/>
                <a:gd name="T77" fmla="*/ 1161 h 9967"/>
                <a:gd name="T78" fmla="*/ 3611 w 11300"/>
                <a:gd name="T79" fmla="*/ 6730 h 9967"/>
                <a:gd name="T80" fmla="*/ 3419 w 11300"/>
                <a:gd name="T81" fmla="*/ 8572 h 9967"/>
                <a:gd name="T82" fmla="*/ 11098 w 11300"/>
                <a:gd name="T83" fmla="*/ 5239 h 9967"/>
                <a:gd name="T84" fmla="*/ 11289 w 11300"/>
                <a:gd name="T85" fmla="*/ 3141 h 9967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1300"/>
                <a:gd name="T130" fmla="*/ 0 h 9967"/>
                <a:gd name="T131" fmla="*/ 11300 w 11300"/>
                <a:gd name="T132" fmla="*/ 9967 h 9967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1300" h="9967">
                  <a:moveTo>
                    <a:pt x="11289" y="3173"/>
                  </a:moveTo>
                  <a:cubicBezTo>
                    <a:pt x="11289" y="3280"/>
                    <a:pt x="11279" y="3376"/>
                    <a:pt x="11279" y="3482"/>
                  </a:cubicBezTo>
                  <a:cubicBezTo>
                    <a:pt x="11279" y="3631"/>
                    <a:pt x="11279" y="3631"/>
                    <a:pt x="11279" y="3631"/>
                  </a:cubicBezTo>
                  <a:cubicBezTo>
                    <a:pt x="11279" y="3674"/>
                    <a:pt x="11279" y="3738"/>
                    <a:pt x="11279" y="3791"/>
                  </a:cubicBezTo>
                  <a:cubicBezTo>
                    <a:pt x="11268" y="3951"/>
                    <a:pt x="11268" y="3951"/>
                    <a:pt x="11268" y="3951"/>
                  </a:cubicBezTo>
                  <a:cubicBezTo>
                    <a:pt x="11268" y="4004"/>
                    <a:pt x="11268" y="4068"/>
                    <a:pt x="11258" y="4110"/>
                  </a:cubicBezTo>
                  <a:cubicBezTo>
                    <a:pt x="11247" y="4281"/>
                    <a:pt x="11247" y="4281"/>
                    <a:pt x="11247" y="4281"/>
                  </a:cubicBezTo>
                  <a:cubicBezTo>
                    <a:pt x="11247" y="4334"/>
                    <a:pt x="11247" y="4398"/>
                    <a:pt x="11236" y="4451"/>
                  </a:cubicBezTo>
                  <a:cubicBezTo>
                    <a:pt x="11226" y="4632"/>
                    <a:pt x="11226" y="4632"/>
                    <a:pt x="11226" y="4632"/>
                  </a:cubicBezTo>
                  <a:cubicBezTo>
                    <a:pt x="11215" y="4685"/>
                    <a:pt x="11215" y="4749"/>
                    <a:pt x="11204" y="4802"/>
                  </a:cubicBezTo>
                  <a:cubicBezTo>
                    <a:pt x="11183" y="4983"/>
                    <a:pt x="11183" y="4983"/>
                    <a:pt x="11183" y="4983"/>
                  </a:cubicBezTo>
                  <a:cubicBezTo>
                    <a:pt x="11172" y="5047"/>
                    <a:pt x="11172" y="5122"/>
                    <a:pt x="11162" y="5175"/>
                  </a:cubicBezTo>
                  <a:cubicBezTo>
                    <a:pt x="11130" y="5367"/>
                    <a:pt x="11130" y="5367"/>
                    <a:pt x="11130" y="5367"/>
                  </a:cubicBezTo>
                  <a:cubicBezTo>
                    <a:pt x="11119" y="5420"/>
                    <a:pt x="11108" y="5495"/>
                    <a:pt x="11098" y="5558"/>
                  </a:cubicBezTo>
                  <a:cubicBezTo>
                    <a:pt x="11066" y="5750"/>
                    <a:pt x="11066" y="5750"/>
                    <a:pt x="11066" y="5750"/>
                  </a:cubicBezTo>
                  <a:cubicBezTo>
                    <a:pt x="11055" y="5814"/>
                    <a:pt x="11034" y="5889"/>
                    <a:pt x="11023" y="5952"/>
                  </a:cubicBezTo>
                  <a:cubicBezTo>
                    <a:pt x="10981" y="6155"/>
                    <a:pt x="10981" y="6155"/>
                    <a:pt x="10981" y="6155"/>
                  </a:cubicBezTo>
                  <a:cubicBezTo>
                    <a:pt x="10970" y="6219"/>
                    <a:pt x="10949" y="6293"/>
                    <a:pt x="10927" y="6357"/>
                  </a:cubicBezTo>
                  <a:cubicBezTo>
                    <a:pt x="10874" y="6570"/>
                    <a:pt x="10874" y="6570"/>
                    <a:pt x="10874" y="6570"/>
                  </a:cubicBezTo>
                  <a:cubicBezTo>
                    <a:pt x="10863" y="6634"/>
                    <a:pt x="10842" y="6719"/>
                    <a:pt x="10821" y="6783"/>
                  </a:cubicBezTo>
                  <a:cubicBezTo>
                    <a:pt x="10778" y="6964"/>
                    <a:pt x="10778" y="6964"/>
                    <a:pt x="10778" y="6964"/>
                  </a:cubicBezTo>
                  <a:cubicBezTo>
                    <a:pt x="10619" y="8008"/>
                    <a:pt x="10619" y="8008"/>
                    <a:pt x="10512" y="8189"/>
                  </a:cubicBezTo>
                  <a:cubicBezTo>
                    <a:pt x="10384" y="8359"/>
                    <a:pt x="10384" y="8359"/>
                    <a:pt x="10384" y="8359"/>
                  </a:cubicBezTo>
                  <a:cubicBezTo>
                    <a:pt x="10320" y="8433"/>
                    <a:pt x="10214" y="8529"/>
                    <a:pt x="10139" y="8593"/>
                  </a:cubicBezTo>
                  <a:cubicBezTo>
                    <a:pt x="9958" y="8732"/>
                    <a:pt x="9958" y="8732"/>
                    <a:pt x="9958" y="8732"/>
                  </a:cubicBezTo>
                  <a:cubicBezTo>
                    <a:pt x="9873" y="8785"/>
                    <a:pt x="9766" y="8849"/>
                    <a:pt x="9681" y="8891"/>
                  </a:cubicBezTo>
                  <a:cubicBezTo>
                    <a:pt x="9458" y="8998"/>
                    <a:pt x="9458" y="8998"/>
                    <a:pt x="9458" y="8998"/>
                  </a:cubicBezTo>
                  <a:cubicBezTo>
                    <a:pt x="9372" y="9040"/>
                    <a:pt x="9255" y="9083"/>
                    <a:pt x="9170" y="9115"/>
                  </a:cubicBezTo>
                  <a:cubicBezTo>
                    <a:pt x="8914" y="9211"/>
                    <a:pt x="8914" y="9211"/>
                    <a:pt x="8914" y="9211"/>
                  </a:cubicBezTo>
                  <a:cubicBezTo>
                    <a:pt x="8819" y="9232"/>
                    <a:pt x="8701" y="9275"/>
                    <a:pt x="8616" y="9296"/>
                  </a:cubicBezTo>
                  <a:cubicBezTo>
                    <a:pt x="8329" y="9371"/>
                    <a:pt x="8329" y="9371"/>
                    <a:pt x="8329" y="9371"/>
                  </a:cubicBezTo>
                  <a:cubicBezTo>
                    <a:pt x="8243" y="9392"/>
                    <a:pt x="8116" y="9413"/>
                    <a:pt x="8020" y="9434"/>
                  </a:cubicBezTo>
                  <a:cubicBezTo>
                    <a:pt x="7722" y="9488"/>
                    <a:pt x="7722" y="9488"/>
                    <a:pt x="7722" y="9488"/>
                  </a:cubicBezTo>
                  <a:cubicBezTo>
                    <a:pt x="7626" y="9498"/>
                    <a:pt x="7498" y="9520"/>
                    <a:pt x="7402" y="9541"/>
                  </a:cubicBezTo>
                  <a:cubicBezTo>
                    <a:pt x="7093" y="9573"/>
                    <a:pt x="7093" y="9573"/>
                    <a:pt x="7093" y="9573"/>
                  </a:cubicBezTo>
                  <a:cubicBezTo>
                    <a:pt x="6997" y="9583"/>
                    <a:pt x="6870" y="9594"/>
                    <a:pt x="6774" y="9605"/>
                  </a:cubicBezTo>
                  <a:cubicBezTo>
                    <a:pt x="6465" y="9626"/>
                    <a:pt x="6465" y="9626"/>
                    <a:pt x="6465" y="9626"/>
                  </a:cubicBezTo>
                  <a:cubicBezTo>
                    <a:pt x="6369" y="9626"/>
                    <a:pt x="6252" y="9637"/>
                    <a:pt x="6156" y="9637"/>
                  </a:cubicBezTo>
                  <a:cubicBezTo>
                    <a:pt x="5847" y="9647"/>
                    <a:pt x="5847" y="9647"/>
                    <a:pt x="5847" y="9647"/>
                  </a:cubicBezTo>
                  <a:cubicBezTo>
                    <a:pt x="5762" y="9647"/>
                    <a:pt x="5645" y="9647"/>
                    <a:pt x="5549" y="9647"/>
                  </a:cubicBezTo>
                  <a:cubicBezTo>
                    <a:pt x="5251" y="9647"/>
                    <a:pt x="5251" y="9647"/>
                    <a:pt x="5251" y="9647"/>
                  </a:cubicBezTo>
                  <a:cubicBezTo>
                    <a:pt x="5155" y="9637"/>
                    <a:pt x="5038" y="9637"/>
                    <a:pt x="4942" y="9626"/>
                  </a:cubicBezTo>
                  <a:cubicBezTo>
                    <a:pt x="4644" y="9615"/>
                    <a:pt x="4644" y="9615"/>
                    <a:pt x="4644" y="9615"/>
                  </a:cubicBezTo>
                  <a:cubicBezTo>
                    <a:pt x="4558" y="9605"/>
                    <a:pt x="4441" y="9594"/>
                    <a:pt x="4345" y="9583"/>
                  </a:cubicBezTo>
                  <a:cubicBezTo>
                    <a:pt x="4058" y="9552"/>
                    <a:pt x="4058" y="9552"/>
                    <a:pt x="4058" y="9552"/>
                  </a:cubicBezTo>
                  <a:cubicBezTo>
                    <a:pt x="3962" y="9541"/>
                    <a:pt x="3845" y="9530"/>
                    <a:pt x="3760" y="9520"/>
                  </a:cubicBezTo>
                  <a:cubicBezTo>
                    <a:pt x="3461" y="9466"/>
                    <a:pt x="3461" y="9466"/>
                    <a:pt x="3461" y="9466"/>
                  </a:cubicBezTo>
                  <a:cubicBezTo>
                    <a:pt x="3376" y="9456"/>
                    <a:pt x="3259" y="9434"/>
                    <a:pt x="3174" y="9413"/>
                  </a:cubicBezTo>
                  <a:cubicBezTo>
                    <a:pt x="2886" y="9349"/>
                    <a:pt x="2886" y="9349"/>
                    <a:pt x="2886" y="9349"/>
                  </a:cubicBezTo>
                  <a:cubicBezTo>
                    <a:pt x="2801" y="9328"/>
                    <a:pt x="2684" y="9296"/>
                    <a:pt x="2588" y="9275"/>
                  </a:cubicBezTo>
                  <a:cubicBezTo>
                    <a:pt x="2322" y="9189"/>
                    <a:pt x="2322" y="9189"/>
                    <a:pt x="2322" y="9189"/>
                  </a:cubicBezTo>
                  <a:cubicBezTo>
                    <a:pt x="2226" y="9158"/>
                    <a:pt x="2120" y="9115"/>
                    <a:pt x="2034" y="9083"/>
                  </a:cubicBezTo>
                  <a:cubicBezTo>
                    <a:pt x="1779" y="8977"/>
                    <a:pt x="1779" y="8977"/>
                    <a:pt x="1779" y="8977"/>
                  </a:cubicBezTo>
                  <a:cubicBezTo>
                    <a:pt x="1694" y="8934"/>
                    <a:pt x="1576" y="8881"/>
                    <a:pt x="1502" y="8827"/>
                  </a:cubicBezTo>
                  <a:cubicBezTo>
                    <a:pt x="1278" y="8689"/>
                    <a:pt x="1278" y="8689"/>
                    <a:pt x="1278" y="8689"/>
                  </a:cubicBezTo>
                  <a:cubicBezTo>
                    <a:pt x="1044" y="8508"/>
                    <a:pt x="1001" y="8487"/>
                    <a:pt x="852" y="8306"/>
                  </a:cubicBezTo>
                  <a:cubicBezTo>
                    <a:pt x="735" y="8146"/>
                    <a:pt x="735" y="8146"/>
                    <a:pt x="735" y="8146"/>
                  </a:cubicBezTo>
                  <a:cubicBezTo>
                    <a:pt x="692" y="8061"/>
                    <a:pt x="639" y="7944"/>
                    <a:pt x="607" y="7858"/>
                  </a:cubicBezTo>
                  <a:cubicBezTo>
                    <a:pt x="554" y="7688"/>
                    <a:pt x="554" y="7688"/>
                    <a:pt x="554" y="7688"/>
                  </a:cubicBezTo>
                  <a:cubicBezTo>
                    <a:pt x="554" y="7624"/>
                    <a:pt x="533" y="7539"/>
                    <a:pt x="522" y="7475"/>
                  </a:cubicBezTo>
                  <a:cubicBezTo>
                    <a:pt x="511" y="7305"/>
                    <a:pt x="511" y="7305"/>
                    <a:pt x="511" y="7305"/>
                  </a:cubicBezTo>
                  <a:cubicBezTo>
                    <a:pt x="511" y="7262"/>
                    <a:pt x="511" y="7188"/>
                    <a:pt x="501" y="7145"/>
                  </a:cubicBezTo>
                  <a:cubicBezTo>
                    <a:pt x="490" y="7017"/>
                    <a:pt x="490" y="7017"/>
                    <a:pt x="490" y="7017"/>
                  </a:cubicBezTo>
                  <a:cubicBezTo>
                    <a:pt x="479" y="6943"/>
                    <a:pt x="469" y="6836"/>
                    <a:pt x="447" y="6772"/>
                  </a:cubicBezTo>
                  <a:cubicBezTo>
                    <a:pt x="394" y="6549"/>
                    <a:pt x="394" y="6549"/>
                    <a:pt x="394" y="6549"/>
                  </a:cubicBezTo>
                  <a:cubicBezTo>
                    <a:pt x="373" y="6496"/>
                    <a:pt x="352" y="6410"/>
                    <a:pt x="341" y="6346"/>
                  </a:cubicBezTo>
                  <a:cubicBezTo>
                    <a:pt x="298" y="6133"/>
                    <a:pt x="298" y="6133"/>
                    <a:pt x="298" y="6133"/>
                  </a:cubicBezTo>
                  <a:cubicBezTo>
                    <a:pt x="277" y="6070"/>
                    <a:pt x="266" y="5995"/>
                    <a:pt x="245" y="5931"/>
                  </a:cubicBezTo>
                  <a:cubicBezTo>
                    <a:pt x="213" y="5729"/>
                    <a:pt x="213" y="5729"/>
                    <a:pt x="213" y="5729"/>
                  </a:cubicBezTo>
                  <a:cubicBezTo>
                    <a:pt x="202" y="5676"/>
                    <a:pt x="181" y="5590"/>
                    <a:pt x="181" y="5537"/>
                  </a:cubicBezTo>
                  <a:cubicBezTo>
                    <a:pt x="149" y="5346"/>
                    <a:pt x="149" y="5346"/>
                    <a:pt x="149" y="5346"/>
                  </a:cubicBezTo>
                  <a:cubicBezTo>
                    <a:pt x="139" y="5292"/>
                    <a:pt x="128" y="5207"/>
                    <a:pt x="117" y="5154"/>
                  </a:cubicBezTo>
                  <a:cubicBezTo>
                    <a:pt x="96" y="4973"/>
                    <a:pt x="96" y="4973"/>
                    <a:pt x="96" y="4973"/>
                  </a:cubicBezTo>
                  <a:cubicBezTo>
                    <a:pt x="85" y="4920"/>
                    <a:pt x="75" y="4845"/>
                    <a:pt x="75" y="4792"/>
                  </a:cubicBezTo>
                  <a:cubicBezTo>
                    <a:pt x="53" y="4611"/>
                    <a:pt x="53" y="4611"/>
                    <a:pt x="53" y="4611"/>
                  </a:cubicBezTo>
                  <a:cubicBezTo>
                    <a:pt x="53" y="4558"/>
                    <a:pt x="43" y="4483"/>
                    <a:pt x="43" y="4440"/>
                  </a:cubicBezTo>
                  <a:cubicBezTo>
                    <a:pt x="32" y="4259"/>
                    <a:pt x="32" y="4259"/>
                    <a:pt x="32" y="4259"/>
                  </a:cubicBezTo>
                  <a:cubicBezTo>
                    <a:pt x="21" y="4217"/>
                    <a:pt x="21" y="4142"/>
                    <a:pt x="21" y="4100"/>
                  </a:cubicBezTo>
                  <a:cubicBezTo>
                    <a:pt x="11" y="3929"/>
                    <a:pt x="11" y="3929"/>
                    <a:pt x="11" y="3929"/>
                  </a:cubicBezTo>
                  <a:cubicBezTo>
                    <a:pt x="11" y="3887"/>
                    <a:pt x="11" y="3823"/>
                    <a:pt x="11" y="3770"/>
                  </a:cubicBezTo>
                  <a:cubicBezTo>
                    <a:pt x="0" y="3610"/>
                    <a:pt x="0" y="3610"/>
                    <a:pt x="0" y="3610"/>
                  </a:cubicBezTo>
                  <a:cubicBezTo>
                    <a:pt x="0" y="3567"/>
                    <a:pt x="0" y="3503"/>
                    <a:pt x="0" y="3461"/>
                  </a:cubicBezTo>
                  <a:cubicBezTo>
                    <a:pt x="0" y="3312"/>
                    <a:pt x="0" y="3312"/>
                    <a:pt x="0" y="3312"/>
                  </a:cubicBezTo>
                  <a:cubicBezTo>
                    <a:pt x="0" y="3258"/>
                    <a:pt x="0" y="3205"/>
                    <a:pt x="0" y="3163"/>
                  </a:cubicBezTo>
                  <a:cubicBezTo>
                    <a:pt x="11" y="2992"/>
                    <a:pt x="11" y="2992"/>
                    <a:pt x="11" y="2992"/>
                  </a:cubicBezTo>
                  <a:cubicBezTo>
                    <a:pt x="64" y="2715"/>
                    <a:pt x="85" y="2630"/>
                    <a:pt x="234" y="2375"/>
                  </a:cubicBezTo>
                  <a:cubicBezTo>
                    <a:pt x="352" y="2215"/>
                    <a:pt x="352" y="2215"/>
                    <a:pt x="352" y="2215"/>
                  </a:cubicBezTo>
                  <a:cubicBezTo>
                    <a:pt x="533" y="2013"/>
                    <a:pt x="543" y="2002"/>
                    <a:pt x="682" y="1885"/>
                  </a:cubicBezTo>
                  <a:cubicBezTo>
                    <a:pt x="873" y="1746"/>
                    <a:pt x="873" y="1746"/>
                    <a:pt x="873" y="1746"/>
                  </a:cubicBezTo>
                  <a:cubicBezTo>
                    <a:pt x="980" y="1683"/>
                    <a:pt x="1118" y="1587"/>
                    <a:pt x="1236" y="1533"/>
                  </a:cubicBezTo>
                  <a:cubicBezTo>
                    <a:pt x="1470" y="1416"/>
                    <a:pt x="1470" y="1416"/>
                    <a:pt x="1470" y="1416"/>
                  </a:cubicBezTo>
                  <a:cubicBezTo>
                    <a:pt x="1576" y="1363"/>
                    <a:pt x="1715" y="1310"/>
                    <a:pt x="1832" y="1267"/>
                  </a:cubicBezTo>
                  <a:cubicBezTo>
                    <a:pt x="2098" y="1171"/>
                    <a:pt x="2098" y="1171"/>
                    <a:pt x="2098" y="1171"/>
                  </a:cubicBezTo>
                  <a:cubicBezTo>
                    <a:pt x="2205" y="1139"/>
                    <a:pt x="2343" y="1097"/>
                    <a:pt x="2450" y="1065"/>
                  </a:cubicBezTo>
                  <a:cubicBezTo>
                    <a:pt x="2748" y="990"/>
                    <a:pt x="2748" y="990"/>
                    <a:pt x="2748" y="990"/>
                  </a:cubicBezTo>
                  <a:cubicBezTo>
                    <a:pt x="2854" y="969"/>
                    <a:pt x="2993" y="937"/>
                    <a:pt x="3099" y="916"/>
                  </a:cubicBezTo>
                  <a:cubicBezTo>
                    <a:pt x="3408" y="863"/>
                    <a:pt x="3408" y="863"/>
                    <a:pt x="3408" y="863"/>
                  </a:cubicBezTo>
                  <a:cubicBezTo>
                    <a:pt x="3515" y="841"/>
                    <a:pt x="3653" y="820"/>
                    <a:pt x="3760" y="809"/>
                  </a:cubicBezTo>
                  <a:cubicBezTo>
                    <a:pt x="4090" y="767"/>
                    <a:pt x="4090" y="767"/>
                    <a:pt x="4090" y="767"/>
                  </a:cubicBezTo>
                  <a:cubicBezTo>
                    <a:pt x="4196" y="756"/>
                    <a:pt x="4335" y="746"/>
                    <a:pt x="4431" y="735"/>
                  </a:cubicBezTo>
                  <a:cubicBezTo>
                    <a:pt x="4761" y="714"/>
                    <a:pt x="4761" y="714"/>
                    <a:pt x="4761" y="714"/>
                  </a:cubicBezTo>
                  <a:cubicBezTo>
                    <a:pt x="4857" y="703"/>
                    <a:pt x="4984" y="703"/>
                    <a:pt x="5091" y="692"/>
                  </a:cubicBezTo>
                  <a:cubicBezTo>
                    <a:pt x="5411" y="692"/>
                    <a:pt x="5411" y="692"/>
                    <a:pt x="5411" y="692"/>
                  </a:cubicBezTo>
                  <a:cubicBezTo>
                    <a:pt x="5506" y="692"/>
                    <a:pt x="5634" y="692"/>
                    <a:pt x="5730" y="692"/>
                  </a:cubicBezTo>
                  <a:cubicBezTo>
                    <a:pt x="6050" y="692"/>
                    <a:pt x="6050" y="692"/>
                    <a:pt x="6050" y="692"/>
                  </a:cubicBezTo>
                  <a:cubicBezTo>
                    <a:pt x="6145" y="692"/>
                    <a:pt x="6273" y="703"/>
                    <a:pt x="6369" y="703"/>
                  </a:cubicBezTo>
                  <a:cubicBezTo>
                    <a:pt x="6689" y="724"/>
                    <a:pt x="6689" y="724"/>
                    <a:pt x="6689" y="724"/>
                  </a:cubicBezTo>
                  <a:cubicBezTo>
                    <a:pt x="6784" y="735"/>
                    <a:pt x="6912" y="746"/>
                    <a:pt x="7008" y="756"/>
                  </a:cubicBezTo>
                  <a:cubicBezTo>
                    <a:pt x="7317" y="788"/>
                    <a:pt x="7317" y="788"/>
                    <a:pt x="7317" y="788"/>
                  </a:cubicBezTo>
                  <a:cubicBezTo>
                    <a:pt x="7413" y="799"/>
                    <a:pt x="7541" y="820"/>
                    <a:pt x="7636" y="831"/>
                  </a:cubicBezTo>
                  <a:cubicBezTo>
                    <a:pt x="7945" y="884"/>
                    <a:pt x="7945" y="884"/>
                    <a:pt x="7945" y="884"/>
                  </a:cubicBezTo>
                  <a:cubicBezTo>
                    <a:pt x="8041" y="895"/>
                    <a:pt x="8169" y="927"/>
                    <a:pt x="8275" y="937"/>
                  </a:cubicBezTo>
                  <a:cubicBezTo>
                    <a:pt x="8574" y="1012"/>
                    <a:pt x="8574" y="1012"/>
                    <a:pt x="8574" y="1012"/>
                  </a:cubicBezTo>
                  <a:cubicBezTo>
                    <a:pt x="8670" y="1033"/>
                    <a:pt x="8808" y="1065"/>
                    <a:pt x="8904" y="1097"/>
                  </a:cubicBezTo>
                  <a:cubicBezTo>
                    <a:pt x="9191" y="1182"/>
                    <a:pt x="9191" y="1182"/>
                    <a:pt x="9191" y="1182"/>
                  </a:cubicBezTo>
                  <a:cubicBezTo>
                    <a:pt x="9383" y="1246"/>
                    <a:pt x="9383" y="1246"/>
                    <a:pt x="9383" y="1246"/>
                  </a:cubicBezTo>
                  <a:cubicBezTo>
                    <a:pt x="9106" y="1161"/>
                    <a:pt x="9106" y="1161"/>
                    <a:pt x="9106" y="1161"/>
                  </a:cubicBezTo>
                  <a:cubicBezTo>
                    <a:pt x="5038" y="0"/>
                    <a:pt x="64" y="1406"/>
                    <a:pt x="1278" y="3376"/>
                  </a:cubicBezTo>
                  <a:cubicBezTo>
                    <a:pt x="1640" y="3961"/>
                    <a:pt x="2407" y="4036"/>
                    <a:pt x="2780" y="4589"/>
                  </a:cubicBezTo>
                  <a:cubicBezTo>
                    <a:pt x="3238" y="5239"/>
                    <a:pt x="3259" y="6048"/>
                    <a:pt x="3611" y="6730"/>
                  </a:cubicBezTo>
                  <a:cubicBezTo>
                    <a:pt x="4186" y="7890"/>
                    <a:pt x="4186" y="7890"/>
                    <a:pt x="4154" y="7954"/>
                  </a:cubicBezTo>
                  <a:cubicBezTo>
                    <a:pt x="4015" y="8252"/>
                    <a:pt x="3611" y="8093"/>
                    <a:pt x="3440" y="8348"/>
                  </a:cubicBezTo>
                  <a:cubicBezTo>
                    <a:pt x="3408" y="8402"/>
                    <a:pt x="3387" y="8508"/>
                    <a:pt x="3419" y="8572"/>
                  </a:cubicBezTo>
                  <a:cubicBezTo>
                    <a:pt x="3643" y="9104"/>
                    <a:pt x="9671" y="9967"/>
                    <a:pt x="10597" y="7869"/>
                  </a:cubicBezTo>
                  <a:cubicBezTo>
                    <a:pt x="10768" y="7486"/>
                    <a:pt x="10597" y="7081"/>
                    <a:pt x="10714" y="6698"/>
                  </a:cubicBezTo>
                  <a:cubicBezTo>
                    <a:pt x="11023" y="5633"/>
                    <a:pt x="11023" y="5633"/>
                    <a:pt x="11098" y="5239"/>
                  </a:cubicBezTo>
                  <a:cubicBezTo>
                    <a:pt x="11130" y="5079"/>
                    <a:pt x="11162" y="4866"/>
                    <a:pt x="11162" y="4866"/>
                  </a:cubicBezTo>
                  <a:cubicBezTo>
                    <a:pt x="11258" y="4174"/>
                    <a:pt x="11300" y="3184"/>
                    <a:pt x="11268" y="2982"/>
                  </a:cubicBezTo>
                  <a:cubicBezTo>
                    <a:pt x="11289" y="3141"/>
                    <a:pt x="11289" y="3141"/>
                    <a:pt x="11289" y="3141"/>
                  </a:cubicBezTo>
                  <a:cubicBezTo>
                    <a:pt x="11289" y="3173"/>
                    <a:pt x="11289" y="3173"/>
                    <a:pt x="11289" y="3173"/>
                  </a:cubicBezTo>
                </a:path>
              </a:pathLst>
            </a:custGeom>
            <a:solidFill>
              <a:srgbClr val="FF9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24" name="Freeform 133"/>
            <p:cNvSpPr>
              <a:spLocks noChangeAspect="1"/>
            </p:cNvSpPr>
            <p:nvPr/>
          </p:nvSpPr>
          <p:spPr bwMode="auto">
            <a:xfrm>
              <a:off x="2168" y="1579"/>
              <a:ext cx="1300" cy="1123"/>
            </a:xfrm>
            <a:custGeom>
              <a:avLst/>
              <a:gdLst>
                <a:gd name="T0" fmla="*/ 10290 w 10833"/>
                <a:gd name="T1" fmla="*/ 8305 h 9359"/>
                <a:gd name="T2" fmla="*/ 9833 w 10833"/>
                <a:gd name="T3" fmla="*/ 8603 h 9359"/>
                <a:gd name="T4" fmla="*/ 9322 w 10833"/>
                <a:gd name="T5" fmla="*/ 8826 h 9359"/>
                <a:gd name="T6" fmla="*/ 8769 w 10833"/>
                <a:gd name="T7" fmla="*/ 9007 h 9359"/>
                <a:gd name="T8" fmla="*/ 8173 w 10833"/>
                <a:gd name="T9" fmla="*/ 9146 h 9359"/>
                <a:gd name="T10" fmla="*/ 7555 w 10833"/>
                <a:gd name="T11" fmla="*/ 9252 h 9359"/>
                <a:gd name="T12" fmla="*/ 6928 w 10833"/>
                <a:gd name="T13" fmla="*/ 9316 h 9359"/>
                <a:gd name="T14" fmla="*/ 6310 w 10833"/>
                <a:gd name="T15" fmla="*/ 9348 h 9359"/>
                <a:gd name="T16" fmla="*/ 5704 w 10833"/>
                <a:gd name="T17" fmla="*/ 9359 h 9359"/>
                <a:gd name="T18" fmla="*/ 5097 w 10833"/>
                <a:gd name="T19" fmla="*/ 9338 h 9359"/>
                <a:gd name="T20" fmla="*/ 4501 w 10833"/>
                <a:gd name="T21" fmla="*/ 9295 h 9359"/>
                <a:gd name="T22" fmla="*/ 3916 w 10833"/>
                <a:gd name="T23" fmla="*/ 9231 h 9359"/>
                <a:gd name="T24" fmla="*/ 3331 w 10833"/>
                <a:gd name="T25" fmla="*/ 9125 h 9359"/>
                <a:gd name="T26" fmla="*/ 2745 w 10833"/>
                <a:gd name="T27" fmla="*/ 8986 h 9359"/>
                <a:gd name="T28" fmla="*/ 2192 w 10833"/>
                <a:gd name="T29" fmla="*/ 8795 h 9359"/>
                <a:gd name="T30" fmla="*/ 1660 w 10833"/>
                <a:gd name="T31" fmla="*/ 8539 h 9359"/>
                <a:gd name="T32" fmla="*/ 1011 w 10833"/>
                <a:gd name="T33" fmla="*/ 8017 h 9359"/>
                <a:gd name="T34" fmla="*/ 766 w 10833"/>
                <a:gd name="T35" fmla="*/ 7570 h 9359"/>
                <a:gd name="T36" fmla="*/ 681 w 10833"/>
                <a:gd name="T37" fmla="*/ 7187 h 9359"/>
                <a:gd name="T38" fmla="*/ 660 w 10833"/>
                <a:gd name="T39" fmla="*/ 6857 h 9359"/>
                <a:gd name="T40" fmla="*/ 606 w 10833"/>
                <a:gd name="T41" fmla="*/ 6484 h 9359"/>
                <a:gd name="T42" fmla="*/ 500 w 10833"/>
                <a:gd name="T43" fmla="*/ 6058 h 9359"/>
                <a:gd name="T44" fmla="*/ 404 w 10833"/>
                <a:gd name="T45" fmla="*/ 5643 h 9359"/>
                <a:gd name="T46" fmla="*/ 340 w 10833"/>
                <a:gd name="T47" fmla="*/ 5249 h 9359"/>
                <a:gd name="T48" fmla="*/ 276 w 10833"/>
                <a:gd name="T49" fmla="*/ 4866 h 9359"/>
                <a:gd name="T50" fmla="*/ 234 w 10833"/>
                <a:gd name="T51" fmla="*/ 4504 h 9359"/>
                <a:gd name="T52" fmla="*/ 202 w 10833"/>
                <a:gd name="T53" fmla="*/ 4153 h 9359"/>
                <a:gd name="T54" fmla="*/ 181 w 10833"/>
                <a:gd name="T55" fmla="*/ 3812 h 9359"/>
                <a:gd name="T56" fmla="*/ 170 w 10833"/>
                <a:gd name="T57" fmla="*/ 3482 h 9359"/>
                <a:gd name="T58" fmla="*/ 159 w 10833"/>
                <a:gd name="T59" fmla="*/ 3173 h 9359"/>
                <a:gd name="T60" fmla="*/ 159 w 10833"/>
                <a:gd name="T61" fmla="*/ 2875 h 9359"/>
                <a:gd name="T62" fmla="*/ 394 w 10833"/>
                <a:gd name="T63" fmla="*/ 2087 h 9359"/>
                <a:gd name="T64" fmla="*/ 841 w 10833"/>
                <a:gd name="T65" fmla="*/ 1597 h 9359"/>
                <a:gd name="T66" fmla="*/ 1394 w 10833"/>
                <a:gd name="T67" fmla="*/ 1246 h 9359"/>
                <a:gd name="T68" fmla="*/ 1990 w 10833"/>
                <a:gd name="T69" fmla="*/ 980 h 9359"/>
                <a:gd name="T70" fmla="*/ 2607 w 10833"/>
                <a:gd name="T71" fmla="*/ 778 h 9359"/>
                <a:gd name="T72" fmla="*/ 3256 w 10833"/>
                <a:gd name="T73" fmla="*/ 629 h 9359"/>
                <a:gd name="T74" fmla="*/ 3916 w 10833"/>
                <a:gd name="T75" fmla="*/ 522 h 9359"/>
                <a:gd name="T76" fmla="*/ 4586 w 10833"/>
                <a:gd name="T77" fmla="*/ 448 h 9359"/>
                <a:gd name="T78" fmla="*/ 5246 w 10833"/>
                <a:gd name="T79" fmla="*/ 405 h 9359"/>
                <a:gd name="T80" fmla="*/ 5885 w 10833"/>
                <a:gd name="T81" fmla="*/ 405 h 9359"/>
                <a:gd name="T82" fmla="*/ 6523 w 10833"/>
                <a:gd name="T83" fmla="*/ 416 h 9359"/>
                <a:gd name="T84" fmla="*/ 7162 w 10833"/>
                <a:gd name="T85" fmla="*/ 469 h 9359"/>
                <a:gd name="T86" fmla="*/ 7790 w 10833"/>
                <a:gd name="T87" fmla="*/ 543 h 9359"/>
                <a:gd name="T88" fmla="*/ 8258 w 10833"/>
                <a:gd name="T89" fmla="*/ 618 h 9359"/>
                <a:gd name="T90" fmla="*/ 1319 w 10833"/>
                <a:gd name="T91" fmla="*/ 3163 h 9359"/>
                <a:gd name="T92" fmla="*/ 3905 w 10833"/>
                <a:gd name="T93" fmla="*/ 7623 h 9359"/>
                <a:gd name="T94" fmla="*/ 3267 w 10833"/>
                <a:gd name="T95" fmla="*/ 8220 h 9359"/>
                <a:gd name="T96" fmla="*/ 10812 w 10833"/>
                <a:gd name="T97" fmla="*/ 7506 h 9359"/>
                <a:gd name="T98" fmla="*/ 10791 w 10833"/>
                <a:gd name="T99" fmla="*/ 7613 h 935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0833"/>
                <a:gd name="T151" fmla="*/ 0 h 9359"/>
                <a:gd name="T152" fmla="*/ 10833 w 10833"/>
                <a:gd name="T153" fmla="*/ 9359 h 9359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0833" h="9359">
                  <a:moveTo>
                    <a:pt x="10663" y="7900"/>
                  </a:moveTo>
                  <a:cubicBezTo>
                    <a:pt x="10514" y="8103"/>
                    <a:pt x="10482" y="8134"/>
                    <a:pt x="10290" y="8305"/>
                  </a:cubicBezTo>
                  <a:cubicBezTo>
                    <a:pt x="10109" y="8443"/>
                    <a:pt x="10109" y="8443"/>
                    <a:pt x="10109" y="8443"/>
                  </a:cubicBezTo>
                  <a:cubicBezTo>
                    <a:pt x="10024" y="8496"/>
                    <a:pt x="9918" y="8560"/>
                    <a:pt x="9833" y="8603"/>
                  </a:cubicBezTo>
                  <a:cubicBezTo>
                    <a:pt x="9609" y="8709"/>
                    <a:pt x="9609" y="8709"/>
                    <a:pt x="9609" y="8709"/>
                  </a:cubicBezTo>
                  <a:cubicBezTo>
                    <a:pt x="9524" y="8752"/>
                    <a:pt x="9407" y="8795"/>
                    <a:pt x="9322" y="8826"/>
                  </a:cubicBezTo>
                  <a:cubicBezTo>
                    <a:pt x="9067" y="8922"/>
                    <a:pt x="9067" y="8922"/>
                    <a:pt x="9067" y="8922"/>
                  </a:cubicBezTo>
                  <a:cubicBezTo>
                    <a:pt x="8971" y="8944"/>
                    <a:pt x="8854" y="8986"/>
                    <a:pt x="8769" y="9007"/>
                  </a:cubicBezTo>
                  <a:cubicBezTo>
                    <a:pt x="8481" y="9082"/>
                    <a:pt x="8481" y="9082"/>
                    <a:pt x="8481" y="9082"/>
                  </a:cubicBezTo>
                  <a:cubicBezTo>
                    <a:pt x="8396" y="9103"/>
                    <a:pt x="8268" y="9125"/>
                    <a:pt x="8173" y="9146"/>
                  </a:cubicBezTo>
                  <a:cubicBezTo>
                    <a:pt x="7875" y="9199"/>
                    <a:pt x="7875" y="9199"/>
                    <a:pt x="7875" y="9199"/>
                  </a:cubicBezTo>
                  <a:cubicBezTo>
                    <a:pt x="7779" y="9210"/>
                    <a:pt x="7651" y="9231"/>
                    <a:pt x="7555" y="9252"/>
                  </a:cubicBezTo>
                  <a:cubicBezTo>
                    <a:pt x="7247" y="9284"/>
                    <a:pt x="7247" y="9284"/>
                    <a:pt x="7247" y="9284"/>
                  </a:cubicBezTo>
                  <a:cubicBezTo>
                    <a:pt x="7151" y="9295"/>
                    <a:pt x="7023" y="9306"/>
                    <a:pt x="6928" y="9316"/>
                  </a:cubicBezTo>
                  <a:cubicBezTo>
                    <a:pt x="6619" y="9338"/>
                    <a:pt x="6619" y="9338"/>
                    <a:pt x="6619" y="9338"/>
                  </a:cubicBezTo>
                  <a:cubicBezTo>
                    <a:pt x="6523" y="9338"/>
                    <a:pt x="6406" y="9348"/>
                    <a:pt x="6310" y="9348"/>
                  </a:cubicBezTo>
                  <a:cubicBezTo>
                    <a:pt x="6002" y="9359"/>
                    <a:pt x="6002" y="9359"/>
                    <a:pt x="6002" y="9359"/>
                  </a:cubicBezTo>
                  <a:cubicBezTo>
                    <a:pt x="5917" y="9359"/>
                    <a:pt x="5800" y="9359"/>
                    <a:pt x="5704" y="9359"/>
                  </a:cubicBezTo>
                  <a:cubicBezTo>
                    <a:pt x="5406" y="9359"/>
                    <a:pt x="5406" y="9359"/>
                    <a:pt x="5406" y="9359"/>
                  </a:cubicBezTo>
                  <a:cubicBezTo>
                    <a:pt x="5310" y="9348"/>
                    <a:pt x="5193" y="9348"/>
                    <a:pt x="5097" y="9338"/>
                  </a:cubicBezTo>
                  <a:cubicBezTo>
                    <a:pt x="4799" y="9327"/>
                    <a:pt x="4799" y="9327"/>
                    <a:pt x="4799" y="9327"/>
                  </a:cubicBezTo>
                  <a:cubicBezTo>
                    <a:pt x="4714" y="9316"/>
                    <a:pt x="4597" y="9306"/>
                    <a:pt x="4501" y="9295"/>
                  </a:cubicBezTo>
                  <a:cubicBezTo>
                    <a:pt x="4214" y="9263"/>
                    <a:pt x="4214" y="9263"/>
                    <a:pt x="4214" y="9263"/>
                  </a:cubicBezTo>
                  <a:cubicBezTo>
                    <a:pt x="4118" y="9252"/>
                    <a:pt x="4001" y="9242"/>
                    <a:pt x="3916" y="9231"/>
                  </a:cubicBezTo>
                  <a:cubicBezTo>
                    <a:pt x="3618" y="9178"/>
                    <a:pt x="3618" y="9178"/>
                    <a:pt x="3618" y="9178"/>
                  </a:cubicBezTo>
                  <a:cubicBezTo>
                    <a:pt x="3533" y="9167"/>
                    <a:pt x="3416" y="9146"/>
                    <a:pt x="3331" y="9125"/>
                  </a:cubicBezTo>
                  <a:cubicBezTo>
                    <a:pt x="3043" y="9061"/>
                    <a:pt x="3043" y="9061"/>
                    <a:pt x="3043" y="9061"/>
                  </a:cubicBezTo>
                  <a:cubicBezTo>
                    <a:pt x="2958" y="9039"/>
                    <a:pt x="2841" y="9007"/>
                    <a:pt x="2745" y="8986"/>
                  </a:cubicBezTo>
                  <a:cubicBezTo>
                    <a:pt x="2479" y="8901"/>
                    <a:pt x="2479" y="8901"/>
                    <a:pt x="2479" y="8901"/>
                  </a:cubicBezTo>
                  <a:cubicBezTo>
                    <a:pt x="2384" y="8869"/>
                    <a:pt x="2277" y="8826"/>
                    <a:pt x="2192" y="8795"/>
                  </a:cubicBezTo>
                  <a:cubicBezTo>
                    <a:pt x="1937" y="8688"/>
                    <a:pt x="1937" y="8688"/>
                    <a:pt x="1937" y="8688"/>
                  </a:cubicBezTo>
                  <a:cubicBezTo>
                    <a:pt x="1851" y="8645"/>
                    <a:pt x="1734" y="8592"/>
                    <a:pt x="1660" y="8539"/>
                  </a:cubicBezTo>
                  <a:cubicBezTo>
                    <a:pt x="1436" y="8401"/>
                    <a:pt x="1436" y="8401"/>
                    <a:pt x="1436" y="8401"/>
                  </a:cubicBezTo>
                  <a:cubicBezTo>
                    <a:pt x="1202" y="8220"/>
                    <a:pt x="1160" y="8198"/>
                    <a:pt x="1011" y="8017"/>
                  </a:cubicBezTo>
                  <a:cubicBezTo>
                    <a:pt x="894" y="7858"/>
                    <a:pt x="894" y="7858"/>
                    <a:pt x="894" y="7858"/>
                  </a:cubicBezTo>
                  <a:cubicBezTo>
                    <a:pt x="851" y="7772"/>
                    <a:pt x="798" y="7655"/>
                    <a:pt x="766" y="7570"/>
                  </a:cubicBezTo>
                  <a:cubicBezTo>
                    <a:pt x="713" y="7400"/>
                    <a:pt x="713" y="7400"/>
                    <a:pt x="713" y="7400"/>
                  </a:cubicBezTo>
                  <a:cubicBezTo>
                    <a:pt x="713" y="7336"/>
                    <a:pt x="692" y="7251"/>
                    <a:pt x="681" y="7187"/>
                  </a:cubicBezTo>
                  <a:cubicBezTo>
                    <a:pt x="670" y="7017"/>
                    <a:pt x="670" y="7017"/>
                    <a:pt x="670" y="7017"/>
                  </a:cubicBezTo>
                  <a:cubicBezTo>
                    <a:pt x="670" y="6974"/>
                    <a:pt x="670" y="6899"/>
                    <a:pt x="660" y="6857"/>
                  </a:cubicBezTo>
                  <a:cubicBezTo>
                    <a:pt x="649" y="6729"/>
                    <a:pt x="649" y="6729"/>
                    <a:pt x="649" y="6729"/>
                  </a:cubicBezTo>
                  <a:cubicBezTo>
                    <a:pt x="638" y="6655"/>
                    <a:pt x="628" y="6548"/>
                    <a:pt x="606" y="6484"/>
                  </a:cubicBezTo>
                  <a:cubicBezTo>
                    <a:pt x="553" y="6261"/>
                    <a:pt x="553" y="6261"/>
                    <a:pt x="553" y="6261"/>
                  </a:cubicBezTo>
                  <a:cubicBezTo>
                    <a:pt x="532" y="6207"/>
                    <a:pt x="511" y="6122"/>
                    <a:pt x="500" y="6058"/>
                  </a:cubicBezTo>
                  <a:cubicBezTo>
                    <a:pt x="457" y="5845"/>
                    <a:pt x="457" y="5845"/>
                    <a:pt x="457" y="5845"/>
                  </a:cubicBezTo>
                  <a:cubicBezTo>
                    <a:pt x="436" y="5782"/>
                    <a:pt x="425" y="5707"/>
                    <a:pt x="404" y="5643"/>
                  </a:cubicBezTo>
                  <a:cubicBezTo>
                    <a:pt x="372" y="5441"/>
                    <a:pt x="372" y="5441"/>
                    <a:pt x="372" y="5441"/>
                  </a:cubicBezTo>
                  <a:cubicBezTo>
                    <a:pt x="362" y="5388"/>
                    <a:pt x="340" y="5302"/>
                    <a:pt x="340" y="5249"/>
                  </a:cubicBezTo>
                  <a:cubicBezTo>
                    <a:pt x="308" y="5058"/>
                    <a:pt x="308" y="5058"/>
                    <a:pt x="308" y="5058"/>
                  </a:cubicBezTo>
                  <a:cubicBezTo>
                    <a:pt x="298" y="5004"/>
                    <a:pt x="287" y="4919"/>
                    <a:pt x="276" y="4866"/>
                  </a:cubicBezTo>
                  <a:cubicBezTo>
                    <a:pt x="255" y="4685"/>
                    <a:pt x="255" y="4685"/>
                    <a:pt x="255" y="4685"/>
                  </a:cubicBezTo>
                  <a:cubicBezTo>
                    <a:pt x="245" y="4632"/>
                    <a:pt x="234" y="4557"/>
                    <a:pt x="234" y="4504"/>
                  </a:cubicBezTo>
                  <a:cubicBezTo>
                    <a:pt x="213" y="4323"/>
                    <a:pt x="213" y="4323"/>
                    <a:pt x="213" y="4323"/>
                  </a:cubicBezTo>
                  <a:cubicBezTo>
                    <a:pt x="213" y="4270"/>
                    <a:pt x="202" y="4195"/>
                    <a:pt x="202" y="4153"/>
                  </a:cubicBezTo>
                  <a:cubicBezTo>
                    <a:pt x="191" y="3972"/>
                    <a:pt x="191" y="3972"/>
                    <a:pt x="191" y="3972"/>
                  </a:cubicBezTo>
                  <a:cubicBezTo>
                    <a:pt x="181" y="3929"/>
                    <a:pt x="181" y="3855"/>
                    <a:pt x="181" y="3812"/>
                  </a:cubicBezTo>
                  <a:cubicBezTo>
                    <a:pt x="170" y="3642"/>
                    <a:pt x="170" y="3642"/>
                    <a:pt x="170" y="3642"/>
                  </a:cubicBezTo>
                  <a:cubicBezTo>
                    <a:pt x="170" y="3599"/>
                    <a:pt x="170" y="3535"/>
                    <a:pt x="170" y="3482"/>
                  </a:cubicBezTo>
                  <a:cubicBezTo>
                    <a:pt x="159" y="3322"/>
                    <a:pt x="159" y="3322"/>
                    <a:pt x="159" y="3322"/>
                  </a:cubicBezTo>
                  <a:cubicBezTo>
                    <a:pt x="159" y="3280"/>
                    <a:pt x="159" y="3216"/>
                    <a:pt x="159" y="3173"/>
                  </a:cubicBezTo>
                  <a:cubicBezTo>
                    <a:pt x="159" y="3024"/>
                    <a:pt x="159" y="3024"/>
                    <a:pt x="159" y="3024"/>
                  </a:cubicBezTo>
                  <a:cubicBezTo>
                    <a:pt x="159" y="2971"/>
                    <a:pt x="159" y="2918"/>
                    <a:pt x="159" y="2875"/>
                  </a:cubicBezTo>
                  <a:cubicBezTo>
                    <a:pt x="170" y="2705"/>
                    <a:pt x="170" y="2705"/>
                    <a:pt x="170" y="2705"/>
                  </a:cubicBezTo>
                  <a:cubicBezTo>
                    <a:pt x="223" y="2428"/>
                    <a:pt x="245" y="2343"/>
                    <a:pt x="394" y="2087"/>
                  </a:cubicBezTo>
                  <a:cubicBezTo>
                    <a:pt x="511" y="1927"/>
                    <a:pt x="511" y="1927"/>
                    <a:pt x="511" y="1927"/>
                  </a:cubicBezTo>
                  <a:cubicBezTo>
                    <a:pt x="692" y="1725"/>
                    <a:pt x="702" y="1715"/>
                    <a:pt x="841" y="1597"/>
                  </a:cubicBezTo>
                  <a:cubicBezTo>
                    <a:pt x="1032" y="1459"/>
                    <a:pt x="1032" y="1459"/>
                    <a:pt x="1032" y="1459"/>
                  </a:cubicBezTo>
                  <a:cubicBezTo>
                    <a:pt x="1138" y="1395"/>
                    <a:pt x="1277" y="1299"/>
                    <a:pt x="1394" y="1246"/>
                  </a:cubicBezTo>
                  <a:cubicBezTo>
                    <a:pt x="1628" y="1129"/>
                    <a:pt x="1628" y="1129"/>
                    <a:pt x="1628" y="1129"/>
                  </a:cubicBezTo>
                  <a:cubicBezTo>
                    <a:pt x="1734" y="1076"/>
                    <a:pt x="1873" y="1023"/>
                    <a:pt x="1990" y="980"/>
                  </a:cubicBezTo>
                  <a:cubicBezTo>
                    <a:pt x="2256" y="884"/>
                    <a:pt x="2256" y="884"/>
                    <a:pt x="2256" y="884"/>
                  </a:cubicBezTo>
                  <a:cubicBezTo>
                    <a:pt x="2362" y="852"/>
                    <a:pt x="2501" y="810"/>
                    <a:pt x="2607" y="778"/>
                  </a:cubicBezTo>
                  <a:cubicBezTo>
                    <a:pt x="2905" y="703"/>
                    <a:pt x="2905" y="703"/>
                    <a:pt x="2905" y="703"/>
                  </a:cubicBezTo>
                  <a:cubicBezTo>
                    <a:pt x="3011" y="682"/>
                    <a:pt x="3150" y="650"/>
                    <a:pt x="3256" y="629"/>
                  </a:cubicBezTo>
                  <a:cubicBezTo>
                    <a:pt x="3565" y="575"/>
                    <a:pt x="3565" y="575"/>
                    <a:pt x="3565" y="575"/>
                  </a:cubicBezTo>
                  <a:cubicBezTo>
                    <a:pt x="3671" y="554"/>
                    <a:pt x="3810" y="533"/>
                    <a:pt x="3916" y="522"/>
                  </a:cubicBezTo>
                  <a:cubicBezTo>
                    <a:pt x="4246" y="480"/>
                    <a:pt x="4246" y="480"/>
                    <a:pt x="4246" y="480"/>
                  </a:cubicBezTo>
                  <a:cubicBezTo>
                    <a:pt x="4352" y="469"/>
                    <a:pt x="4491" y="458"/>
                    <a:pt x="4586" y="448"/>
                  </a:cubicBezTo>
                  <a:cubicBezTo>
                    <a:pt x="4916" y="426"/>
                    <a:pt x="4916" y="426"/>
                    <a:pt x="4916" y="426"/>
                  </a:cubicBezTo>
                  <a:cubicBezTo>
                    <a:pt x="5012" y="416"/>
                    <a:pt x="5140" y="416"/>
                    <a:pt x="5246" y="405"/>
                  </a:cubicBezTo>
                  <a:cubicBezTo>
                    <a:pt x="5565" y="405"/>
                    <a:pt x="5565" y="405"/>
                    <a:pt x="5565" y="405"/>
                  </a:cubicBezTo>
                  <a:cubicBezTo>
                    <a:pt x="5661" y="405"/>
                    <a:pt x="5789" y="405"/>
                    <a:pt x="5885" y="405"/>
                  </a:cubicBezTo>
                  <a:cubicBezTo>
                    <a:pt x="6204" y="405"/>
                    <a:pt x="6204" y="405"/>
                    <a:pt x="6204" y="405"/>
                  </a:cubicBezTo>
                  <a:cubicBezTo>
                    <a:pt x="6300" y="405"/>
                    <a:pt x="6427" y="416"/>
                    <a:pt x="6523" y="416"/>
                  </a:cubicBezTo>
                  <a:cubicBezTo>
                    <a:pt x="6842" y="437"/>
                    <a:pt x="6842" y="437"/>
                    <a:pt x="6842" y="437"/>
                  </a:cubicBezTo>
                  <a:cubicBezTo>
                    <a:pt x="6938" y="448"/>
                    <a:pt x="7066" y="458"/>
                    <a:pt x="7162" y="469"/>
                  </a:cubicBezTo>
                  <a:cubicBezTo>
                    <a:pt x="7470" y="501"/>
                    <a:pt x="7470" y="501"/>
                    <a:pt x="7470" y="501"/>
                  </a:cubicBezTo>
                  <a:cubicBezTo>
                    <a:pt x="7566" y="512"/>
                    <a:pt x="7694" y="533"/>
                    <a:pt x="7790" y="543"/>
                  </a:cubicBezTo>
                  <a:cubicBezTo>
                    <a:pt x="8098" y="597"/>
                    <a:pt x="8098" y="597"/>
                    <a:pt x="8098" y="597"/>
                  </a:cubicBezTo>
                  <a:cubicBezTo>
                    <a:pt x="8258" y="618"/>
                    <a:pt x="8258" y="618"/>
                    <a:pt x="8258" y="618"/>
                  </a:cubicBezTo>
                  <a:cubicBezTo>
                    <a:pt x="7949" y="565"/>
                    <a:pt x="7949" y="565"/>
                    <a:pt x="7949" y="565"/>
                  </a:cubicBezTo>
                  <a:cubicBezTo>
                    <a:pt x="4001" y="0"/>
                    <a:pt x="0" y="1182"/>
                    <a:pt x="1319" y="3163"/>
                  </a:cubicBezTo>
                  <a:cubicBezTo>
                    <a:pt x="1639" y="3652"/>
                    <a:pt x="2309" y="3727"/>
                    <a:pt x="2607" y="4238"/>
                  </a:cubicBezTo>
                  <a:cubicBezTo>
                    <a:pt x="2618" y="4270"/>
                    <a:pt x="3937" y="7549"/>
                    <a:pt x="3905" y="7623"/>
                  </a:cubicBezTo>
                  <a:cubicBezTo>
                    <a:pt x="3778" y="7890"/>
                    <a:pt x="3416" y="7783"/>
                    <a:pt x="3277" y="8017"/>
                  </a:cubicBezTo>
                  <a:cubicBezTo>
                    <a:pt x="3246" y="8071"/>
                    <a:pt x="3246" y="8166"/>
                    <a:pt x="3267" y="8220"/>
                  </a:cubicBezTo>
                  <a:cubicBezTo>
                    <a:pt x="3384" y="8539"/>
                    <a:pt x="4884" y="9220"/>
                    <a:pt x="7726" y="8944"/>
                  </a:cubicBezTo>
                  <a:cubicBezTo>
                    <a:pt x="8503" y="8869"/>
                    <a:pt x="10365" y="8582"/>
                    <a:pt x="10812" y="7506"/>
                  </a:cubicBezTo>
                  <a:cubicBezTo>
                    <a:pt x="10812" y="7496"/>
                    <a:pt x="10822" y="7474"/>
                    <a:pt x="10833" y="7453"/>
                  </a:cubicBezTo>
                  <a:cubicBezTo>
                    <a:pt x="10791" y="7613"/>
                    <a:pt x="10791" y="7613"/>
                    <a:pt x="10791" y="7613"/>
                  </a:cubicBezTo>
                  <a:cubicBezTo>
                    <a:pt x="10759" y="7709"/>
                    <a:pt x="10716" y="7826"/>
                    <a:pt x="10663" y="7900"/>
                  </a:cubicBezTo>
                </a:path>
              </a:pathLst>
            </a:custGeom>
            <a:solidFill>
              <a:srgbClr val="FF9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25" name="Freeform 134"/>
            <p:cNvSpPr>
              <a:spLocks noChangeAspect="1"/>
            </p:cNvSpPr>
            <p:nvPr/>
          </p:nvSpPr>
          <p:spPr bwMode="auto">
            <a:xfrm>
              <a:off x="3475" y="1954"/>
              <a:ext cx="66" cy="445"/>
            </a:xfrm>
            <a:custGeom>
              <a:avLst/>
              <a:gdLst>
                <a:gd name="T0" fmla="*/ 540 w 550"/>
                <a:gd name="T1" fmla="*/ 75 h 3709"/>
                <a:gd name="T2" fmla="*/ 540 w 550"/>
                <a:gd name="T3" fmla="*/ 383 h 3709"/>
                <a:gd name="T4" fmla="*/ 529 w 550"/>
                <a:gd name="T5" fmla="*/ 542 h 3709"/>
                <a:gd name="T6" fmla="*/ 519 w 550"/>
                <a:gd name="T7" fmla="*/ 702 h 3709"/>
                <a:gd name="T8" fmla="*/ 508 w 550"/>
                <a:gd name="T9" fmla="*/ 872 h 3709"/>
                <a:gd name="T10" fmla="*/ 498 w 550"/>
                <a:gd name="T11" fmla="*/ 1042 h 3709"/>
                <a:gd name="T12" fmla="*/ 487 w 550"/>
                <a:gd name="T13" fmla="*/ 1222 h 3709"/>
                <a:gd name="T14" fmla="*/ 466 w 550"/>
                <a:gd name="T15" fmla="*/ 1392 h 3709"/>
                <a:gd name="T16" fmla="*/ 445 w 550"/>
                <a:gd name="T17" fmla="*/ 1573 h 3709"/>
                <a:gd name="T18" fmla="*/ 424 w 550"/>
                <a:gd name="T19" fmla="*/ 1764 h 3709"/>
                <a:gd name="T20" fmla="*/ 392 w 550"/>
                <a:gd name="T21" fmla="*/ 1956 h 3709"/>
                <a:gd name="T22" fmla="*/ 360 w 550"/>
                <a:gd name="T23" fmla="*/ 2147 h 3709"/>
                <a:gd name="T24" fmla="*/ 328 w 550"/>
                <a:gd name="T25" fmla="*/ 2338 h 3709"/>
                <a:gd name="T26" fmla="*/ 286 w 550"/>
                <a:gd name="T27" fmla="*/ 2540 h 3709"/>
                <a:gd name="T28" fmla="*/ 244 w 550"/>
                <a:gd name="T29" fmla="*/ 2742 h 3709"/>
                <a:gd name="T30" fmla="*/ 191 w 550"/>
                <a:gd name="T31" fmla="*/ 2944 h 3709"/>
                <a:gd name="T32" fmla="*/ 138 w 550"/>
                <a:gd name="T33" fmla="*/ 3156 h 3709"/>
                <a:gd name="T34" fmla="*/ 85 w 550"/>
                <a:gd name="T35" fmla="*/ 3369 h 3709"/>
                <a:gd name="T36" fmla="*/ 43 w 550"/>
                <a:gd name="T37" fmla="*/ 3549 h 3709"/>
                <a:gd name="T38" fmla="*/ 22 w 550"/>
                <a:gd name="T39" fmla="*/ 3709 h 3709"/>
                <a:gd name="T40" fmla="*/ 11 w 550"/>
                <a:gd name="T41" fmla="*/ 3624 h 3709"/>
                <a:gd name="T42" fmla="*/ 64 w 550"/>
                <a:gd name="T43" fmla="*/ 3263 h 3709"/>
                <a:gd name="T44" fmla="*/ 550 w 550"/>
                <a:gd name="T45" fmla="*/ 0 h 3709"/>
                <a:gd name="T46" fmla="*/ 540 w 550"/>
                <a:gd name="T47" fmla="*/ 75 h 3709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550"/>
                <a:gd name="T73" fmla="*/ 0 h 3709"/>
                <a:gd name="T74" fmla="*/ 550 w 550"/>
                <a:gd name="T75" fmla="*/ 3709 h 3709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550" h="3709">
                  <a:moveTo>
                    <a:pt x="540" y="75"/>
                  </a:moveTo>
                  <a:cubicBezTo>
                    <a:pt x="540" y="149"/>
                    <a:pt x="540" y="245"/>
                    <a:pt x="540" y="383"/>
                  </a:cubicBezTo>
                  <a:cubicBezTo>
                    <a:pt x="529" y="542"/>
                    <a:pt x="529" y="542"/>
                    <a:pt x="529" y="542"/>
                  </a:cubicBezTo>
                  <a:cubicBezTo>
                    <a:pt x="529" y="596"/>
                    <a:pt x="529" y="659"/>
                    <a:pt x="519" y="702"/>
                  </a:cubicBezTo>
                  <a:cubicBezTo>
                    <a:pt x="508" y="872"/>
                    <a:pt x="508" y="872"/>
                    <a:pt x="508" y="872"/>
                  </a:cubicBezTo>
                  <a:cubicBezTo>
                    <a:pt x="508" y="925"/>
                    <a:pt x="508" y="989"/>
                    <a:pt x="498" y="1042"/>
                  </a:cubicBezTo>
                  <a:cubicBezTo>
                    <a:pt x="487" y="1222"/>
                    <a:pt x="487" y="1222"/>
                    <a:pt x="487" y="1222"/>
                  </a:cubicBezTo>
                  <a:cubicBezTo>
                    <a:pt x="476" y="1276"/>
                    <a:pt x="476" y="1339"/>
                    <a:pt x="466" y="1392"/>
                  </a:cubicBezTo>
                  <a:cubicBezTo>
                    <a:pt x="445" y="1573"/>
                    <a:pt x="445" y="1573"/>
                    <a:pt x="445" y="1573"/>
                  </a:cubicBezTo>
                  <a:cubicBezTo>
                    <a:pt x="434" y="1637"/>
                    <a:pt x="434" y="1711"/>
                    <a:pt x="424" y="1764"/>
                  </a:cubicBezTo>
                  <a:cubicBezTo>
                    <a:pt x="392" y="1956"/>
                    <a:pt x="392" y="1956"/>
                    <a:pt x="392" y="1956"/>
                  </a:cubicBezTo>
                  <a:cubicBezTo>
                    <a:pt x="381" y="2009"/>
                    <a:pt x="371" y="2083"/>
                    <a:pt x="360" y="2147"/>
                  </a:cubicBezTo>
                  <a:cubicBezTo>
                    <a:pt x="328" y="2338"/>
                    <a:pt x="328" y="2338"/>
                    <a:pt x="328" y="2338"/>
                  </a:cubicBezTo>
                  <a:cubicBezTo>
                    <a:pt x="318" y="2402"/>
                    <a:pt x="297" y="2476"/>
                    <a:pt x="286" y="2540"/>
                  </a:cubicBezTo>
                  <a:cubicBezTo>
                    <a:pt x="244" y="2742"/>
                    <a:pt x="244" y="2742"/>
                    <a:pt x="244" y="2742"/>
                  </a:cubicBezTo>
                  <a:cubicBezTo>
                    <a:pt x="233" y="2806"/>
                    <a:pt x="212" y="2880"/>
                    <a:pt x="191" y="2944"/>
                  </a:cubicBezTo>
                  <a:cubicBezTo>
                    <a:pt x="138" y="3156"/>
                    <a:pt x="138" y="3156"/>
                    <a:pt x="138" y="3156"/>
                  </a:cubicBezTo>
                  <a:cubicBezTo>
                    <a:pt x="127" y="3220"/>
                    <a:pt x="106" y="3305"/>
                    <a:pt x="85" y="3369"/>
                  </a:cubicBezTo>
                  <a:cubicBezTo>
                    <a:pt x="43" y="3549"/>
                    <a:pt x="43" y="3549"/>
                    <a:pt x="43" y="3549"/>
                  </a:cubicBezTo>
                  <a:cubicBezTo>
                    <a:pt x="22" y="3709"/>
                    <a:pt x="22" y="3709"/>
                    <a:pt x="22" y="3709"/>
                  </a:cubicBezTo>
                  <a:cubicBezTo>
                    <a:pt x="11" y="3624"/>
                    <a:pt x="11" y="3624"/>
                    <a:pt x="11" y="3624"/>
                  </a:cubicBezTo>
                  <a:cubicBezTo>
                    <a:pt x="0" y="3486"/>
                    <a:pt x="0" y="3486"/>
                    <a:pt x="64" y="3263"/>
                  </a:cubicBezTo>
                  <a:cubicBezTo>
                    <a:pt x="339" y="2221"/>
                    <a:pt x="519" y="1531"/>
                    <a:pt x="550" y="0"/>
                  </a:cubicBezTo>
                  <a:cubicBezTo>
                    <a:pt x="540" y="22"/>
                    <a:pt x="540" y="54"/>
                    <a:pt x="540" y="75"/>
                  </a:cubicBezTo>
                </a:path>
              </a:pathLst>
            </a:custGeom>
            <a:solidFill>
              <a:srgbClr val="FF9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26" name="Freeform 135"/>
            <p:cNvSpPr>
              <a:spLocks noChangeAspect="1"/>
            </p:cNvSpPr>
            <p:nvPr/>
          </p:nvSpPr>
          <p:spPr bwMode="auto">
            <a:xfrm>
              <a:off x="2160" y="1617"/>
              <a:ext cx="1305" cy="1128"/>
            </a:xfrm>
            <a:custGeom>
              <a:avLst/>
              <a:gdLst>
                <a:gd name="T0" fmla="*/ 10364 w 10875"/>
                <a:gd name="T1" fmla="*/ 7993 h 9400"/>
                <a:gd name="T2" fmla="*/ 9906 w 10875"/>
                <a:gd name="T3" fmla="*/ 8292 h 9400"/>
                <a:gd name="T4" fmla="*/ 9395 w 10875"/>
                <a:gd name="T5" fmla="*/ 8516 h 9400"/>
                <a:gd name="T6" fmla="*/ 8841 w 10875"/>
                <a:gd name="T7" fmla="*/ 8697 h 9400"/>
                <a:gd name="T8" fmla="*/ 8244 w 10875"/>
                <a:gd name="T9" fmla="*/ 8835 h 9400"/>
                <a:gd name="T10" fmla="*/ 7626 w 10875"/>
                <a:gd name="T11" fmla="*/ 8942 h 9400"/>
                <a:gd name="T12" fmla="*/ 6998 w 10875"/>
                <a:gd name="T13" fmla="*/ 9006 h 9400"/>
                <a:gd name="T14" fmla="*/ 6380 w 10875"/>
                <a:gd name="T15" fmla="*/ 9038 h 9400"/>
                <a:gd name="T16" fmla="*/ 5773 w 10875"/>
                <a:gd name="T17" fmla="*/ 9048 h 9400"/>
                <a:gd name="T18" fmla="*/ 5166 w 10875"/>
                <a:gd name="T19" fmla="*/ 9027 h 9400"/>
                <a:gd name="T20" fmla="*/ 4570 w 10875"/>
                <a:gd name="T21" fmla="*/ 8984 h 9400"/>
                <a:gd name="T22" fmla="*/ 3984 w 10875"/>
                <a:gd name="T23" fmla="*/ 8921 h 9400"/>
                <a:gd name="T24" fmla="*/ 3398 w 10875"/>
                <a:gd name="T25" fmla="*/ 8814 h 9400"/>
                <a:gd name="T26" fmla="*/ 2812 w 10875"/>
                <a:gd name="T27" fmla="*/ 8675 h 9400"/>
                <a:gd name="T28" fmla="*/ 2258 w 10875"/>
                <a:gd name="T29" fmla="*/ 8484 h 9400"/>
                <a:gd name="T30" fmla="*/ 1726 w 10875"/>
                <a:gd name="T31" fmla="*/ 8228 h 9400"/>
                <a:gd name="T32" fmla="*/ 1076 w 10875"/>
                <a:gd name="T33" fmla="*/ 7706 h 9400"/>
                <a:gd name="T34" fmla="*/ 831 w 10875"/>
                <a:gd name="T35" fmla="*/ 7258 h 9400"/>
                <a:gd name="T36" fmla="*/ 746 w 10875"/>
                <a:gd name="T37" fmla="*/ 6874 h 9400"/>
                <a:gd name="T38" fmla="*/ 724 w 10875"/>
                <a:gd name="T39" fmla="*/ 6544 h 9400"/>
                <a:gd name="T40" fmla="*/ 671 w 10875"/>
                <a:gd name="T41" fmla="*/ 6171 h 9400"/>
                <a:gd name="T42" fmla="*/ 565 w 10875"/>
                <a:gd name="T43" fmla="*/ 5745 h 9400"/>
                <a:gd name="T44" fmla="*/ 469 w 10875"/>
                <a:gd name="T45" fmla="*/ 5329 h 9400"/>
                <a:gd name="T46" fmla="*/ 405 w 10875"/>
                <a:gd name="T47" fmla="*/ 4935 h 9400"/>
                <a:gd name="T48" fmla="*/ 341 w 10875"/>
                <a:gd name="T49" fmla="*/ 4551 h 9400"/>
                <a:gd name="T50" fmla="*/ 298 w 10875"/>
                <a:gd name="T51" fmla="*/ 4189 h 9400"/>
                <a:gd name="T52" fmla="*/ 266 w 10875"/>
                <a:gd name="T53" fmla="*/ 3837 h 9400"/>
                <a:gd name="T54" fmla="*/ 245 w 10875"/>
                <a:gd name="T55" fmla="*/ 3496 h 9400"/>
                <a:gd name="T56" fmla="*/ 234 w 10875"/>
                <a:gd name="T57" fmla="*/ 3165 h 9400"/>
                <a:gd name="T58" fmla="*/ 224 w 10875"/>
                <a:gd name="T59" fmla="*/ 2856 h 9400"/>
                <a:gd name="T60" fmla="*/ 224 w 10875"/>
                <a:gd name="T61" fmla="*/ 2558 h 9400"/>
                <a:gd name="T62" fmla="*/ 458 w 10875"/>
                <a:gd name="T63" fmla="*/ 1769 h 9400"/>
                <a:gd name="T64" fmla="*/ 905 w 10875"/>
                <a:gd name="T65" fmla="*/ 1279 h 9400"/>
                <a:gd name="T66" fmla="*/ 1459 w 10875"/>
                <a:gd name="T67" fmla="*/ 927 h 9400"/>
                <a:gd name="T68" fmla="*/ 2056 w 10875"/>
                <a:gd name="T69" fmla="*/ 661 h 9400"/>
                <a:gd name="T70" fmla="*/ 2674 w 10875"/>
                <a:gd name="T71" fmla="*/ 458 h 9400"/>
                <a:gd name="T72" fmla="*/ 3323 w 10875"/>
                <a:gd name="T73" fmla="*/ 309 h 9400"/>
                <a:gd name="T74" fmla="*/ 3984 w 10875"/>
                <a:gd name="T75" fmla="*/ 203 h 9400"/>
                <a:gd name="T76" fmla="*/ 4655 w 10875"/>
                <a:gd name="T77" fmla="*/ 128 h 9400"/>
                <a:gd name="T78" fmla="*/ 5315 w 10875"/>
                <a:gd name="T79" fmla="*/ 85 h 9400"/>
                <a:gd name="T80" fmla="*/ 5954 w 10875"/>
                <a:gd name="T81" fmla="*/ 85 h 9400"/>
                <a:gd name="T82" fmla="*/ 6338 w 10875"/>
                <a:gd name="T83" fmla="*/ 85 h 9400"/>
                <a:gd name="T84" fmla="*/ 1395 w 10875"/>
                <a:gd name="T85" fmla="*/ 3070 h 9400"/>
                <a:gd name="T86" fmla="*/ 2759 w 10875"/>
                <a:gd name="T87" fmla="*/ 5308 h 9400"/>
                <a:gd name="T88" fmla="*/ 3536 w 10875"/>
                <a:gd name="T89" fmla="*/ 7258 h 9400"/>
                <a:gd name="T90" fmla="*/ 2961 w 10875"/>
                <a:gd name="T91" fmla="*/ 7865 h 9400"/>
                <a:gd name="T92" fmla="*/ 10875 w 10875"/>
                <a:gd name="T93" fmla="*/ 7279 h 9400"/>
                <a:gd name="T94" fmla="*/ 10737 w 10875"/>
                <a:gd name="T95" fmla="*/ 7588 h 940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0875"/>
                <a:gd name="T145" fmla="*/ 0 h 9400"/>
                <a:gd name="T146" fmla="*/ 10875 w 10875"/>
                <a:gd name="T147" fmla="*/ 9400 h 9400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0875" h="9400">
                  <a:moveTo>
                    <a:pt x="10737" y="7588"/>
                  </a:moveTo>
                  <a:cubicBezTo>
                    <a:pt x="10588" y="7791"/>
                    <a:pt x="10556" y="7823"/>
                    <a:pt x="10364" y="7993"/>
                  </a:cubicBezTo>
                  <a:cubicBezTo>
                    <a:pt x="10183" y="8132"/>
                    <a:pt x="10183" y="8132"/>
                    <a:pt x="10183" y="8132"/>
                  </a:cubicBezTo>
                  <a:cubicBezTo>
                    <a:pt x="10098" y="8185"/>
                    <a:pt x="9991" y="8249"/>
                    <a:pt x="9906" y="8292"/>
                  </a:cubicBezTo>
                  <a:cubicBezTo>
                    <a:pt x="9682" y="8398"/>
                    <a:pt x="9682" y="8398"/>
                    <a:pt x="9682" y="8398"/>
                  </a:cubicBezTo>
                  <a:cubicBezTo>
                    <a:pt x="9597" y="8441"/>
                    <a:pt x="9480" y="8484"/>
                    <a:pt x="9395" y="8516"/>
                  </a:cubicBezTo>
                  <a:cubicBezTo>
                    <a:pt x="9139" y="8611"/>
                    <a:pt x="9139" y="8611"/>
                    <a:pt x="9139" y="8611"/>
                  </a:cubicBezTo>
                  <a:cubicBezTo>
                    <a:pt x="9043" y="8633"/>
                    <a:pt x="8926" y="8675"/>
                    <a:pt x="8841" y="8697"/>
                  </a:cubicBezTo>
                  <a:cubicBezTo>
                    <a:pt x="8553" y="8771"/>
                    <a:pt x="8553" y="8771"/>
                    <a:pt x="8553" y="8771"/>
                  </a:cubicBezTo>
                  <a:cubicBezTo>
                    <a:pt x="8468" y="8793"/>
                    <a:pt x="8340" y="8814"/>
                    <a:pt x="8244" y="8835"/>
                  </a:cubicBezTo>
                  <a:cubicBezTo>
                    <a:pt x="7946" y="8889"/>
                    <a:pt x="7946" y="8889"/>
                    <a:pt x="7946" y="8889"/>
                  </a:cubicBezTo>
                  <a:cubicBezTo>
                    <a:pt x="7850" y="8899"/>
                    <a:pt x="7722" y="8921"/>
                    <a:pt x="7626" y="8942"/>
                  </a:cubicBezTo>
                  <a:cubicBezTo>
                    <a:pt x="7318" y="8974"/>
                    <a:pt x="7318" y="8974"/>
                    <a:pt x="7318" y="8974"/>
                  </a:cubicBezTo>
                  <a:cubicBezTo>
                    <a:pt x="7222" y="8984"/>
                    <a:pt x="7094" y="8995"/>
                    <a:pt x="6998" y="9006"/>
                  </a:cubicBezTo>
                  <a:cubicBezTo>
                    <a:pt x="6689" y="9027"/>
                    <a:pt x="6689" y="9027"/>
                    <a:pt x="6689" y="9027"/>
                  </a:cubicBezTo>
                  <a:cubicBezTo>
                    <a:pt x="6593" y="9027"/>
                    <a:pt x="6476" y="9038"/>
                    <a:pt x="6380" y="9038"/>
                  </a:cubicBezTo>
                  <a:cubicBezTo>
                    <a:pt x="6071" y="9048"/>
                    <a:pt x="6071" y="9048"/>
                    <a:pt x="6071" y="9048"/>
                  </a:cubicBezTo>
                  <a:cubicBezTo>
                    <a:pt x="5986" y="9048"/>
                    <a:pt x="5869" y="9048"/>
                    <a:pt x="5773" y="9048"/>
                  </a:cubicBezTo>
                  <a:cubicBezTo>
                    <a:pt x="5475" y="9048"/>
                    <a:pt x="5475" y="9048"/>
                    <a:pt x="5475" y="9048"/>
                  </a:cubicBezTo>
                  <a:cubicBezTo>
                    <a:pt x="5379" y="9038"/>
                    <a:pt x="5262" y="9038"/>
                    <a:pt x="5166" y="9027"/>
                  </a:cubicBezTo>
                  <a:cubicBezTo>
                    <a:pt x="4868" y="9016"/>
                    <a:pt x="4868" y="9016"/>
                    <a:pt x="4868" y="9016"/>
                  </a:cubicBezTo>
                  <a:cubicBezTo>
                    <a:pt x="4783" y="9006"/>
                    <a:pt x="4665" y="8995"/>
                    <a:pt x="4570" y="8984"/>
                  </a:cubicBezTo>
                  <a:cubicBezTo>
                    <a:pt x="4282" y="8953"/>
                    <a:pt x="4282" y="8953"/>
                    <a:pt x="4282" y="8953"/>
                  </a:cubicBezTo>
                  <a:cubicBezTo>
                    <a:pt x="4186" y="8942"/>
                    <a:pt x="4069" y="8931"/>
                    <a:pt x="3984" y="8921"/>
                  </a:cubicBezTo>
                  <a:cubicBezTo>
                    <a:pt x="3685" y="8867"/>
                    <a:pt x="3685" y="8867"/>
                    <a:pt x="3685" y="8867"/>
                  </a:cubicBezTo>
                  <a:cubicBezTo>
                    <a:pt x="3600" y="8857"/>
                    <a:pt x="3483" y="8835"/>
                    <a:pt x="3398" y="8814"/>
                  </a:cubicBezTo>
                  <a:cubicBezTo>
                    <a:pt x="3110" y="8750"/>
                    <a:pt x="3110" y="8750"/>
                    <a:pt x="3110" y="8750"/>
                  </a:cubicBezTo>
                  <a:cubicBezTo>
                    <a:pt x="3025" y="8729"/>
                    <a:pt x="2908" y="8697"/>
                    <a:pt x="2812" y="8675"/>
                  </a:cubicBezTo>
                  <a:cubicBezTo>
                    <a:pt x="2546" y="8590"/>
                    <a:pt x="2546" y="8590"/>
                    <a:pt x="2546" y="8590"/>
                  </a:cubicBezTo>
                  <a:cubicBezTo>
                    <a:pt x="2450" y="8558"/>
                    <a:pt x="2343" y="8516"/>
                    <a:pt x="2258" y="8484"/>
                  </a:cubicBezTo>
                  <a:cubicBezTo>
                    <a:pt x="2003" y="8377"/>
                    <a:pt x="2003" y="8377"/>
                    <a:pt x="2003" y="8377"/>
                  </a:cubicBezTo>
                  <a:cubicBezTo>
                    <a:pt x="1917" y="8334"/>
                    <a:pt x="1800" y="8281"/>
                    <a:pt x="1726" y="8228"/>
                  </a:cubicBezTo>
                  <a:cubicBezTo>
                    <a:pt x="1502" y="8089"/>
                    <a:pt x="1502" y="8089"/>
                    <a:pt x="1502" y="8089"/>
                  </a:cubicBezTo>
                  <a:cubicBezTo>
                    <a:pt x="1268" y="7908"/>
                    <a:pt x="1225" y="7887"/>
                    <a:pt x="1076" y="7706"/>
                  </a:cubicBezTo>
                  <a:cubicBezTo>
                    <a:pt x="959" y="7546"/>
                    <a:pt x="959" y="7546"/>
                    <a:pt x="959" y="7546"/>
                  </a:cubicBezTo>
                  <a:cubicBezTo>
                    <a:pt x="916" y="7460"/>
                    <a:pt x="863" y="7343"/>
                    <a:pt x="831" y="7258"/>
                  </a:cubicBezTo>
                  <a:cubicBezTo>
                    <a:pt x="778" y="7087"/>
                    <a:pt x="778" y="7087"/>
                    <a:pt x="778" y="7087"/>
                  </a:cubicBezTo>
                  <a:cubicBezTo>
                    <a:pt x="778" y="7023"/>
                    <a:pt x="756" y="6938"/>
                    <a:pt x="746" y="6874"/>
                  </a:cubicBezTo>
                  <a:cubicBezTo>
                    <a:pt x="735" y="6704"/>
                    <a:pt x="735" y="6704"/>
                    <a:pt x="735" y="6704"/>
                  </a:cubicBezTo>
                  <a:cubicBezTo>
                    <a:pt x="735" y="6661"/>
                    <a:pt x="735" y="6587"/>
                    <a:pt x="724" y="6544"/>
                  </a:cubicBezTo>
                  <a:cubicBezTo>
                    <a:pt x="714" y="6416"/>
                    <a:pt x="714" y="6416"/>
                    <a:pt x="714" y="6416"/>
                  </a:cubicBezTo>
                  <a:cubicBezTo>
                    <a:pt x="703" y="6341"/>
                    <a:pt x="692" y="6235"/>
                    <a:pt x="671" y="6171"/>
                  </a:cubicBezTo>
                  <a:cubicBezTo>
                    <a:pt x="618" y="5947"/>
                    <a:pt x="618" y="5947"/>
                    <a:pt x="618" y="5947"/>
                  </a:cubicBezTo>
                  <a:cubicBezTo>
                    <a:pt x="597" y="5894"/>
                    <a:pt x="575" y="5809"/>
                    <a:pt x="565" y="5745"/>
                  </a:cubicBezTo>
                  <a:cubicBezTo>
                    <a:pt x="522" y="5531"/>
                    <a:pt x="522" y="5531"/>
                    <a:pt x="522" y="5531"/>
                  </a:cubicBezTo>
                  <a:cubicBezTo>
                    <a:pt x="501" y="5467"/>
                    <a:pt x="490" y="5393"/>
                    <a:pt x="469" y="5329"/>
                  </a:cubicBezTo>
                  <a:cubicBezTo>
                    <a:pt x="437" y="5126"/>
                    <a:pt x="437" y="5126"/>
                    <a:pt x="437" y="5126"/>
                  </a:cubicBezTo>
                  <a:cubicBezTo>
                    <a:pt x="426" y="5073"/>
                    <a:pt x="405" y="4988"/>
                    <a:pt x="405" y="4935"/>
                  </a:cubicBezTo>
                  <a:cubicBezTo>
                    <a:pt x="373" y="4743"/>
                    <a:pt x="373" y="4743"/>
                    <a:pt x="373" y="4743"/>
                  </a:cubicBezTo>
                  <a:cubicBezTo>
                    <a:pt x="362" y="4689"/>
                    <a:pt x="352" y="4604"/>
                    <a:pt x="341" y="4551"/>
                  </a:cubicBezTo>
                  <a:cubicBezTo>
                    <a:pt x="320" y="4370"/>
                    <a:pt x="320" y="4370"/>
                    <a:pt x="320" y="4370"/>
                  </a:cubicBezTo>
                  <a:cubicBezTo>
                    <a:pt x="309" y="4316"/>
                    <a:pt x="298" y="4242"/>
                    <a:pt x="298" y="4189"/>
                  </a:cubicBezTo>
                  <a:cubicBezTo>
                    <a:pt x="277" y="4007"/>
                    <a:pt x="277" y="4007"/>
                    <a:pt x="277" y="4007"/>
                  </a:cubicBezTo>
                  <a:cubicBezTo>
                    <a:pt x="277" y="3954"/>
                    <a:pt x="266" y="3880"/>
                    <a:pt x="266" y="3837"/>
                  </a:cubicBezTo>
                  <a:cubicBezTo>
                    <a:pt x="256" y="3656"/>
                    <a:pt x="256" y="3656"/>
                    <a:pt x="256" y="3656"/>
                  </a:cubicBezTo>
                  <a:cubicBezTo>
                    <a:pt x="245" y="3613"/>
                    <a:pt x="245" y="3538"/>
                    <a:pt x="245" y="3496"/>
                  </a:cubicBezTo>
                  <a:cubicBezTo>
                    <a:pt x="234" y="3325"/>
                    <a:pt x="234" y="3325"/>
                    <a:pt x="234" y="3325"/>
                  </a:cubicBezTo>
                  <a:cubicBezTo>
                    <a:pt x="234" y="3283"/>
                    <a:pt x="234" y="3219"/>
                    <a:pt x="234" y="3165"/>
                  </a:cubicBezTo>
                  <a:cubicBezTo>
                    <a:pt x="224" y="3006"/>
                    <a:pt x="224" y="3006"/>
                    <a:pt x="224" y="3006"/>
                  </a:cubicBezTo>
                  <a:cubicBezTo>
                    <a:pt x="224" y="2963"/>
                    <a:pt x="224" y="2899"/>
                    <a:pt x="224" y="2856"/>
                  </a:cubicBezTo>
                  <a:cubicBezTo>
                    <a:pt x="224" y="2707"/>
                    <a:pt x="224" y="2707"/>
                    <a:pt x="224" y="2707"/>
                  </a:cubicBezTo>
                  <a:cubicBezTo>
                    <a:pt x="224" y="2654"/>
                    <a:pt x="224" y="2601"/>
                    <a:pt x="224" y="2558"/>
                  </a:cubicBezTo>
                  <a:cubicBezTo>
                    <a:pt x="234" y="2387"/>
                    <a:pt x="234" y="2387"/>
                    <a:pt x="234" y="2387"/>
                  </a:cubicBezTo>
                  <a:cubicBezTo>
                    <a:pt x="288" y="2110"/>
                    <a:pt x="309" y="2025"/>
                    <a:pt x="458" y="1769"/>
                  </a:cubicBezTo>
                  <a:cubicBezTo>
                    <a:pt x="575" y="1609"/>
                    <a:pt x="575" y="1609"/>
                    <a:pt x="575" y="1609"/>
                  </a:cubicBezTo>
                  <a:cubicBezTo>
                    <a:pt x="756" y="1407"/>
                    <a:pt x="767" y="1396"/>
                    <a:pt x="905" y="1279"/>
                  </a:cubicBezTo>
                  <a:cubicBezTo>
                    <a:pt x="1097" y="1140"/>
                    <a:pt x="1097" y="1140"/>
                    <a:pt x="1097" y="1140"/>
                  </a:cubicBezTo>
                  <a:cubicBezTo>
                    <a:pt x="1204" y="1077"/>
                    <a:pt x="1342" y="981"/>
                    <a:pt x="1459" y="927"/>
                  </a:cubicBezTo>
                  <a:cubicBezTo>
                    <a:pt x="1694" y="810"/>
                    <a:pt x="1694" y="810"/>
                    <a:pt x="1694" y="810"/>
                  </a:cubicBezTo>
                  <a:cubicBezTo>
                    <a:pt x="1800" y="757"/>
                    <a:pt x="1939" y="704"/>
                    <a:pt x="2056" y="661"/>
                  </a:cubicBezTo>
                  <a:cubicBezTo>
                    <a:pt x="2322" y="565"/>
                    <a:pt x="2322" y="565"/>
                    <a:pt x="2322" y="565"/>
                  </a:cubicBezTo>
                  <a:cubicBezTo>
                    <a:pt x="2429" y="533"/>
                    <a:pt x="2567" y="490"/>
                    <a:pt x="2674" y="458"/>
                  </a:cubicBezTo>
                  <a:cubicBezTo>
                    <a:pt x="2972" y="384"/>
                    <a:pt x="2972" y="384"/>
                    <a:pt x="2972" y="384"/>
                  </a:cubicBezTo>
                  <a:cubicBezTo>
                    <a:pt x="3078" y="362"/>
                    <a:pt x="3217" y="331"/>
                    <a:pt x="3323" y="309"/>
                  </a:cubicBezTo>
                  <a:cubicBezTo>
                    <a:pt x="3632" y="256"/>
                    <a:pt x="3632" y="256"/>
                    <a:pt x="3632" y="256"/>
                  </a:cubicBezTo>
                  <a:cubicBezTo>
                    <a:pt x="3739" y="235"/>
                    <a:pt x="3877" y="213"/>
                    <a:pt x="3984" y="203"/>
                  </a:cubicBezTo>
                  <a:cubicBezTo>
                    <a:pt x="4314" y="160"/>
                    <a:pt x="4314" y="160"/>
                    <a:pt x="4314" y="160"/>
                  </a:cubicBezTo>
                  <a:cubicBezTo>
                    <a:pt x="4420" y="149"/>
                    <a:pt x="4559" y="139"/>
                    <a:pt x="4655" y="128"/>
                  </a:cubicBezTo>
                  <a:cubicBezTo>
                    <a:pt x="4985" y="107"/>
                    <a:pt x="4985" y="107"/>
                    <a:pt x="4985" y="107"/>
                  </a:cubicBezTo>
                  <a:cubicBezTo>
                    <a:pt x="5081" y="96"/>
                    <a:pt x="5209" y="96"/>
                    <a:pt x="5315" y="85"/>
                  </a:cubicBezTo>
                  <a:cubicBezTo>
                    <a:pt x="5635" y="85"/>
                    <a:pt x="5635" y="85"/>
                    <a:pt x="5635" y="85"/>
                  </a:cubicBezTo>
                  <a:cubicBezTo>
                    <a:pt x="5731" y="85"/>
                    <a:pt x="5858" y="85"/>
                    <a:pt x="5954" y="85"/>
                  </a:cubicBezTo>
                  <a:cubicBezTo>
                    <a:pt x="6274" y="85"/>
                    <a:pt x="6274" y="85"/>
                    <a:pt x="6274" y="85"/>
                  </a:cubicBezTo>
                  <a:cubicBezTo>
                    <a:pt x="6338" y="85"/>
                    <a:pt x="6338" y="85"/>
                    <a:pt x="6338" y="85"/>
                  </a:cubicBezTo>
                  <a:cubicBezTo>
                    <a:pt x="6284" y="85"/>
                    <a:pt x="6284" y="85"/>
                    <a:pt x="6284" y="85"/>
                  </a:cubicBezTo>
                  <a:cubicBezTo>
                    <a:pt x="1790" y="0"/>
                    <a:pt x="0" y="1588"/>
                    <a:pt x="1395" y="3070"/>
                  </a:cubicBezTo>
                  <a:cubicBezTo>
                    <a:pt x="1683" y="3368"/>
                    <a:pt x="2141" y="3453"/>
                    <a:pt x="2343" y="3858"/>
                  </a:cubicBezTo>
                  <a:cubicBezTo>
                    <a:pt x="2578" y="4306"/>
                    <a:pt x="2588" y="4828"/>
                    <a:pt x="2759" y="5308"/>
                  </a:cubicBezTo>
                  <a:cubicBezTo>
                    <a:pt x="2961" y="5883"/>
                    <a:pt x="3291" y="6405"/>
                    <a:pt x="3494" y="6981"/>
                  </a:cubicBezTo>
                  <a:cubicBezTo>
                    <a:pt x="3526" y="7055"/>
                    <a:pt x="3568" y="7183"/>
                    <a:pt x="3536" y="7258"/>
                  </a:cubicBezTo>
                  <a:cubicBezTo>
                    <a:pt x="3441" y="7514"/>
                    <a:pt x="3110" y="7428"/>
                    <a:pt x="2983" y="7642"/>
                  </a:cubicBezTo>
                  <a:cubicBezTo>
                    <a:pt x="2951" y="7695"/>
                    <a:pt x="2940" y="7801"/>
                    <a:pt x="2961" y="7865"/>
                  </a:cubicBezTo>
                  <a:cubicBezTo>
                    <a:pt x="3345" y="8825"/>
                    <a:pt x="9906" y="9400"/>
                    <a:pt x="10875" y="7279"/>
                  </a:cubicBezTo>
                  <a:cubicBezTo>
                    <a:pt x="10875" y="7279"/>
                    <a:pt x="10875" y="7279"/>
                    <a:pt x="10875" y="7279"/>
                  </a:cubicBezTo>
                  <a:cubicBezTo>
                    <a:pt x="10822" y="7439"/>
                    <a:pt x="10822" y="7439"/>
                    <a:pt x="10822" y="7439"/>
                  </a:cubicBezTo>
                  <a:cubicBezTo>
                    <a:pt x="10790" y="7482"/>
                    <a:pt x="10769" y="7546"/>
                    <a:pt x="10737" y="7588"/>
                  </a:cubicBezTo>
                </a:path>
              </a:pathLst>
            </a:custGeom>
            <a:solidFill>
              <a:srgbClr val="FF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27" name="Freeform 136"/>
            <p:cNvSpPr>
              <a:spLocks noChangeAspect="1"/>
            </p:cNvSpPr>
            <p:nvPr/>
          </p:nvSpPr>
          <p:spPr bwMode="auto">
            <a:xfrm>
              <a:off x="3483" y="2178"/>
              <a:ext cx="42" cy="191"/>
            </a:xfrm>
            <a:custGeom>
              <a:avLst/>
              <a:gdLst>
                <a:gd name="T0" fmla="*/ 299 w 342"/>
                <a:gd name="T1" fmla="*/ 278 h 1592"/>
                <a:gd name="T2" fmla="*/ 224 w 342"/>
                <a:gd name="T3" fmla="*/ 673 h 1592"/>
                <a:gd name="T4" fmla="*/ 182 w 342"/>
                <a:gd name="T5" fmla="*/ 876 h 1592"/>
                <a:gd name="T6" fmla="*/ 128 w 342"/>
                <a:gd name="T7" fmla="*/ 1079 h 1592"/>
                <a:gd name="T8" fmla="*/ 75 w 342"/>
                <a:gd name="T9" fmla="*/ 1293 h 1592"/>
                <a:gd name="T10" fmla="*/ 21 w 342"/>
                <a:gd name="T11" fmla="*/ 1506 h 1592"/>
                <a:gd name="T12" fmla="*/ 0 w 342"/>
                <a:gd name="T13" fmla="*/ 1592 h 1592"/>
                <a:gd name="T14" fmla="*/ 21 w 342"/>
                <a:gd name="T15" fmla="*/ 1485 h 1592"/>
                <a:gd name="T16" fmla="*/ 96 w 342"/>
                <a:gd name="T17" fmla="*/ 1175 h 1592"/>
                <a:gd name="T18" fmla="*/ 342 w 342"/>
                <a:gd name="T19" fmla="*/ 0 h 1592"/>
                <a:gd name="T20" fmla="*/ 320 w 342"/>
                <a:gd name="T21" fmla="*/ 192 h 1592"/>
                <a:gd name="T22" fmla="*/ 299 w 342"/>
                <a:gd name="T23" fmla="*/ 278 h 159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42"/>
                <a:gd name="T37" fmla="*/ 0 h 1592"/>
                <a:gd name="T38" fmla="*/ 342 w 342"/>
                <a:gd name="T39" fmla="*/ 1592 h 159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42" h="1592">
                  <a:moveTo>
                    <a:pt x="299" y="278"/>
                  </a:moveTo>
                  <a:cubicBezTo>
                    <a:pt x="256" y="534"/>
                    <a:pt x="256" y="534"/>
                    <a:pt x="224" y="673"/>
                  </a:cubicBezTo>
                  <a:cubicBezTo>
                    <a:pt x="182" y="876"/>
                    <a:pt x="182" y="876"/>
                    <a:pt x="182" y="876"/>
                  </a:cubicBezTo>
                  <a:cubicBezTo>
                    <a:pt x="171" y="940"/>
                    <a:pt x="150" y="1015"/>
                    <a:pt x="128" y="1079"/>
                  </a:cubicBezTo>
                  <a:cubicBezTo>
                    <a:pt x="75" y="1293"/>
                    <a:pt x="75" y="1293"/>
                    <a:pt x="75" y="1293"/>
                  </a:cubicBezTo>
                  <a:cubicBezTo>
                    <a:pt x="64" y="1357"/>
                    <a:pt x="43" y="1442"/>
                    <a:pt x="21" y="1506"/>
                  </a:cubicBezTo>
                  <a:cubicBezTo>
                    <a:pt x="11" y="1538"/>
                    <a:pt x="0" y="1570"/>
                    <a:pt x="0" y="1592"/>
                  </a:cubicBezTo>
                  <a:cubicBezTo>
                    <a:pt x="0" y="1560"/>
                    <a:pt x="11" y="1517"/>
                    <a:pt x="21" y="1485"/>
                  </a:cubicBezTo>
                  <a:cubicBezTo>
                    <a:pt x="43" y="1378"/>
                    <a:pt x="75" y="1282"/>
                    <a:pt x="96" y="1175"/>
                  </a:cubicBezTo>
                  <a:cubicBezTo>
                    <a:pt x="171" y="887"/>
                    <a:pt x="267" y="534"/>
                    <a:pt x="342" y="0"/>
                  </a:cubicBezTo>
                  <a:cubicBezTo>
                    <a:pt x="320" y="192"/>
                    <a:pt x="320" y="192"/>
                    <a:pt x="320" y="192"/>
                  </a:cubicBezTo>
                  <a:cubicBezTo>
                    <a:pt x="299" y="278"/>
                    <a:pt x="299" y="278"/>
                    <a:pt x="299" y="278"/>
                  </a:cubicBezTo>
                </a:path>
              </a:pathLst>
            </a:custGeom>
            <a:solidFill>
              <a:srgbClr val="FF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28" name="Freeform 137"/>
            <p:cNvSpPr>
              <a:spLocks noChangeAspect="1"/>
            </p:cNvSpPr>
            <p:nvPr/>
          </p:nvSpPr>
          <p:spPr bwMode="auto">
            <a:xfrm>
              <a:off x="2155" y="1642"/>
              <a:ext cx="1303" cy="1091"/>
            </a:xfrm>
            <a:custGeom>
              <a:avLst/>
              <a:gdLst>
                <a:gd name="T0" fmla="*/ 10401 w 10859"/>
                <a:gd name="T1" fmla="*/ 7783 h 9092"/>
                <a:gd name="T2" fmla="*/ 9943 w 10859"/>
                <a:gd name="T3" fmla="*/ 8081 h 9092"/>
                <a:gd name="T4" fmla="*/ 9432 w 10859"/>
                <a:gd name="T5" fmla="*/ 8304 h 9092"/>
                <a:gd name="T6" fmla="*/ 8879 w 10859"/>
                <a:gd name="T7" fmla="*/ 8485 h 9092"/>
                <a:gd name="T8" fmla="*/ 8283 w 10859"/>
                <a:gd name="T9" fmla="*/ 8624 h 9092"/>
                <a:gd name="T10" fmla="*/ 7665 w 10859"/>
                <a:gd name="T11" fmla="*/ 8730 h 9092"/>
                <a:gd name="T12" fmla="*/ 7037 w 10859"/>
                <a:gd name="T13" fmla="*/ 8794 h 9092"/>
                <a:gd name="T14" fmla="*/ 6420 w 10859"/>
                <a:gd name="T15" fmla="*/ 8826 h 9092"/>
                <a:gd name="T16" fmla="*/ 5813 w 10859"/>
                <a:gd name="T17" fmla="*/ 8837 h 9092"/>
                <a:gd name="T18" fmla="*/ 5206 w 10859"/>
                <a:gd name="T19" fmla="*/ 8815 h 9092"/>
                <a:gd name="T20" fmla="*/ 4610 w 10859"/>
                <a:gd name="T21" fmla="*/ 8773 h 9092"/>
                <a:gd name="T22" fmla="*/ 4024 w 10859"/>
                <a:gd name="T23" fmla="*/ 8709 h 9092"/>
                <a:gd name="T24" fmla="*/ 3439 w 10859"/>
                <a:gd name="T25" fmla="*/ 8602 h 9092"/>
                <a:gd name="T26" fmla="*/ 2853 w 10859"/>
                <a:gd name="T27" fmla="*/ 8464 h 9092"/>
                <a:gd name="T28" fmla="*/ 2300 w 10859"/>
                <a:gd name="T29" fmla="*/ 8272 h 9092"/>
                <a:gd name="T30" fmla="*/ 1768 w 10859"/>
                <a:gd name="T31" fmla="*/ 8017 h 9092"/>
                <a:gd name="T32" fmla="*/ 1118 w 10859"/>
                <a:gd name="T33" fmla="*/ 7495 h 9092"/>
                <a:gd name="T34" fmla="*/ 873 w 10859"/>
                <a:gd name="T35" fmla="*/ 7048 h 9092"/>
                <a:gd name="T36" fmla="*/ 788 w 10859"/>
                <a:gd name="T37" fmla="*/ 6665 h 9092"/>
                <a:gd name="T38" fmla="*/ 767 w 10859"/>
                <a:gd name="T39" fmla="*/ 6335 h 9092"/>
                <a:gd name="T40" fmla="*/ 714 w 10859"/>
                <a:gd name="T41" fmla="*/ 5962 h 9092"/>
                <a:gd name="T42" fmla="*/ 607 w 10859"/>
                <a:gd name="T43" fmla="*/ 5536 h 9092"/>
                <a:gd name="T44" fmla="*/ 511 w 10859"/>
                <a:gd name="T45" fmla="*/ 5121 h 9092"/>
                <a:gd name="T46" fmla="*/ 448 w 10859"/>
                <a:gd name="T47" fmla="*/ 4727 h 9092"/>
                <a:gd name="T48" fmla="*/ 384 w 10859"/>
                <a:gd name="T49" fmla="*/ 4344 h 9092"/>
                <a:gd name="T50" fmla="*/ 341 w 10859"/>
                <a:gd name="T51" fmla="*/ 3982 h 9092"/>
                <a:gd name="T52" fmla="*/ 309 w 10859"/>
                <a:gd name="T53" fmla="*/ 3631 h 9092"/>
                <a:gd name="T54" fmla="*/ 288 w 10859"/>
                <a:gd name="T55" fmla="*/ 3290 h 9092"/>
                <a:gd name="T56" fmla="*/ 277 w 10859"/>
                <a:gd name="T57" fmla="*/ 2960 h 9092"/>
                <a:gd name="T58" fmla="*/ 267 w 10859"/>
                <a:gd name="T59" fmla="*/ 2651 h 9092"/>
                <a:gd name="T60" fmla="*/ 267 w 10859"/>
                <a:gd name="T61" fmla="*/ 2353 h 9092"/>
                <a:gd name="T62" fmla="*/ 501 w 10859"/>
                <a:gd name="T63" fmla="*/ 1565 h 9092"/>
                <a:gd name="T64" fmla="*/ 948 w 10859"/>
                <a:gd name="T65" fmla="*/ 1076 h 9092"/>
                <a:gd name="T66" fmla="*/ 1501 w 10859"/>
                <a:gd name="T67" fmla="*/ 724 h 9092"/>
                <a:gd name="T68" fmla="*/ 2098 w 10859"/>
                <a:gd name="T69" fmla="*/ 458 h 9092"/>
                <a:gd name="T70" fmla="*/ 2715 w 10859"/>
                <a:gd name="T71" fmla="*/ 256 h 9092"/>
                <a:gd name="T72" fmla="*/ 3364 w 10859"/>
                <a:gd name="T73" fmla="*/ 107 h 9092"/>
                <a:gd name="T74" fmla="*/ 4024 w 10859"/>
                <a:gd name="T75" fmla="*/ 0 h 9092"/>
                <a:gd name="T76" fmla="*/ 1480 w 10859"/>
                <a:gd name="T77" fmla="*/ 3088 h 9092"/>
                <a:gd name="T78" fmla="*/ 2491 w 10859"/>
                <a:gd name="T79" fmla="*/ 5281 h 9092"/>
                <a:gd name="T80" fmla="*/ 3120 w 10859"/>
                <a:gd name="T81" fmla="*/ 6974 h 9092"/>
                <a:gd name="T82" fmla="*/ 9486 w 10859"/>
                <a:gd name="T83" fmla="*/ 8177 h 9092"/>
                <a:gd name="T84" fmla="*/ 10774 w 10859"/>
                <a:gd name="T85" fmla="*/ 7378 h 909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0859"/>
                <a:gd name="T130" fmla="*/ 0 h 9092"/>
                <a:gd name="T131" fmla="*/ 10859 w 10859"/>
                <a:gd name="T132" fmla="*/ 9092 h 909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0859" h="9092">
                  <a:moveTo>
                    <a:pt x="10774" y="7378"/>
                  </a:moveTo>
                  <a:cubicBezTo>
                    <a:pt x="10625" y="7580"/>
                    <a:pt x="10593" y="7612"/>
                    <a:pt x="10401" y="7783"/>
                  </a:cubicBezTo>
                  <a:cubicBezTo>
                    <a:pt x="10220" y="7921"/>
                    <a:pt x="10220" y="7921"/>
                    <a:pt x="10220" y="7921"/>
                  </a:cubicBezTo>
                  <a:cubicBezTo>
                    <a:pt x="10135" y="7974"/>
                    <a:pt x="10028" y="8038"/>
                    <a:pt x="9943" y="8081"/>
                  </a:cubicBezTo>
                  <a:cubicBezTo>
                    <a:pt x="9720" y="8187"/>
                    <a:pt x="9720" y="8187"/>
                    <a:pt x="9720" y="8187"/>
                  </a:cubicBezTo>
                  <a:cubicBezTo>
                    <a:pt x="9635" y="8230"/>
                    <a:pt x="9517" y="8272"/>
                    <a:pt x="9432" y="8304"/>
                  </a:cubicBezTo>
                  <a:cubicBezTo>
                    <a:pt x="9177" y="8400"/>
                    <a:pt x="9177" y="8400"/>
                    <a:pt x="9177" y="8400"/>
                  </a:cubicBezTo>
                  <a:cubicBezTo>
                    <a:pt x="9081" y="8421"/>
                    <a:pt x="8964" y="8464"/>
                    <a:pt x="8879" y="8485"/>
                  </a:cubicBezTo>
                  <a:cubicBezTo>
                    <a:pt x="8591" y="8560"/>
                    <a:pt x="8591" y="8560"/>
                    <a:pt x="8591" y="8560"/>
                  </a:cubicBezTo>
                  <a:cubicBezTo>
                    <a:pt x="8506" y="8581"/>
                    <a:pt x="8378" y="8602"/>
                    <a:pt x="8283" y="8624"/>
                  </a:cubicBezTo>
                  <a:cubicBezTo>
                    <a:pt x="7985" y="8677"/>
                    <a:pt x="7985" y="8677"/>
                    <a:pt x="7985" y="8677"/>
                  </a:cubicBezTo>
                  <a:cubicBezTo>
                    <a:pt x="7889" y="8688"/>
                    <a:pt x="7761" y="8709"/>
                    <a:pt x="7665" y="8730"/>
                  </a:cubicBezTo>
                  <a:cubicBezTo>
                    <a:pt x="7356" y="8762"/>
                    <a:pt x="7356" y="8762"/>
                    <a:pt x="7356" y="8762"/>
                  </a:cubicBezTo>
                  <a:cubicBezTo>
                    <a:pt x="7261" y="8773"/>
                    <a:pt x="7133" y="8783"/>
                    <a:pt x="7037" y="8794"/>
                  </a:cubicBezTo>
                  <a:cubicBezTo>
                    <a:pt x="6728" y="8815"/>
                    <a:pt x="6728" y="8815"/>
                    <a:pt x="6728" y="8815"/>
                  </a:cubicBezTo>
                  <a:cubicBezTo>
                    <a:pt x="6633" y="8815"/>
                    <a:pt x="6515" y="8826"/>
                    <a:pt x="6420" y="8826"/>
                  </a:cubicBezTo>
                  <a:cubicBezTo>
                    <a:pt x="6111" y="8837"/>
                    <a:pt x="6111" y="8837"/>
                    <a:pt x="6111" y="8837"/>
                  </a:cubicBezTo>
                  <a:cubicBezTo>
                    <a:pt x="6026" y="8837"/>
                    <a:pt x="5909" y="8837"/>
                    <a:pt x="5813" y="8837"/>
                  </a:cubicBezTo>
                  <a:cubicBezTo>
                    <a:pt x="5515" y="8837"/>
                    <a:pt x="5515" y="8837"/>
                    <a:pt x="5515" y="8837"/>
                  </a:cubicBezTo>
                  <a:cubicBezTo>
                    <a:pt x="5419" y="8826"/>
                    <a:pt x="5302" y="8826"/>
                    <a:pt x="5206" y="8815"/>
                  </a:cubicBezTo>
                  <a:cubicBezTo>
                    <a:pt x="4908" y="8805"/>
                    <a:pt x="4908" y="8805"/>
                    <a:pt x="4908" y="8805"/>
                  </a:cubicBezTo>
                  <a:cubicBezTo>
                    <a:pt x="4823" y="8794"/>
                    <a:pt x="4706" y="8783"/>
                    <a:pt x="4610" y="8773"/>
                  </a:cubicBezTo>
                  <a:cubicBezTo>
                    <a:pt x="4323" y="8741"/>
                    <a:pt x="4323" y="8741"/>
                    <a:pt x="4323" y="8741"/>
                  </a:cubicBezTo>
                  <a:cubicBezTo>
                    <a:pt x="4227" y="8730"/>
                    <a:pt x="4110" y="8720"/>
                    <a:pt x="4024" y="8709"/>
                  </a:cubicBezTo>
                  <a:cubicBezTo>
                    <a:pt x="3726" y="8656"/>
                    <a:pt x="3726" y="8656"/>
                    <a:pt x="3726" y="8656"/>
                  </a:cubicBezTo>
                  <a:cubicBezTo>
                    <a:pt x="3641" y="8645"/>
                    <a:pt x="3524" y="8624"/>
                    <a:pt x="3439" y="8602"/>
                  </a:cubicBezTo>
                  <a:cubicBezTo>
                    <a:pt x="3152" y="8539"/>
                    <a:pt x="3152" y="8539"/>
                    <a:pt x="3152" y="8539"/>
                  </a:cubicBezTo>
                  <a:cubicBezTo>
                    <a:pt x="3066" y="8517"/>
                    <a:pt x="2949" y="8485"/>
                    <a:pt x="2853" y="8464"/>
                  </a:cubicBezTo>
                  <a:cubicBezTo>
                    <a:pt x="2587" y="8379"/>
                    <a:pt x="2587" y="8379"/>
                    <a:pt x="2587" y="8379"/>
                  </a:cubicBezTo>
                  <a:cubicBezTo>
                    <a:pt x="2491" y="8347"/>
                    <a:pt x="2385" y="8304"/>
                    <a:pt x="2300" y="8272"/>
                  </a:cubicBezTo>
                  <a:cubicBezTo>
                    <a:pt x="2044" y="8166"/>
                    <a:pt x="2044" y="8166"/>
                    <a:pt x="2044" y="8166"/>
                  </a:cubicBezTo>
                  <a:cubicBezTo>
                    <a:pt x="1959" y="8123"/>
                    <a:pt x="1842" y="8070"/>
                    <a:pt x="1768" y="8017"/>
                  </a:cubicBezTo>
                  <a:cubicBezTo>
                    <a:pt x="1544" y="7878"/>
                    <a:pt x="1544" y="7878"/>
                    <a:pt x="1544" y="7878"/>
                  </a:cubicBezTo>
                  <a:cubicBezTo>
                    <a:pt x="1310" y="7698"/>
                    <a:pt x="1267" y="7676"/>
                    <a:pt x="1118" y="7495"/>
                  </a:cubicBezTo>
                  <a:cubicBezTo>
                    <a:pt x="1001" y="7336"/>
                    <a:pt x="1001" y="7336"/>
                    <a:pt x="1001" y="7336"/>
                  </a:cubicBezTo>
                  <a:cubicBezTo>
                    <a:pt x="959" y="7250"/>
                    <a:pt x="905" y="7133"/>
                    <a:pt x="873" y="7048"/>
                  </a:cubicBezTo>
                  <a:cubicBezTo>
                    <a:pt x="820" y="6878"/>
                    <a:pt x="820" y="6878"/>
                    <a:pt x="820" y="6878"/>
                  </a:cubicBezTo>
                  <a:cubicBezTo>
                    <a:pt x="820" y="6814"/>
                    <a:pt x="799" y="6729"/>
                    <a:pt x="788" y="6665"/>
                  </a:cubicBezTo>
                  <a:cubicBezTo>
                    <a:pt x="778" y="6495"/>
                    <a:pt x="778" y="6495"/>
                    <a:pt x="778" y="6495"/>
                  </a:cubicBezTo>
                  <a:cubicBezTo>
                    <a:pt x="778" y="6452"/>
                    <a:pt x="778" y="6377"/>
                    <a:pt x="767" y="6335"/>
                  </a:cubicBezTo>
                  <a:cubicBezTo>
                    <a:pt x="756" y="6207"/>
                    <a:pt x="756" y="6207"/>
                    <a:pt x="756" y="6207"/>
                  </a:cubicBezTo>
                  <a:cubicBezTo>
                    <a:pt x="746" y="6133"/>
                    <a:pt x="735" y="6026"/>
                    <a:pt x="714" y="5962"/>
                  </a:cubicBezTo>
                  <a:cubicBezTo>
                    <a:pt x="660" y="5739"/>
                    <a:pt x="660" y="5739"/>
                    <a:pt x="660" y="5739"/>
                  </a:cubicBezTo>
                  <a:cubicBezTo>
                    <a:pt x="639" y="5685"/>
                    <a:pt x="618" y="5600"/>
                    <a:pt x="607" y="5536"/>
                  </a:cubicBezTo>
                  <a:cubicBezTo>
                    <a:pt x="565" y="5323"/>
                    <a:pt x="565" y="5323"/>
                    <a:pt x="565" y="5323"/>
                  </a:cubicBezTo>
                  <a:cubicBezTo>
                    <a:pt x="543" y="5260"/>
                    <a:pt x="533" y="5185"/>
                    <a:pt x="511" y="5121"/>
                  </a:cubicBezTo>
                  <a:cubicBezTo>
                    <a:pt x="480" y="4919"/>
                    <a:pt x="480" y="4919"/>
                    <a:pt x="480" y="4919"/>
                  </a:cubicBezTo>
                  <a:cubicBezTo>
                    <a:pt x="469" y="4866"/>
                    <a:pt x="448" y="4781"/>
                    <a:pt x="448" y="4727"/>
                  </a:cubicBezTo>
                  <a:cubicBezTo>
                    <a:pt x="416" y="4536"/>
                    <a:pt x="416" y="4536"/>
                    <a:pt x="416" y="4536"/>
                  </a:cubicBezTo>
                  <a:cubicBezTo>
                    <a:pt x="405" y="4482"/>
                    <a:pt x="394" y="4397"/>
                    <a:pt x="384" y="4344"/>
                  </a:cubicBezTo>
                  <a:cubicBezTo>
                    <a:pt x="362" y="4163"/>
                    <a:pt x="362" y="4163"/>
                    <a:pt x="362" y="4163"/>
                  </a:cubicBezTo>
                  <a:cubicBezTo>
                    <a:pt x="352" y="4110"/>
                    <a:pt x="341" y="4035"/>
                    <a:pt x="341" y="3982"/>
                  </a:cubicBezTo>
                  <a:cubicBezTo>
                    <a:pt x="320" y="3801"/>
                    <a:pt x="320" y="3801"/>
                    <a:pt x="320" y="3801"/>
                  </a:cubicBezTo>
                  <a:cubicBezTo>
                    <a:pt x="320" y="3748"/>
                    <a:pt x="309" y="3673"/>
                    <a:pt x="309" y="3631"/>
                  </a:cubicBezTo>
                  <a:cubicBezTo>
                    <a:pt x="299" y="3450"/>
                    <a:pt x="299" y="3450"/>
                    <a:pt x="299" y="3450"/>
                  </a:cubicBezTo>
                  <a:cubicBezTo>
                    <a:pt x="288" y="3407"/>
                    <a:pt x="288" y="3333"/>
                    <a:pt x="288" y="3290"/>
                  </a:cubicBezTo>
                  <a:cubicBezTo>
                    <a:pt x="277" y="3120"/>
                    <a:pt x="277" y="3120"/>
                    <a:pt x="277" y="3120"/>
                  </a:cubicBezTo>
                  <a:cubicBezTo>
                    <a:pt x="277" y="3077"/>
                    <a:pt x="277" y="3013"/>
                    <a:pt x="277" y="2960"/>
                  </a:cubicBezTo>
                  <a:cubicBezTo>
                    <a:pt x="267" y="2800"/>
                    <a:pt x="267" y="2800"/>
                    <a:pt x="267" y="2800"/>
                  </a:cubicBezTo>
                  <a:cubicBezTo>
                    <a:pt x="267" y="2758"/>
                    <a:pt x="267" y="2694"/>
                    <a:pt x="267" y="2651"/>
                  </a:cubicBezTo>
                  <a:cubicBezTo>
                    <a:pt x="267" y="2502"/>
                    <a:pt x="267" y="2502"/>
                    <a:pt x="267" y="2502"/>
                  </a:cubicBezTo>
                  <a:cubicBezTo>
                    <a:pt x="267" y="2449"/>
                    <a:pt x="267" y="2396"/>
                    <a:pt x="267" y="2353"/>
                  </a:cubicBezTo>
                  <a:cubicBezTo>
                    <a:pt x="277" y="2183"/>
                    <a:pt x="277" y="2183"/>
                    <a:pt x="277" y="2183"/>
                  </a:cubicBezTo>
                  <a:cubicBezTo>
                    <a:pt x="330" y="1906"/>
                    <a:pt x="352" y="1821"/>
                    <a:pt x="501" y="1565"/>
                  </a:cubicBezTo>
                  <a:cubicBezTo>
                    <a:pt x="618" y="1406"/>
                    <a:pt x="618" y="1406"/>
                    <a:pt x="618" y="1406"/>
                  </a:cubicBezTo>
                  <a:cubicBezTo>
                    <a:pt x="799" y="1203"/>
                    <a:pt x="810" y="1193"/>
                    <a:pt x="948" y="1076"/>
                  </a:cubicBezTo>
                  <a:cubicBezTo>
                    <a:pt x="1140" y="937"/>
                    <a:pt x="1140" y="937"/>
                    <a:pt x="1140" y="937"/>
                  </a:cubicBezTo>
                  <a:cubicBezTo>
                    <a:pt x="1246" y="873"/>
                    <a:pt x="1384" y="778"/>
                    <a:pt x="1501" y="724"/>
                  </a:cubicBezTo>
                  <a:cubicBezTo>
                    <a:pt x="1736" y="607"/>
                    <a:pt x="1736" y="607"/>
                    <a:pt x="1736" y="607"/>
                  </a:cubicBezTo>
                  <a:cubicBezTo>
                    <a:pt x="1842" y="554"/>
                    <a:pt x="1981" y="501"/>
                    <a:pt x="2098" y="458"/>
                  </a:cubicBezTo>
                  <a:cubicBezTo>
                    <a:pt x="2364" y="362"/>
                    <a:pt x="2364" y="362"/>
                    <a:pt x="2364" y="362"/>
                  </a:cubicBezTo>
                  <a:cubicBezTo>
                    <a:pt x="2470" y="330"/>
                    <a:pt x="2609" y="288"/>
                    <a:pt x="2715" y="256"/>
                  </a:cubicBezTo>
                  <a:cubicBezTo>
                    <a:pt x="3013" y="181"/>
                    <a:pt x="3013" y="181"/>
                    <a:pt x="3013" y="181"/>
                  </a:cubicBezTo>
                  <a:cubicBezTo>
                    <a:pt x="3120" y="160"/>
                    <a:pt x="3258" y="128"/>
                    <a:pt x="3364" y="107"/>
                  </a:cubicBezTo>
                  <a:cubicBezTo>
                    <a:pt x="3673" y="54"/>
                    <a:pt x="3673" y="54"/>
                    <a:pt x="3673" y="54"/>
                  </a:cubicBezTo>
                  <a:cubicBezTo>
                    <a:pt x="3780" y="32"/>
                    <a:pt x="3918" y="11"/>
                    <a:pt x="4024" y="0"/>
                  </a:cubicBezTo>
                  <a:cubicBezTo>
                    <a:pt x="3748" y="43"/>
                    <a:pt x="3748" y="43"/>
                    <a:pt x="3748" y="43"/>
                  </a:cubicBezTo>
                  <a:cubicBezTo>
                    <a:pt x="0" y="682"/>
                    <a:pt x="597" y="2375"/>
                    <a:pt x="1480" y="3088"/>
                  </a:cubicBezTo>
                  <a:cubicBezTo>
                    <a:pt x="1959" y="3482"/>
                    <a:pt x="1959" y="3482"/>
                    <a:pt x="2098" y="3790"/>
                  </a:cubicBezTo>
                  <a:cubicBezTo>
                    <a:pt x="2300" y="4270"/>
                    <a:pt x="2342" y="4791"/>
                    <a:pt x="2491" y="5281"/>
                  </a:cubicBezTo>
                  <a:cubicBezTo>
                    <a:pt x="2704" y="5930"/>
                    <a:pt x="2939" y="6431"/>
                    <a:pt x="3024" y="6590"/>
                  </a:cubicBezTo>
                  <a:cubicBezTo>
                    <a:pt x="3130" y="6814"/>
                    <a:pt x="3120" y="6974"/>
                    <a:pt x="3120" y="6974"/>
                  </a:cubicBezTo>
                  <a:cubicBezTo>
                    <a:pt x="3045" y="7187"/>
                    <a:pt x="2768" y="7165"/>
                    <a:pt x="2672" y="7357"/>
                  </a:cubicBezTo>
                  <a:cubicBezTo>
                    <a:pt x="2215" y="8336"/>
                    <a:pt x="6792" y="9092"/>
                    <a:pt x="9486" y="8177"/>
                  </a:cubicBezTo>
                  <a:cubicBezTo>
                    <a:pt x="10465" y="7847"/>
                    <a:pt x="10742" y="7410"/>
                    <a:pt x="10859" y="7229"/>
                  </a:cubicBezTo>
                  <a:cubicBezTo>
                    <a:pt x="10774" y="7378"/>
                    <a:pt x="10774" y="7378"/>
                    <a:pt x="10774" y="7378"/>
                  </a:cubicBezTo>
                  <a:cubicBezTo>
                    <a:pt x="10774" y="7378"/>
                    <a:pt x="10774" y="7378"/>
                    <a:pt x="10774" y="7378"/>
                  </a:cubicBezTo>
                </a:path>
              </a:pathLst>
            </a:custGeom>
            <a:solidFill>
              <a:srgbClr val="FF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</p:grpSp>
      <p:grpSp>
        <p:nvGrpSpPr>
          <p:cNvPr id="529" name="Group 138"/>
          <p:cNvGrpSpPr>
            <a:grpSpLocks noChangeAspect="1"/>
          </p:cNvGrpSpPr>
          <p:nvPr/>
        </p:nvGrpSpPr>
        <p:grpSpPr bwMode="auto">
          <a:xfrm>
            <a:off x="2015973" y="4956274"/>
            <a:ext cx="794071" cy="677656"/>
            <a:chOff x="2155" y="1541"/>
            <a:chExt cx="1440" cy="1229"/>
          </a:xfrm>
        </p:grpSpPr>
        <p:sp>
          <p:nvSpPr>
            <p:cNvPr id="530" name="Freeform 6"/>
            <p:cNvSpPr>
              <a:spLocks noChangeAspect="1"/>
            </p:cNvSpPr>
            <p:nvPr/>
          </p:nvSpPr>
          <p:spPr bwMode="auto">
            <a:xfrm>
              <a:off x="2183" y="1625"/>
              <a:ext cx="1361" cy="1094"/>
            </a:xfrm>
            <a:custGeom>
              <a:avLst/>
              <a:gdLst>
                <a:gd name="T0" fmla="*/ 479 w 11341"/>
                <a:gd name="T1" fmla="*/ 6102 h 9116"/>
                <a:gd name="T2" fmla="*/ 532 w 11341"/>
                <a:gd name="T3" fmla="*/ 6475 h 9116"/>
                <a:gd name="T4" fmla="*/ 628 w 11341"/>
                <a:gd name="T5" fmla="*/ 7167 h 9116"/>
                <a:gd name="T6" fmla="*/ 1203 w 11341"/>
                <a:gd name="T7" fmla="*/ 7945 h 9116"/>
                <a:gd name="T8" fmla="*/ 3780 w 11341"/>
                <a:gd name="T9" fmla="*/ 8840 h 9116"/>
                <a:gd name="T10" fmla="*/ 8051 w 11341"/>
                <a:gd name="T11" fmla="*/ 8765 h 9116"/>
                <a:gd name="T12" fmla="*/ 10543 w 11341"/>
                <a:gd name="T13" fmla="*/ 7519 h 9116"/>
                <a:gd name="T14" fmla="*/ 10713 w 11341"/>
                <a:gd name="T15" fmla="*/ 7050 h 9116"/>
                <a:gd name="T16" fmla="*/ 10798 w 11341"/>
                <a:gd name="T17" fmla="*/ 6358 h 9116"/>
                <a:gd name="T18" fmla="*/ 10852 w 11341"/>
                <a:gd name="T19" fmla="*/ 6113 h 9116"/>
                <a:gd name="T20" fmla="*/ 11160 w 11341"/>
                <a:gd name="T21" fmla="*/ 4697 h 9116"/>
                <a:gd name="T22" fmla="*/ 11320 w 11341"/>
                <a:gd name="T23" fmla="*/ 2503 h 9116"/>
                <a:gd name="T24" fmla="*/ 10990 w 11341"/>
                <a:gd name="T25" fmla="*/ 1587 h 9116"/>
                <a:gd name="T26" fmla="*/ 10202 w 11341"/>
                <a:gd name="T27" fmla="*/ 937 h 9116"/>
                <a:gd name="T28" fmla="*/ 10734 w 11341"/>
                <a:gd name="T29" fmla="*/ 1821 h 9116"/>
                <a:gd name="T30" fmla="*/ 10330 w 11341"/>
                <a:gd name="T31" fmla="*/ 5368 h 9116"/>
                <a:gd name="T32" fmla="*/ 5665 w 11341"/>
                <a:gd name="T33" fmla="*/ 8264 h 9116"/>
                <a:gd name="T34" fmla="*/ 10330 w 11341"/>
                <a:gd name="T35" fmla="*/ 5368 h 9116"/>
                <a:gd name="T36" fmla="*/ 10734 w 11341"/>
                <a:gd name="T37" fmla="*/ 1821 h 9116"/>
                <a:gd name="T38" fmla="*/ 10181 w 11341"/>
                <a:gd name="T39" fmla="*/ 926 h 9116"/>
                <a:gd name="T40" fmla="*/ 8338 w 11341"/>
                <a:gd name="T41" fmla="*/ 277 h 9116"/>
                <a:gd name="T42" fmla="*/ 5761 w 11341"/>
                <a:gd name="T43" fmla="*/ 21 h 9116"/>
                <a:gd name="T44" fmla="*/ 1267 w 11341"/>
                <a:gd name="T45" fmla="*/ 862 h 9116"/>
                <a:gd name="T46" fmla="*/ 32 w 11341"/>
                <a:gd name="T47" fmla="*/ 2364 h 9116"/>
                <a:gd name="T48" fmla="*/ 128 w 11341"/>
                <a:gd name="T49" fmla="*/ 4303 h 9116"/>
                <a:gd name="T50" fmla="*/ 277 w 11341"/>
                <a:gd name="T51" fmla="*/ 5261 h 9116"/>
                <a:gd name="T52" fmla="*/ 373 w 11341"/>
                <a:gd name="T53" fmla="*/ 5676 h 9116"/>
                <a:gd name="T54" fmla="*/ 479 w 11341"/>
                <a:gd name="T55" fmla="*/ 6102 h 911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1341"/>
                <a:gd name="T85" fmla="*/ 0 h 9116"/>
                <a:gd name="T86" fmla="*/ 11341 w 11341"/>
                <a:gd name="T87" fmla="*/ 9116 h 911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1341" h="9116">
                  <a:moveTo>
                    <a:pt x="479" y="6102"/>
                  </a:moveTo>
                  <a:cubicBezTo>
                    <a:pt x="511" y="6198"/>
                    <a:pt x="522" y="6252"/>
                    <a:pt x="532" y="6475"/>
                  </a:cubicBezTo>
                  <a:cubicBezTo>
                    <a:pt x="554" y="6699"/>
                    <a:pt x="564" y="7008"/>
                    <a:pt x="628" y="7167"/>
                  </a:cubicBezTo>
                  <a:cubicBezTo>
                    <a:pt x="756" y="7498"/>
                    <a:pt x="841" y="7647"/>
                    <a:pt x="1203" y="7945"/>
                  </a:cubicBezTo>
                  <a:cubicBezTo>
                    <a:pt x="1555" y="8243"/>
                    <a:pt x="2449" y="8659"/>
                    <a:pt x="3780" y="8840"/>
                  </a:cubicBezTo>
                  <a:cubicBezTo>
                    <a:pt x="5729" y="9116"/>
                    <a:pt x="7295" y="8914"/>
                    <a:pt x="8051" y="8765"/>
                  </a:cubicBezTo>
                  <a:cubicBezTo>
                    <a:pt x="9755" y="8435"/>
                    <a:pt x="10340" y="7838"/>
                    <a:pt x="10543" y="7519"/>
                  </a:cubicBezTo>
                  <a:cubicBezTo>
                    <a:pt x="10649" y="7349"/>
                    <a:pt x="10671" y="7242"/>
                    <a:pt x="10713" y="7050"/>
                  </a:cubicBezTo>
                  <a:cubicBezTo>
                    <a:pt x="10766" y="6816"/>
                    <a:pt x="10756" y="6582"/>
                    <a:pt x="10798" y="6358"/>
                  </a:cubicBezTo>
                  <a:cubicBezTo>
                    <a:pt x="10809" y="6283"/>
                    <a:pt x="10830" y="6188"/>
                    <a:pt x="10852" y="6113"/>
                  </a:cubicBezTo>
                  <a:cubicBezTo>
                    <a:pt x="10926" y="5826"/>
                    <a:pt x="11065" y="5336"/>
                    <a:pt x="11160" y="4697"/>
                  </a:cubicBezTo>
                  <a:cubicBezTo>
                    <a:pt x="11341" y="3536"/>
                    <a:pt x="11320" y="2513"/>
                    <a:pt x="11320" y="2503"/>
                  </a:cubicBezTo>
                  <a:cubicBezTo>
                    <a:pt x="11299" y="2119"/>
                    <a:pt x="11224" y="1928"/>
                    <a:pt x="10990" y="1587"/>
                  </a:cubicBezTo>
                  <a:cubicBezTo>
                    <a:pt x="10777" y="1299"/>
                    <a:pt x="10415" y="1075"/>
                    <a:pt x="10202" y="937"/>
                  </a:cubicBezTo>
                  <a:cubicBezTo>
                    <a:pt x="10575" y="1150"/>
                    <a:pt x="10734" y="1470"/>
                    <a:pt x="10734" y="1821"/>
                  </a:cubicBezTo>
                  <a:cubicBezTo>
                    <a:pt x="10734" y="2780"/>
                    <a:pt x="10692" y="3919"/>
                    <a:pt x="10330" y="5368"/>
                  </a:cubicBezTo>
                  <a:cubicBezTo>
                    <a:pt x="10064" y="6496"/>
                    <a:pt x="11075" y="7444"/>
                    <a:pt x="5665" y="8264"/>
                  </a:cubicBezTo>
                  <a:cubicBezTo>
                    <a:pt x="11075" y="7444"/>
                    <a:pt x="10064" y="6496"/>
                    <a:pt x="10330" y="5368"/>
                  </a:cubicBezTo>
                  <a:cubicBezTo>
                    <a:pt x="10692" y="3919"/>
                    <a:pt x="10734" y="2780"/>
                    <a:pt x="10734" y="1821"/>
                  </a:cubicBezTo>
                  <a:cubicBezTo>
                    <a:pt x="10734" y="1470"/>
                    <a:pt x="10575" y="1150"/>
                    <a:pt x="10181" y="926"/>
                  </a:cubicBezTo>
                  <a:cubicBezTo>
                    <a:pt x="9893" y="777"/>
                    <a:pt x="9339" y="490"/>
                    <a:pt x="8338" y="277"/>
                  </a:cubicBezTo>
                  <a:cubicBezTo>
                    <a:pt x="7529" y="106"/>
                    <a:pt x="6666" y="21"/>
                    <a:pt x="5761" y="21"/>
                  </a:cubicBezTo>
                  <a:cubicBezTo>
                    <a:pt x="3961" y="0"/>
                    <a:pt x="2279" y="319"/>
                    <a:pt x="1267" y="862"/>
                  </a:cubicBezTo>
                  <a:cubicBezTo>
                    <a:pt x="170" y="1438"/>
                    <a:pt x="74" y="2087"/>
                    <a:pt x="32" y="2364"/>
                  </a:cubicBezTo>
                  <a:cubicBezTo>
                    <a:pt x="32" y="2364"/>
                    <a:pt x="0" y="3259"/>
                    <a:pt x="128" y="4303"/>
                  </a:cubicBezTo>
                  <a:cubicBezTo>
                    <a:pt x="181" y="4750"/>
                    <a:pt x="255" y="5123"/>
                    <a:pt x="277" y="5261"/>
                  </a:cubicBezTo>
                  <a:cubicBezTo>
                    <a:pt x="309" y="5389"/>
                    <a:pt x="341" y="5549"/>
                    <a:pt x="373" y="5676"/>
                  </a:cubicBezTo>
                  <a:cubicBezTo>
                    <a:pt x="404" y="5815"/>
                    <a:pt x="447" y="5953"/>
                    <a:pt x="479" y="6102"/>
                  </a:cubicBezTo>
                </a:path>
              </a:pathLst>
            </a:custGeom>
            <a:solidFill>
              <a:srgbClr val="FF8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31" name="Freeform 7"/>
            <p:cNvSpPr>
              <a:spLocks noChangeAspect="1"/>
            </p:cNvSpPr>
            <p:nvPr/>
          </p:nvSpPr>
          <p:spPr bwMode="auto">
            <a:xfrm>
              <a:off x="2187" y="1628"/>
              <a:ext cx="1354" cy="1074"/>
            </a:xfrm>
            <a:custGeom>
              <a:avLst/>
              <a:gdLst>
                <a:gd name="T0" fmla="*/ 5631 w 11283"/>
                <a:gd name="T1" fmla="*/ 8237 h 8950"/>
                <a:gd name="T2" fmla="*/ 160 w 11283"/>
                <a:gd name="T3" fmla="*/ 4023 h 8950"/>
                <a:gd name="T4" fmla="*/ 8228 w 11283"/>
                <a:gd name="T5" fmla="*/ 4289 h 8950"/>
                <a:gd name="T6" fmla="*/ 6738 w 11283"/>
                <a:gd name="T7" fmla="*/ 7949 h 8950"/>
                <a:gd name="T8" fmla="*/ 10698 w 11283"/>
                <a:gd name="T9" fmla="*/ 1798 h 8950"/>
                <a:gd name="T10" fmla="*/ 9527 w 11283"/>
                <a:gd name="T11" fmla="*/ 617 h 8950"/>
                <a:gd name="T12" fmla="*/ 8601 w 11283"/>
                <a:gd name="T13" fmla="*/ 330 h 8950"/>
                <a:gd name="T14" fmla="*/ 7632 w 11283"/>
                <a:gd name="T15" fmla="*/ 138 h 8950"/>
                <a:gd name="T16" fmla="*/ 6685 w 11283"/>
                <a:gd name="T17" fmla="*/ 32 h 8950"/>
                <a:gd name="T18" fmla="*/ 5727 w 11283"/>
                <a:gd name="T19" fmla="*/ 0 h 8950"/>
                <a:gd name="T20" fmla="*/ 4758 w 11283"/>
                <a:gd name="T21" fmla="*/ 21 h 8950"/>
                <a:gd name="T22" fmla="*/ 3758 w 11283"/>
                <a:gd name="T23" fmla="*/ 117 h 8950"/>
                <a:gd name="T24" fmla="*/ 2778 w 11283"/>
                <a:gd name="T25" fmla="*/ 287 h 8950"/>
                <a:gd name="T26" fmla="*/ 1831 w 11283"/>
                <a:gd name="T27" fmla="*/ 574 h 8950"/>
                <a:gd name="T28" fmla="*/ 1011 w 11283"/>
                <a:gd name="T29" fmla="*/ 968 h 8950"/>
                <a:gd name="T30" fmla="*/ 234 w 11283"/>
                <a:gd name="T31" fmla="*/ 1681 h 8950"/>
                <a:gd name="T32" fmla="*/ 0 w 11283"/>
                <a:gd name="T33" fmla="*/ 2618 h 8950"/>
                <a:gd name="T34" fmla="*/ 11 w 11283"/>
                <a:gd name="T35" fmla="*/ 3075 h 8950"/>
                <a:gd name="T36" fmla="*/ 32 w 11283"/>
                <a:gd name="T37" fmla="*/ 3565 h 8950"/>
                <a:gd name="T38" fmla="*/ 75 w 11283"/>
                <a:gd name="T39" fmla="*/ 4097 h 8950"/>
                <a:gd name="T40" fmla="*/ 149 w 11283"/>
                <a:gd name="T41" fmla="*/ 4650 h 8950"/>
                <a:gd name="T42" fmla="*/ 245 w 11283"/>
                <a:gd name="T43" fmla="*/ 5236 h 8950"/>
                <a:gd name="T44" fmla="*/ 394 w 11283"/>
                <a:gd name="T45" fmla="*/ 5853 h 8950"/>
                <a:gd name="T46" fmla="*/ 500 w 11283"/>
                <a:gd name="T47" fmla="*/ 6449 h 8950"/>
                <a:gd name="T48" fmla="*/ 554 w 11283"/>
                <a:gd name="T49" fmla="*/ 6960 h 8950"/>
                <a:gd name="T50" fmla="*/ 852 w 11283"/>
                <a:gd name="T51" fmla="*/ 7609 h 8950"/>
                <a:gd name="T52" fmla="*/ 1725 w 11283"/>
                <a:gd name="T53" fmla="*/ 8258 h 8950"/>
                <a:gd name="T54" fmla="*/ 2587 w 11283"/>
                <a:gd name="T55" fmla="*/ 8577 h 8950"/>
                <a:gd name="T56" fmla="*/ 3460 w 11283"/>
                <a:gd name="T57" fmla="*/ 8769 h 8950"/>
                <a:gd name="T58" fmla="*/ 4343 w 11283"/>
                <a:gd name="T59" fmla="*/ 8886 h 8950"/>
                <a:gd name="T60" fmla="*/ 5248 w 11283"/>
                <a:gd name="T61" fmla="*/ 8950 h 8950"/>
                <a:gd name="T62" fmla="*/ 6153 w 11283"/>
                <a:gd name="T63" fmla="*/ 8939 h 8950"/>
                <a:gd name="T64" fmla="*/ 7079 w 11283"/>
                <a:gd name="T65" fmla="*/ 8875 h 8950"/>
                <a:gd name="T66" fmla="*/ 8016 w 11283"/>
                <a:gd name="T67" fmla="*/ 8737 h 8950"/>
                <a:gd name="T68" fmla="*/ 8888 w 11283"/>
                <a:gd name="T69" fmla="*/ 8524 h 8950"/>
                <a:gd name="T70" fmla="*/ 9676 w 11283"/>
                <a:gd name="T71" fmla="*/ 8194 h 8950"/>
                <a:gd name="T72" fmla="*/ 10304 w 11283"/>
                <a:gd name="T73" fmla="*/ 7747 h 8950"/>
                <a:gd name="T74" fmla="*/ 10815 w 11283"/>
                <a:gd name="T75" fmla="*/ 6087 h 8950"/>
                <a:gd name="T76" fmla="*/ 10975 w 11283"/>
                <a:gd name="T77" fmla="*/ 5459 h 8950"/>
                <a:gd name="T78" fmla="*/ 11092 w 11283"/>
                <a:gd name="T79" fmla="*/ 4863 h 8950"/>
                <a:gd name="T80" fmla="*/ 11177 w 11283"/>
                <a:gd name="T81" fmla="*/ 4299 h 8950"/>
                <a:gd name="T82" fmla="*/ 11230 w 11283"/>
                <a:gd name="T83" fmla="*/ 3756 h 8950"/>
                <a:gd name="T84" fmla="*/ 11262 w 11283"/>
                <a:gd name="T85" fmla="*/ 3256 h 8950"/>
                <a:gd name="T86" fmla="*/ 11273 w 11283"/>
                <a:gd name="T87" fmla="*/ 2788 h 8950"/>
                <a:gd name="T88" fmla="*/ 11273 w 11283"/>
                <a:gd name="T89" fmla="*/ 2320 h 8950"/>
                <a:gd name="T90" fmla="*/ 11060 w 11283"/>
                <a:gd name="T91" fmla="*/ 1734 h 8950"/>
                <a:gd name="T92" fmla="*/ 10581 w 11283"/>
                <a:gd name="T93" fmla="*/ 1192 h 895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1283"/>
                <a:gd name="T142" fmla="*/ 0 h 8950"/>
                <a:gd name="T143" fmla="*/ 11283 w 11283"/>
                <a:gd name="T144" fmla="*/ 8950 h 895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1283" h="8950">
                  <a:moveTo>
                    <a:pt x="10698" y="1798"/>
                  </a:moveTo>
                  <a:cubicBezTo>
                    <a:pt x="10698" y="2756"/>
                    <a:pt x="10655" y="3895"/>
                    <a:pt x="10294" y="5342"/>
                  </a:cubicBezTo>
                  <a:cubicBezTo>
                    <a:pt x="10027" y="6470"/>
                    <a:pt x="11039" y="7417"/>
                    <a:pt x="5631" y="8237"/>
                  </a:cubicBezTo>
                  <a:cubicBezTo>
                    <a:pt x="5621" y="8237"/>
                    <a:pt x="5621" y="8237"/>
                    <a:pt x="5610" y="8237"/>
                  </a:cubicBezTo>
                  <a:cubicBezTo>
                    <a:pt x="1395" y="8279"/>
                    <a:pt x="1395" y="8279"/>
                    <a:pt x="798" y="7524"/>
                  </a:cubicBezTo>
                  <a:cubicBezTo>
                    <a:pt x="788" y="7513"/>
                    <a:pt x="181" y="4278"/>
                    <a:pt x="160" y="4023"/>
                  </a:cubicBezTo>
                  <a:cubicBezTo>
                    <a:pt x="53" y="2150"/>
                    <a:pt x="245" y="1958"/>
                    <a:pt x="458" y="1724"/>
                  </a:cubicBezTo>
                  <a:cubicBezTo>
                    <a:pt x="1565" y="564"/>
                    <a:pt x="5354" y="372"/>
                    <a:pt x="7004" y="915"/>
                  </a:cubicBezTo>
                  <a:cubicBezTo>
                    <a:pt x="8016" y="1245"/>
                    <a:pt x="8228" y="4257"/>
                    <a:pt x="8228" y="4289"/>
                  </a:cubicBezTo>
                  <a:cubicBezTo>
                    <a:pt x="8239" y="4746"/>
                    <a:pt x="7462" y="4767"/>
                    <a:pt x="7632" y="5300"/>
                  </a:cubicBezTo>
                  <a:cubicBezTo>
                    <a:pt x="7877" y="6034"/>
                    <a:pt x="9538" y="6225"/>
                    <a:pt x="8942" y="7098"/>
                  </a:cubicBezTo>
                  <a:cubicBezTo>
                    <a:pt x="8676" y="7492"/>
                    <a:pt x="7366" y="7800"/>
                    <a:pt x="6738" y="7949"/>
                  </a:cubicBezTo>
                  <a:cubicBezTo>
                    <a:pt x="6100" y="8098"/>
                    <a:pt x="5801" y="8162"/>
                    <a:pt x="5631" y="8237"/>
                  </a:cubicBezTo>
                  <a:cubicBezTo>
                    <a:pt x="11039" y="7417"/>
                    <a:pt x="10027" y="6470"/>
                    <a:pt x="10294" y="5342"/>
                  </a:cubicBezTo>
                  <a:cubicBezTo>
                    <a:pt x="10655" y="3895"/>
                    <a:pt x="10698" y="2756"/>
                    <a:pt x="10698" y="1798"/>
                  </a:cubicBezTo>
                  <a:cubicBezTo>
                    <a:pt x="10698" y="1447"/>
                    <a:pt x="10538" y="1128"/>
                    <a:pt x="10144" y="904"/>
                  </a:cubicBezTo>
                  <a:cubicBezTo>
                    <a:pt x="10144" y="904"/>
                    <a:pt x="10144" y="904"/>
                    <a:pt x="10144" y="904"/>
                  </a:cubicBezTo>
                  <a:cubicBezTo>
                    <a:pt x="9846" y="745"/>
                    <a:pt x="9804" y="723"/>
                    <a:pt x="9527" y="617"/>
                  </a:cubicBezTo>
                  <a:cubicBezTo>
                    <a:pt x="9250" y="511"/>
                    <a:pt x="9250" y="511"/>
                    <a:pt x="9250" y="511"/>
                  </a:cubicBezTo>
                  <a:cubicBezTo>
                    <a:pt x="9144" y="479"/>
                    <a:pt x="9006" y="436"/>
                    <a:pt x="8899" y="404"/>
                  </a:cubicBezTo>
                  <a:cubicBezTo>
                    <a:pt x="8601" y="330"/>
                    <a:pt x="8601" y="330"/>
                    <a:pt x="8601" y="330"/>
                  </a:cubicBezTo>
                  <a:cubicBezTo>
                    <a:pt x="8505" y="298"/>
                    <a:pt x="8367" y="266"/>
                    <a:pt x="8271" y="245"/>
                  </a:cubicBezTo>
                  <a:cubicBezTo>
                    <a:pt x="7962" y="191"/>
                    <a:pt x="7962" y="191"/>
                    <a:pt x="7962" y="191"/>
                  </a:cubicBezTo>
                  <a:cubicBezTo>
                    <a:pt x="7867" y="170"/>
                    <a:pt x="7728" y="149"/>
                    <a:pt x="7632" y="138"/>
                  </a:cubicBezTo>
                  <a:cubicBezTo>
                    <a:pt x="7324" y="96"/>
                    <a:pt x="7324" y="96"/>
                    <a:pt x="7324" y="96"/>
                  </a:cubicBezTo>
                  <a:cubicBezTo>
                    <a:pt x="7228" y="85"/>
                    <a:pt x="7100" y="74"/>
                    <a:pt x="7004" y="64"/>
                  </a:cubicBezTo>
                  <a:cubicBezTo>
                    <a:pt x="6685" y="32"/>
                    <a:pt x="6685" y="32"/>
                    <a:pt x="6685" y="32"/>
                  </a:cubicBezTo>
                  <a:cubicBezTo>
                    <a:pt x="6589" y="32"/>
                    <a:pt x="6461" y="21"/>
                    <a:pt x="6366" y="10"/>
                  </a:cubicBezTo>
                  <a:cubicBezTo>
                    <a:pt x="6046" y="0"/>
                    <a:pt x="6046" y="0"/>
                    <a:pt x="6046" y="0"/>
                  </a:cubicBezTo>
                  <a:cubicBezTo>
                    <a:pt x="5950" y="0"/>
                    <a:pt x="5823" y="0"/>
                    <a:pt x="5727" y="0"/>
                  </a:cubicBezTo>
                  <a:cubicBezTo>
                    <a:pt x="5408" y="0"/>
                    <a:pt x="5408" y="0"/>
                    <a:pt x="5408" y="0"/>
                  </a:cubicBezTo>
                  <a:cubicBezTo>
                    <a:pt x="5312" y="0"/>
                    <a:pt x="5184" y="0"/>
                    <a:pt x="5088" y="0"/>
                  </a:cubicBezTo>
                  <a:cubicBezTo>
                    <a:pt x="4758" y="21"/>
                    <a:pt x="4758" y="21"/>
                    <a:pt x="4758" y="21"/>
                  </a:cubicBezTo>
                  <a:cubicBezTo>
                    <a:pt x="4662" y="32"/>
                    <a:pt x="4524" y="32"/>
                    <a:pt x="4428" y="42"/>
                  </a:cubicBezTo>
                  <a:cubicBezTo>
                    <a:pt x="4098" y="74"/>
                    <a:pt x="4098" y="74"/>
                    <a:pt x="4098" y="74"/>
                  </a:cubicBezTo>
                  <a:cubicBezTo>
                    <a:pt x="4003" y="85"/>
                    <a:pt x="3864" y="106"/>
                    <a:pt x="3758" y="117"/>
                  </a:cubicBezTo>
                  <a:cubicBezTo>
                    <a:pt x="3428" y="159"/>
                    <a:pt x="3428" y="159"/>
                    <a:pt x="3428" y="159"/>
                  </a:cubicBezTo>
                  <a:cubicBezTo>
                    <a:pt x="3332" y="181"/>
                    <a:pt x="3194" y="202"/>
                    <a:pt x="3098" y="223"/>
                  </a:cubicBezTo>
                  <a:cubicBezTo>
                    <a:pt x="2778" y="287"/>
                    <a:pt x="2778" y="287"/>
                    <a:pt x="2778" y="287"/>
                  </a:cubicBezTo>
                  <a:cubicBezTo>
                    <a:pt x="2683" y="319"/>
                    <a:pt x="2544" y="351"/>
                    <a:pt x="2448" y="372"/>
                  </a:cubicBezTo>
                  <a:cubicBezTo>
                    <a:pt x="2161" y="457"/>
                    <a:pt x="2161" y="457"/>
                    <a:pt x="2161" y="457"/>
                  </a:cubicBezTo>
                  <a:cubicBezTo>
                    <a:pt x="2055" y="489"/>
                    <a:pt x="1927" y="532"/>
                    <a:pt x="1831" y="574"/>
                  </a:cubicBezTo>
                  <a:cubicBezTo>
                    <a:pt x="1565" y="681"/>
                    <a:pt x="1565" y="681"/>
                    <a:pt x="1565" y="681"/>
                  </a:cubicBezTo>
                  <a:cubicBezTo>
                    <a:pt x="1469" y="723"/>
                    <a:pt x="1331" y="787"/>
                    <a:pt x="1235" y="841"/>
                  </a:cubicBezTo>
                  <a:cubicBezTo>
                    <a:pt x="1011" y="968"/>
                    <a:pt x="1011" y="968"/>
                    <a:pt x="1011" y="968"/>
                  </a:cubicBezTo>
                  <a:cubicBezTo>
                    <a:pt x="916" y="1032"/>
                    <a:pt x="777" y="1117"/>
                    <a:pt x="681" y="1192"/>
                  </a:cubicBezTo>
                  <a:cubicBezTo>
                    <a:pt x="522" y="1341"/>
                    <a:pt x="522" y="1341"/>
                    <a:pt x="522" y="1341"/>
                  </a:cubicBezTo>
                  <a:cubicBezTo>
                    <a:pt x="330" y="1532"/>
                    <a:pt x="319" y="1543"/>
                    <a:pt x="234" y="1681"/>
                  </a:cubicBezTo>
                  <a:cubicBezTo>
                    <a:pt x="149" y="1841"/>
                    <a:pt x="149" y="1841"/>
                    <a:pt x="149" y="1841"/>
                  </a:cubicBezTo>
                  <a:cubicBezTo>
                    <a:pt x="43" y="2086"/>
                    <a:pt x="11" y="2171"/>
                    <a:pt x="0" y="2469"/>
                  </a:cubicBezTo>
                  <a:cubicBezTo>
                    <a:pt x="0" y="2618"/>
                    <a:pt x="0" y="2618"/>
                    <a:pt x="0" y="2618"/>
                  </a:cubicBezTo>
                  <a:cubicBezTo>
                    <a:pt x="0" y="2660"/>
                    <a:pt x="0" y="2714"/>
                    <a:pt x="0" y="2767"/>
                  </a:cubicBezTo>
                  <a:cubicBezTo>
                    <a:pt x="0" y="2916"/>
                    <a:pt x="0" y="2916"/>
                    <a:pt x="0" y="2916"/>
                  </a:cubicBezTo>
                  <a:cubicBezTo>
                    <a:pt x="0" y="2969"/>
                    <a:pt x="0" y="3033"/>
                    <a:pt x="11" y="3075"/>
                  </a:cubicBezTo>
                  <a:cubicBezTo>
                    <a:pt x="11" y="3235"/>
                    <a:pt x="11" y="3235"/>
                    <a:pt x="11" y="3235"/>
                  </a:cubicBezTo>
                  <a:cubicBezTo>
                    <a:pt x="11" y="3288"/>
                    <a:pt x="21" y="3352"/>
                    <a:pt x="21" y="3405"/>
                  </a:cubicBezTo>
                  <a:cubicBezTo>
                    <a:pt x="32" y="3565"/>
                    <a:pt x="32" y="3565"/>
                    <a:pt x="32" y="3565"/>
                  </a:cubicBezTo>
                  <a:cubicBezTo>
                    <a:pt x="32" y="3618"/>
                    <a:pt x="43" y="3693"/>
                    <a:pt x="43" y="3746"/>
                  </a:cubicBezTo>
                  <a:cubicBezTo>
                    <a:pt x="53" y="3916"/>
                    <a:pt x="53" y="3916"/>
                    <a:pt x="53" y="3916"/>
                  </a:cubicBezTo>
                  <a:cubicBezTo>
                    <a:pt x="64" y="3969"/>
                    <a:pt x="64" y="4044"/>
                    <a:pt x="75" y="4097"/>
                  </a:cubicBezTo>
                  <a:cubicBezTo>
                    <a:pt x="96" y="4278"/>
                    <a:pt x="96" y="4278"/>
                    <a:pt x="96" y="4278"/>
                  </a:cubicBezTo>
                  <a:cubicBezTo>
                    <a:pt x="96" y="4331"/>
                    <a:pt x="107" y="4406"/>
                    <a:pt x="117" y="4459"/>
                  </a:cubicBezTo>
                  <a:cubicBezTo>
                    <a:pt x="149" y="4650"/>
                    <a:pt x="149" y="4650"/>
                    <a:pt x="149" y="4650"/>
                  </a:cubicBezTo>
                  <a:cubicBezTo>
                    <a:pt x="149" y="4704"/>
                    <a:pt x="170" y="4789"/>
                    <a:pt x="181" y="4842"/>
                  </a:cubicBezTo>
                  <a:cubicBezTo>
                    <a:pt x="213" y="5034"/>
                    <a:pt x="213" y="5034"/>
                    <a:pt x="213" y="5034"/>
                  </a:cubicBezTo>
                  <a:cubicBezTo>
                    <a:pt x="224" y="5097"/>
                    <a:pt x="234" y="5172"/>
                    <a:pt x="245" y="5236"/>
                  </a:cubicBezTo>
                  <a:cubicBezTo>
                    <a:pt x="298" y="5438"/>
                    <a:pt x="298" y="5438"/>
                    <a:pt x="298" y="5438"/>
                  </a:cubicBezTo>
                  <a:cubicBezTo>
                    <a:pt x="309" y="5502"/>
                    <a:pt x="330" y="5587"/>
                    <a:pt x="341" y="5651"/>
                  </a:cubicBezTo>
                  <a:cubicBezTo>
                    <a:pt x="394" y="5853"/>
                    <a:pt x="394" y="5853"/>
                    <a:pt x="394" y="5853"/>
                  </a:cubicBezTo>
                  <a:cubicBezTo>
                    <a:pt x="415" y="5917"/>
                    <a:pt x="437" y="6013"/>
                    <a:pt x="447" y="6076"/>
                  </a:cubicBezTo>
                  <a:cubicBezTo>
                    <a:pt x="479" y="6204"/>
                    <a:pt x="479" y="6204"/>
                    <a:pt x="479" y="6204"/>
                  </a:cubicBezTo>
                  <a:cubicBezTo>
                    <a:pt x="490" y="6268"/>
                    <a:pt x="500" y="6374"/>
                    <a:pt x="500" y="6449"/>
                  </a:cubicBezTo>
                  <a:cubicBezTo>
                    <a:pt x="511" y="6609"/>
                    <a:pt x="511" y="6609"/>
                    <a:pt x="511" y="6609"/>
                  </a:cubicBezTo>
                  <a:cubicBezTo>
                    <a:pt x="522" y="6662"/>
                    <a:pt x="522" y="6726"/>
                    <a:pt x="522" y="6779"/>
                  </a:cubicBezTo>
                  <a:cubicBezTo>
                    <a:pt x="554" y="6960"/>
                    <a:pt x="554" y="6960"/>
                    <a:pt x="554" y="6960"/>
                  </a:cubicBezTo>
                  <a:cubicBezTo>
                    <a:pt x="564" y="7024"/>
                    <a:pt x="586" y="7109"/>
                    <a:pt x="607" y="7162"/>
                  </a:cubicBezTo>
                  <a:cubicBezTo>
                    <a:pt x="681" y="7343"/>
                    <a:pt x="681" y="7343"/>
                    <a:pt x="681" y="7343"/>
                  </a:cubicBezTo>
                  <a:cubicBezTo>
                    <a:pt x="724" y="7428"/>
                    <a:pt x="798" y="7534"/>
                    <a:pt x="852" y="7609"/>
                  </a:cubicBezTo>
                  <a:cubicBezTo>
                    <a:pt x="1001" y="7769"/>
                    <a:pt x="1001" y="7769"/>
                    <a:pt x="1001" y="7769"/>
                  </a:cubicBezTo>
                  <a:cubicBezTo>
                    <a:pt x="1214" y="7949"/>
                    <a:pt x="1246" y="7981"/>
                    <a:pt x="1501" y="8130"/>
                  </a:cubicBezTo>
                  <a:cubicBezTo>
                    <a:pt x="1725" y="8258"/>
                    <a:pt x="1725" y="8258"/>
                    <a:pt x="1725" y="8258"/>
                  </a:cubicBezTo>
                  <a:cubicBezTo>
                    <a:pt x="1820" y="8290"/>
                    <a:pt x="1937" y="8354"/>
                    <a:pt x="2033" y="8386"/>
                  </a:cubicBezTo>
                  <a:cubicBezTo>
                    <a:pt x="2289" y="8482"/>
                    <a:pt x="2289" y="8482"/>
                    <a:pt x="2289" y="8482"/>
                  </a:cubicBezTo>
                  <a:cubicBezTo>
                    <a:pt x="2385" y="8513"/>
                    <a:pt x="2502" y="8545"/>
                    <a:pt x="2587" y="8577"/>
                  </a:cubicBezTo>
                  <a:cubicBezTo>
                    <a:pt x="2864" y="8641"/>
                    <a:pt x="2864" y="8641"/>
                    <a:pt x="2864" y="8641"/>
                  </a:cubicBezTo>
                  <a:cubicBezTo>
                    <a:pt x="2959" y="8662"/>
                    <a:pt x="3076" y="8694"/>
                    <a:pt x="3172" y="8716"/>
                  </a:cubicBezTo>
                  <a:cubicBezTo>
                    <a:pt x="3460" y="8769"/>
                    <a:pt x="3460" y="8769"/>
                    <a:pt x="3460" y="8769"/>
                  </a:cubicBezTo>
                  <a:cubicBezTo>
                    <a:pt x="3545" y="8780"/>
                    <a:pt x="3662" y="8801"/>
                    <a:pt x="3758" y="8822"/>
                  </a:cubicBezTo>
                  <a:cubicBezTo>
                    <a:pt x="4045" y="8854"/>
                    <a:pt x="4045" y="8854"/>
                    <a:pt x="4045" y="8854"/>
                  </a:cubicBezTo>
                  <a:cubicBezTo>
                    <a:pt x="4141" y="8865"/>
                    <a:pt x="4258" y="8875"/>
                    <a:pt x="4343" y="8886"/>
                  </a:cubicBezTo>
                  <a:cubicBezTo>
                    <a:pt x="4641" y="8918"/>
                    <a:pt x="4641" y="8918"/>
                    <a:pt x="4641" y="8918"/>
                  </a:cubicBezTo>
                  <a:cubicBezTo>
                    <a:pt x="4737" y="8918"/>
                    <a:pt x="4854" y="8929"/>
                    <a:pt x="4939" y="8929"/>
                  </a:cubicBezTo>
                  <a:cubicBezTo>
                    <a:pt x="5248" y="8950"/>
                    <a:pt x="5248" y="8950"/>
                    <a:pt x="5248" y="8950"/>
                  </a:cubicBezTo>
                  <a:cubicBezTo>
                    <a:pt x="5333" y="8950"/>
                    <a:pt x="5450" y="8950"/>
                    <a:pt x="5546" y="8950"/>
                  </a:cubicBezTo>
                  <a:cubicBezTo>
                    <a:pt x="5844" y="8950"/>
                    <a:pt x="5844" y="8950"/>
                    <a:pt x="5844" y="8950"/>
                  </a:cubicBezTo>
                  <a:cubicBezTo>
                    <a:pt x="5940" y="8950"/>
                    <a:pt x="6057" y="8950"/>
                    <a:pt x="6153" y="8939"/>
                  </a:cubicBezTo>
                  <a:cubicBezTo>
                    <a:pt x="6461" y="8929"/>
                    <a:pt x="6461" y="8929"/>
                    <a:pt x="6461" y="8929"/>
                  </a:cubicBezTo>
                  <a:cubicBezTo>
                    <a:pt x="6557" y="8918"/>
                    <a:pt x="6674" y="8918"/>
                    <a:pt x="6770" y="8907"/>
                  </a:cubicBezTo>
                  <a:cubicBezTo>
                    <a:pt x="7079" y="8875"/>
                    <a:pt x="7079" y="8875"/>
                    <a:pt x="7079" y="8875"/>
                  </a:cubicBezTo>
                  <a:cubicBezTo>
                    <a:pt x="7175" y="8865"/>
                    <a:pt x="7302" y="8854"/>
                    <a:pt x="7398" y="8843"/>
                  </a:cubicBezTo>
                  <a:cubicBezTo>
                    <a:pt x="7707" y="8790"/>
                    <a:pt x="7707" y="8790"/>
                    <a:pt x="7707" y="8790"/>
                  </a:cubicBezTo>
                  <a:cubicBezTo>
                    <a:pt x="7803" y="8780"/>
                    <a:pt x="7930" y="8758"/>
                    <a:pt x="8016" y="8737"/>
                  </a:cubicBezTo>
                  <a:cubicBezTo>
                    <a:pt x="8314" y="8673"/>
                    <a:pt x="8314" y="8673"/>
                    <a:pt x="8314" y="8673"/>
                  </a:cubicBezTo>
                  <a:cubicBezTo>
                    <a:pt x="8399" y="8652"/>
                    <a:pt x="8527" y="8620"/>
                    <a:pt x="8612" y="8599"/>
                  </a:cubicBezTo>
                  <a:cubicBezTo>
                    <a:pt x="8888" y="8524"/>
                    <a:pt x="8888" y="8524"/>
                    <a:pt x="8888" y="8524"/>
                  </a:cubicBezTo>
                  <a:cubicBezTo>
                    <a:pt x="8974" y="8492"/>
                    <a:pt x="9080" y="8450"/>
                    <a:pt x="9165" y="8418"/>
                  </a:cubicBezTo>
                  <a:cubicBezTo>
                    <a:pt x="9421" y="8322"/>
                    <a:pt x="9421" y="8322"/>
                    <a:pt x="9421" y="8322"/>
                  </a:cubicBezTo>
                  <a:cubicBezTo>
                    <a:pt x="9495" y="8279"/>
                    <a:pt x="9602" y="8237"/>
                    <a:pt x="9676" y="8194"/>
                  </a:cubicBezTo>
                  <a:cubicBezTo>
                    <a:pt x="9900" y="8067"/>
                    <a:pt x="9900" y="8067"/>
                    <a:pt x="9900" y="8067"/>
                  </a:cubicBezTo>
                  <a:cubicBezTo>
                    <a:pt x="9964" y="8024"/>
                    <a:pt x="10070" y="7949"/>
                    <a:pt x="10134" y="7896"/>
                  </a:cubicBezTo>
                  <a:cubicBezTo>
                    <a:pt x="10304" y="7747"/>
                    <a:pt x="10304" y="7747"/>
                    <a:pt x="10304" y="7747"/>
                  </a:cubicBezTo>
                  <a:cubicBezTo>
                    <a:pt x="10368" y="7673"/>
                    <a:pt x="10453" y="7577"/>
                    <a:pt x="10506" y="7492"/>
                  </a:cubicBezTo>
                  <a:cubicBezTo>
                    <a:pt x="10581" y="7343"/>
                    <a:pt x="10581" y="7343"/>
                    <a:pt x="10581" y="7343"/>
                  </a:cubicBezTo>
                  <a:cubicBezTo>
                    <a:pt x="10730" y="6938"/>
                    <a:pt x="10709" y="6502"/>
                    <a:pt x="10815" y="6087"/>
                  </a:cubicBezTo>
                  <a:cubicBezTo>
                    <a:pt x="10868" y="5874"/>
                    <a:pt x="10868" y="5874"/>
                    <a:pt x="10868" y="5874"/>
                  </a:cubicBezTo>
                  <a:cubicBezTo>
                    <a:pt x="10890" y="5810"/>
                    <a:pt x="10911" y="5725"/>
                    <a:pt x="10922" y="5661"/>
                  </a:cubicBezTo>
                  <a:cubicBezTo>
                    <a:pt x="10975" y="5459"/>
                    <a:pt x="10975" y="5459"/>
                    <a:pt x="10975" y="5459"/>
                  </a:cubicBezTo>
                  <a:cubicBezTo>
                    <a:pt x="10985" y="5395"/>
                    <a:pt x="11007" y="5321"/>
                    <a:pt x="11017" y="5257"/>
                  </a:cubicBezTo>
                  <a:cubicBezTo>
                    <a:pt x="11060" y="5055"/>
                    <a:pt x="11060" y="5055"/>
                    <a:pt x="11060" y="5055"/>
                  </a:cubicBezTo>
                  <a:cubicBezTo>
                    <a:pt x="11071" y="5002"/>
                    <a:pt x="11081" y="4916"/>
                    <a:pt x="11092" y="4863"/>
                  </a:cubicBezTo>
                  <a:cubicBezTo>
                    <a:pt x="11124" y="4672"/>
                    <a:pt x="11124" y="4672"/>
                    <a:pt x="11124" y="4672"/>
                  </a:cubicBezTo>
                  <a:cubicBezTo>
                    <a:pt x="11134" y="4608"/>
                    <a:pt x="11145" y="4533"/>
                    <a:pt x="11156" y="4480"/>
                  </a:cubicBezTo>
                  <a:cubicBezTo>
                    <a:pt x="11177" y="4299"/>
                    <a:pt x="11177" y="4299"/>
                    <a:pt x="11177" y="4299"/>
                  </a:cubicBezTo>
                  <a:cubicBezTo>
                    <a:pt x="11188" y="4235"/>
                    <a:pt x="11198" y="4172"/>
                    <a:pt x="11198" y="4108"/>
                  </a:cubicBezTo>
                  <a:cubicBezTo>
                    <a:pt x="11220" y="3937"/>
                    <a:pt x="11220" y="3937"/>
                    <a:pt x="11220" y="3937"/>
                  </a:cubicBezTo>
                  <a:cubicBezTo>
                    <a:pt x="11220" y="3884"/>
                    <a:pt x="11230" y="3810"/>
                    <a:pt x="11230" y="3756"/>
                  </a:cubicBezTo>
                  <a:cubicBezTo>
                    <a:pt x="11241" y="3586"/>
                    <a:pt x="11241" y="3586"/>
                    <a:pt x="11241" y="3586"/>
                  </a:cubicBezTo>
                  <a:cubicBezTo>
                    <a:pt x="11252" y="3533"/>
                    <a:pt x="11252" y="3469"/>
                    <a:pt x="11252" y="3416"/>
                  </a:cubicBezTo>
                  <a:cubicBezTo>
                    <a:pt x="11262" y="3256"/>
                    <a:pt x="11262" y="3256"/>
                    <a:pt x="11262" y="3256"/>
                  </a:cubicBezTo>
                  <a:cubicBezTo>
                    <a:pt x="11262" y="3203"/>
                    <a:pt x="11273" y="3139"/>
                    <a:pt x="11273" y="3097"/>
                  </a:cubicBezTo>
                  <a:cubicBezTo>
                    <a:pt x="11273" y="2937"/>
                    <a:pt x="11273" y="2937"/>
                    <a:pt x="11273" y="2937"/>
                  </a:cubicBezTo>
                  <a:cubicBezTo>
                    <a:pt x="11273" y="2894"/>
                    <a:pt x="11273" y="2831"/>
                    <a:pt x="11273" y="2788"/>
                  </a:cubicBezTo>
                  <a:cubicBezTo>
                    <a:pt x="11283" y="2628"/>
                    <a:pt x="11283" y="2628"/>
                    <a:pt x="11283" y="2628"/>
                  </a:cubicBezTo>
                  <a:cubicBezTo>
                    <a:pt x="11283" y="2586"/>
                    <a:pt x="11283" y="2533"/>
                    <a:pt x="11283" y="2479"/>
                  </a:cubicBezTo>
                  <a:cubicBezTo>
                    <a:pt x="11273" y="2320"/>
                    <a:pt x="11273" y="2320"/>
                    <a:pt x="11273" y="2320"/>
                  </a:cubicBezTo>
                  <a:cubicBezTo>
                    <a:pt x="11262" y="2256"/>
                    <a:pt x="11241" y="2171"/>
                    <a:pt x="11230" y="2107"/>
                  </a:cubicBezTo>
                  <a:cubicBezTo>
                    <a:pt x="11177" y="1947"/>
                    <a:pt x="11177" y="1947"/>
                    <a:pt x="11177" y="1947"/>
                  </a:cubicBezTo>
                  <a:cubicBezTo>
                    <a:pt x="11145" y="1883"/>
                    <a:pt x="11103" y="1788"/>
                    <a:pt x="11060" y="1734"/>
                  </a:cubicBezTo>
                  <a:cubicBezTo>
                    <a:pt x="10953" y="1564"/>
                    <a:pt x="10953" y="1564"/>
                    <a:pt x="10953" y="1564"/>
                  </a:cubicBezTo>
                  <a:cubicBezTo>
                    <a:pt x="10890" y="1500"/>
                    <a:pt x="10815" y="1405"/>
                    <a:pt x="10751" y="1341"/>
                  </a:cubicBezTo>
                  <a:cubicBezTo>
                    <a:pt x="10581" y="1192"/>
                    <a:pt x="10581" y="1192"/>
                    <a:pt x="10581" y="1192"/>
                  </a:cubicBezTo>
                  <a:cubicBezTo>
                    <a:pt x="10315" y="1000"/>
                    <a:pt x="10315" y="1000"/>
                    <a:pt x="10144" y="904"/>
                  </a:cubicBezTo>
                  <a:cubicBezTo>
                    <a:pt x="10538" y="1128"/>
                    <a:pt x="10698" y="1447"/>
                    <a:pt x="10698" y="1798"/>
                  </a:cubicBezTo>
                </a:path>
              </a:pathLst>
            </a:custGeom>
            <a:solidFill>
              <a:srgbClr val="FF8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32" name="Freeform 8"/>
            <p:cNvSpPr>
              <a:spLocks noChangeAspect="1"/>
            </p:cNvSpPr>
            <p:nvPr/>
          </p:nvSpPr>
          <p:spPr bwMode="auto">
            <a:xfrm>
              <a:off x="2187" y="1611"/>
              <a:ext cx="1354" cy="1099"/>
            </a:xfrm>
            <a:custGeom>
              <a:avLst/>
              <a:gdLst>
                <a:gd name="T0" fmla="*/ 9069 w 11283"/>
                <a:gd name="T1" fmla="*/ 7561 h 9158"/>
                <a:gd name="T2" fmla="*/ 596 w 11283"/>
                <a:gd name="T3" fmla="*/ 7252 h 9158"/>
                <a:gd name="T4" fmla="*/ 7845 w 11283"/>
                <a:gd name="T5" fmla="*/ 1459 h 9158"/>
                <a:gd name="T6" fmla="*/ 7888 w 11283"/>
                <a:gd name="T7" fmla="*/ 5474 h 9158"/>
                <a:gd name="T8" fmla="*/ 10294 w 11283"/>
                <a:gd name="T9" fmla="*/ 5484 h 9158"/>
                <a:gd name="T10" fmla="*/ 10144 w 11283"/>
                <a:gd name="T11" fmla="*/ 1044 h 9158"/>
                <a:gd name="T12" fmla="*/ 8899 w 11283"/>
                <a:gd name="T13" fmla="*/ 543 h 9158"/>
                <a:gd name="T14" fmla="*/ 7962 w 11283"/>
                <a:gd name="T15" fmla="*/ 330 h 9158"/>
                <a:gd name="T16" fmla="*/ 7004 w 11283"/>
                <a:gd name="T17" fmla="*/ 202 h 9158"/>
                <a:gd name="T18" fmla="*/ 6046 w 11283"/>
                <a:gd name="T19" fmla="*/ 139 h 9158"/>
                <a:gd name="T20" fmla="*/ 5088 w 11283"/>
                <a:gd name="T21" fmla="*/ 139 h 9158"/>
                <a:gd name="T22" fmla="*/ 4098 w 11283"/>
                <a:gd name="T23" fmla="*/ 213 h 9158"/>
                <a:gd name="T24" fmla="*/ 3098 w 11283"/>
                <a:gd name="T25" fmla="*/ 362 h 9158"/>
                <a:gd name="T26" fmla="*/ 2161 w 11283"/>
                <a:gd name="T27" fmla="*/ 596 h 9158"/>
                <a:gd name="T28" fmla="*/ 1235 w 11283"/>
                <a:gd name="T29" fmla="*/ 980 h 9158"/>
                <a:gd name="T30" fmla="*/ 522 w 11283"/>
                <a:gd name="T31" fmla="*/ 1480 h 9158"/>
                <a:gd name="T32" fmla="*/ 0 w 11283"/>
                <a:gd name="T33" fmla="*/ 2609 h 9158"/>
                <a:gd name="T34" fmla="*/ 0 w 11283"/>
                <a:gd name="T35" fmla="*/ 3056 h 9158"/>
                <a:gd name="T36" fmla="*/ 21 w 11283"/>
                <a:gd name="T37" fmla="*/ 3546 h 9158"/>
                <a:gd name="T38" fmla="*/ 53 w 11283"/>
                <a:gd name="T39" fmla="*/ 4057 h 9158"/>
                <a:gd name="T40" fmla="*/ 117 w 11283"/>
                <a:gd name="T41" fmla="*/ 4601 h 9158"/>
                <a:gd name="T42" fmla="*/ 213 w 11283"/>
                <a:gd name="T43" fmla="*/ 5176 h 9158"/>
                <a:gd name="T44" fmla="*/ 341 w 11283"/>
                <a:gd name="T45" fmla="*/ 5793 h 9158"/>
                <a:gd name="T46" fmla="*/ 479 w 11283"/>
                <a:gd name="T47" fmla="*/ 6347 h 9158"/>
                <a:gd name="T48" fmla="*/ 522 w 11283"/>
                <a:gd name="T49" fmla="*/ 6922 h 9158"/>
                <a:gd name="T50" fmla="*/ 681 w 11283"/>
                <a:gd name="T51" fmla="*/ 7487 h 9158"/>
                <a:gd name="T52" fmla="*/ 1501 w 11283"/>
                <a:gd name="T53" fmla="*/ 8275 h 9158"/>
                <a:gd name="T54" fmla="*/ 2289 w 11283"/>
                <a:gd name="T55" fmla="*/ 8626 h 9158"/>
                <a:gd name="T56" fmla="*/ 3172 w 11283"/>
                <a:gd name="T57" fmla="*/ 8860 h 9158"/>
                <a:gd name="T58" fmla="*/ 4045 w 11283"/>
                <a:gd name="T59" fmla="*/ 8999 h 9158"/>
                <a:gd name="T60" fmla="*/ 4939 w 11283"/>
                <a:gd name="T61" fmla="*/ 9073 h 9158"/>
                <a:gd name="T62" fmla="*/ 5844 w 11283"/>
                <a:gd name="T63" fmla="*/ 9095 h 9158"/>
                <a:gd name="T64" fmla="*/ 6770 w 11283"/>
                <a:gd name="T65" fmla="*/ 9052 h 9158"/>
                <a:gd name="T66" fmla="*/ 7707 w 11283"/>
                <a:gd name="T67" fmla="*/ 8935 h 9158"/>
                <a:gd name="T68" fmla="*/ 8612 w 11283"/>
                <a:gd name="T69" fmla="*/ 8743 h 9158"/>
                <a:gd name="T70" fmla="*/ 9421 w 11283"/>
                <a:gd name="T71" fmla="*/ 8466 h 9158"/>
                <a:gd name="T72" fmla="*/ 10134 w 11283"/>
                <a:gd name="T73" fmla="*/ 8040 h 9158"/>
                <a:gd name="T74" fmla="*/ 10581 w 11283"/>
                <a:gd name="T75" fmla="*/ 7487 h 9158"/>
                <a:gd name="T76" fmla="*/ 10922 w 11283"/>
                <a:gd name="T77" fmla="*/ 5804 h 9158"/>
                <a:gd name="T78" fmla="*/ 11060 w 11283"/>
                <a:gd name="T79" fmla="*/ 5197 h 9158"/>
                <a:gd name="T80" fmla="*/ 11156 w 11283"/>
                <a:gd name="T81" fmla="*/ 4622 h 9158"/>
                <a:gd name="T82" fmla="*/ 11220 w 11283"/>
                <a:gd name="T83" fmla="*/ 4079 h 9158"/>
                <a:gd name="T84" fmla="*/ 11252 w 11283"/>
                <a:gd name="T85" fmla="*/ 3557 h 9158"/>
                <a:gd name="T86" fmla="*/ 11273 w 11283"/>
                <a:gd name="T87" fmla="*/ 3078 h 9158"/>
                <a:gd name="T88" fmla="*/ 11283 w 11283"/>
                <a:gd name="T89" fmla="*/ 2620 h 9158"/>
                <a:gd name="T90" fmla="*/ 11177 w 11283"/>
                <a:gd name="T91" fmla="*/ 2087 h 9158"/>
                <a:gd name="T92" fmla="*/ 10751 w 11283"/>
                <a:gd name="T93" fmla="*/ 1480 h 9158"/>
                <a:gd name="T94" fmla="*/ 10698 w 11283"/>
                <a:gd name="T95" fmla="*/ 1938 h 915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1283"/>
                <a:gd name="T145" fmla="*/ 0 h 9158"/>
                <a:gd name="T146" fmla="*/ 11283 w 11283"/>
                <a:gd name="T147" fmla="*/ 9158 h 9158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1283" h="9158">
                  <a:moveTo>
                    <a:pt x="10698" y="1938"/>
                  </a:moveTo>
                  <a:cubicBezTo>
                    <a:pt x="10698" y="2897"/>
                    <a:pt x="10655" y="4036"/>
                    <a:pt x="10294" y="5484"/>
                  </a:cubicBezTo>
                  <a:cubicBezTo>
                    <a:pt x="10113" y="6251"/>
                    <a:pt x="10528" y="6943"/>
                    <a:pt x="9069" y="7561"/>
                  </a:cubicBezTo>
                  <a:cubicBezTo>
                    <a:pt x="9048" y="7593"/>
                    <a:pt x="9006" y="7636"/>
                    <a:pt x="8974" y="7657"/>
                  </a:cubicBezTo>
                  <a:cubicBezTo>
                    <a:pt x="7515" y="8669"/>
                    <a:pt x="2970" y="9158"/>
                    <a:pt x="1416" y="8221"/>
                  </a:cubicBezTo>
                  <a:cubicBezTo>
                    <a:pt x="948" y="7944"/>
                    <a:pt x="671" y="7614"/>
                    <a:pt x="596" y="7252"/>
                  </a:cubicBezTo>
                  <a:cubicBezTo>
                    <a:pt x="586" y="7231"/>
                    <a:pt x="202" y="5112"/>
                    <a:pt x="139" y="4441"/>
                  </a:cubicBezTo>
                  <a:cubicBezTo>
                    <a:pt x="53" y="3536"/>
                    <a:pt x="85" y="2503"/>
                    <a:pt x="128" y="2343"/>
                  </a:cubicBezTo>
                  <a:cubicBezTo>
                    <a:pt x="543" y="767"/>
                    <a:pt x="7249" y="0"/>
                    <a:pt x="7845" y="1459"/>
                  </a:cubicBezTo>
                  <a:cubicBezTo>
                    <a:pt x="7867" y="1523"/>
                    <a:pt x="8420" y="3557"/>
                    <a:pt x="8463" y="4473"/>
                  </a:cubicBezTo>
                  <a:cubicBezTo>
                    <a:pt x="8484" y="4782"/>
                    <a:pt x="8484" y="4803"/>
                    <a:pt x="8026" y="5154"/>
                  </a:cubicBezTo>
                  <a:cubicBezTo>
                    <a:pt x="7962" y="5208"/>
                    <a:pt x="7835" y="5303"/>
                    <a:pt x="7888" y="5474"/>
                  </a:cubicBezTo>
                  <a:cubicBezTo>
                    <a:pt x="7909" y="5516"/>
                    <a:pt x="8005" y="5634"/>
                    <a:pt x="8367" y="5900"/>
                  </a:cubicBezTo>
                  <a:cubicBezTo>
                    <a:pt x="8888" y="6283"/>
                    <a:pt x="9772" y="6933"/>
                    <a:pt x="9069" y="7561"/>
                  </a:cubicBezTo>
                  <a:cubicBezTo>
                    <a:pt x="10528" y="6943"/>
                    <a:pt x="10113" y="6251"/>
                    <a:pt x="10294" y="5484"/>
                  </a:cubicBezTo>
                  <a:cubicBezTo>
                    <a:pt x="10655" y="4036"/>
                    <a:pt x="10698" y="2897"/>
                    <a:pt x="10698" y="1938"/>
                  </a:cubicBezTo>
                  <a:cubicBezTo>
                    <a:pt x="10698" y="1587"/>
                    <a:pt x="10538" y="1267"/>
                    <a:pt x="10144" y="1044"/>
                  </a:cubicBezTo>
                  <a:cubicBezTo>
                    <a:pt x="10144" y="1044"/>
                    <a:pt x="10144" y="1044"/>
                    <a:pt x="10144" y="1044"/>
                  </a:cubicBezTo>
                  <a:cubicBezTo>
                    <a:pt x="9846" y="884"/>
                    <a:pt x="9804" y="863"/>
                    <a:pt x="9527" y="756"/>
                  </a:cubicBezTo>
                  <a:cubicBezTo>
                    <a:pt x="9250" y="650"/>
                    <a:pt x="9250" y="650"/>
                    <a:pt x="9250" y="650"/>
                  </a:cubicBezTo>
                  <a:cubicBezTo>
                    <a:pt x="9144" y="618"/>
                    <a:pt x="9006" y="575"/>
                    <a:pt x="8899" y="543"/>
                  </a:cubicBezTo>
                  <a:cubicBezTo>
                    <a:pt x="8601" y="469"/>
                    <a:pt x="8601" y="469"/>
                    <a:pt x="8601" y="469"/>
                  </a:cubicBezTo>
                  <a:cubicBezTo>
                    <a:pt x="8505" y="437"/>
                    <a:pt x="8367" y="405"/>
                    <a:pt x="8271" y="384"/>
                  </a:cubicBezTo>
                  <a:cubicBezTo>
                    <a:pt x="7962" y="330"/>
                    <a:pt x="7962" y="330"/>
                    <a:pt x="7962" y="330"/>
                  </a:cubicBezTo>
                  <a:cubicBezTo>
                    <a:pt x="7867" y="309"/>
                    <a:pt x="7728" y="288"/>
                    <a:pt x="7632" y="277"/>
                  </a:cubicBezTo>
                  <a:cubicBezTo>
                    <a:pt x="7324" y="234"/>
                    <a:pt x="7324" y="234"/>
                    <a:pt x="7324" y="234"/>
                  </a:cubicBezTo>
                  <a:cubicBezTo>
                    <a:pt x="7228" y="224"/>
                    <a:pt x="7100" y="213"/>
                    <a:pt x="7004" y="202"/>
                  </a:cubicBezTo>
                  <a:cubicBezTo>
                    <a:pt x="6685" y="171"/>
                    <a:pt x="6685" y="171"/>
                    <a:pt x="6685" y="171"/>
                  </a:cubicBezTo>
                  <a:cubicBezTo>
                    <a:pt x="6589" y="171"/>
                    <a:pt x="6461" y="160"/>
                    <a:pt x="6366" y="149"/>
                  </a:cubicBezTo>
                  <a:cubicBezTo>
                    <a:pt x="6046" y="139"/>
                    <a:pt x="6046" y="139"/>
                    <a:pt x="6046" y="139"/>
                  </a:cubicBezTo>
                  <a:cubicBezTo>
                    <a:pt x="5950" y="139"/>
                    <a:pt x="5823" y="139"/>
                    <a:pt x="5727" y="139"/>
                  </a:cubicBezTo>
                  <a:cubicBezTo>
                    <a:pt x="5408" y="139"/>
                    <a:pt x="5408" y="139"/>
                    <a:pt x="5408" y="139"/>
                  </a:cubicBezTo>
                  <a:cubicBezTo>
                    <a:pt x="5312" y="139"/>
                    <a:pt x="5184" y="139"/>
                    <a:pt x="5088" y="139"/>
                  </a:cubicBezTo>
                  <a:cubicBezTo>
                    <a:pt x="4758" y="160"/>
                    <a:pt x="4758" y="160"/>
                    <a:pt x="4758" y="160"/>
                  </a:cubicBezTo>
                  <a:cubicBezTo>
                    <a:pt x="4662" y="171"/>
                    <a:pt x="4524" y="171"/>
                    <a:pt x="4428" y="181"/>
                  </a:cubicBezTo>
                  <a:cubicBezTo>
                    <a:pt x="4098" y="213"/>
                    <a:pt x="4098" y="213"/>
                    <a:pt x="4098" y="213"/>
                  </a:cubicBezTo>
                  <a:cubicBezTo>
                    <a:pt x="4003" y="224"/>
                    <a:pt x="3864" y="245"/>
                    <a:pt x="3758" y="256"/>
                  </a:cubicBezTo>
                  <a:cubicBezTo>
                    <a:pt x="3428" y="298"/>
                    <a:pt x="3428" y="298"/>
                    <a:pt x="3428" y="298"/>
                  </a:cubicBezTo>
                  <a:cubicBezTo>
                    <a:pt x="3332" y="320"/>
                    <a:pt x="3194" y="341"/>
                    <a:pt x="3098" y="362"/>
                  </a:cubicBezTo>
                  <a:cubicBezTo>
                    <a:pt x="2778" y="426"/>
                    <a:pt x="2778" y="426"/>
                    <a:pt x="2778" y="426"/>
                  </a:cubicBezTo>
                  <a:cubicBezTo>
                    <a:pt x="2683" y="458"/>
                    <a:pt x="2544" y="490"/>
                    <a:pt x="2448" y="511"/>
                  </a:cubicBezTo>
                  <a:cubicBezTo>
                    <a:pt x="2161" y="596"/>
                    <a:pt x="2161" y="596"/>
                    <a:pt x="2161" y="596"/>
                  </a:cubicBezTo>
                  <a:cubicBezTo>
                    <a:pt x="2055" y="628"/>
                    <a:pt x="1927" y="671"/>
                    <a:pt x="1831" y="714"/>
                  </a:cubicBezTo>
                  <a:cubicBezTo>
                    <a:pt x="1565" y="820"/>
                    <a:pt x="1565" y="820"/>
                    <a:pt x="1565" y="820"/>
                  </a:cubicBezTo>
                  <a:cubicBezTo>
                    <a:pt x="1469" y="863"/>
                    <a:pt x="1331" y="927"/>
                    <a:pt x="1235" y="980"/>
                  </a:cubicBezTo>
                  <a:cubicBezTo>
                    <a:pt x="1011" y="1108"/>
                    <a:pt x="1011" y="1108"/>
                    <a:pt x="1011" y="1108"/>
                  </a:cubicBezTo>
                  <a:cubicBezTo>
                    <a:pt x="916" y="1172"/>
                    <a:pt x="777" y="1257"/>
                    <a:pt x="681" y="1331"/>
                  </a:cubicBezTo>
                  <a:cubicBezTo>
                    <a:pt x="522" y="1480"/>
                    <a:pt x="522" y="1480"/>
                    <a:pt x="522" y="1480"/>
                  </a:cubicBezTo>
                  <a:cubicBezTo>
                    <a:pt x="330" y="1672"/>
                    <a:pt x="319" y="1683"/>
                    <a:pt x="234" y="1821"/>
                  </a:cubicBezTo>
                  <a:cubicBezTo>
                    <a:pt x="149" y="1981"/>
                    <a:pt x="149" y="1981"/>
                    <a:pt x="149" y="1981"/>
                  </a:cubicBezTo>
                  <a:cubicBezTo>
                    <a:pt x="43" y="2226"/>
                    <a:pt x="11" y="2311"/>
                    <a:pt x="0" y="2609"/>
                  </a:cubicBezTo>
                  <a:cubicBezTo>
                    <a:pt x="0" y="2758"/>
                    <a:pt x="0" y="2758"/>
                    <a:pt x="0" y="2758"/>
                  </a:cubicBezTo>
                  <a:cubicBezTo>
                    <a:pt x="0" y="2801"/>
                    <a:pt x="0" y="2854"/>
                    <a:pt x="0" y="2907"/>
                  </a:cubicBezTo>
                  <a:cubicBezTo>
                    <a:pt x="0" y="3056"/>
                    <a:pt x="0" y="3056"/>
                    <a:pt x="0" y="3056"/>
                  </a:cubicBezTo>
                  <a:cubicBezTo>
                    <a:pt x="0" y="3110"/>
                    <a:pt x="0" y="3174"/>
                    <a:pt x="11" y="3216"/>
                  </a:cubicBezTo>
                  <a:cubicBezTo>
                    <a:pt x="11" y="3376"/>
                    <a:pt x="11" y="3376"/>
                    <a:pt x="11" y="3376"/>
                  </a:cubicBezTo>
                  <a:cubicBezTo>
                    <a:pt x="11" y="3429"/>
                    <a:pt x="21" y="3493"/>
                    <a:pt x="21" y="3546"/>
                  </a:cubicBezTo>
                  <a:cubicBezTo>
                    <a:pt x="32" y="3706"/>
                    <a:pt x="32" y="3706"/>
                    <a:pt x="32" y="3706"/>
                  </a:cubicBezTo>
                  <a:cubicBezTo>
                    <a:pt x="32" y="3759"/>
                    <a:pt x="43" y="3834"/>
                    <a:pt x="43" y="3887"/>
                  </a:cubicBezTo>
                  <a:cubicBezTo>
                    <a:pt x="53" y="4057"/>
                    <a:pt x="53" y="4057"/>
                    <a:pt x="53" y="4057"/>
                  </a:cubicBezTo>
                  <a:cubicBezTo>
                    <a:pt x="64" y="4111"/>
                    <a:pt x="64" y="4185"/>
                    <a:pt x="75" y="4239"/>
                  </a:cubicBezTo>
                  <a:cubicBezTo>
                    <a:pt x="96" y="4420"/>
                    <a:pt x="96" y="4420"/>
                    <a:pt x="96" y="4420"/>
                  </a:cubicBezTo>
                  <a:cubicBezTo>
                    <a:pt x="96" y="4473"/>
                    <a:pt x="107" y="4547"/>
                    <a:pt x="117" y="4601"/>
                  </a:cubicBezTo>
                  <a:cubicBezTo>
                    <a:pt x="149" y="4792"/>
                    <a:pt x="149" y="4792"/>
                    <a:pt x="149" y="4792"/>
                  </a:cubicBezTo>
                  <a:cubicBezTo>
                    <a:pt x="149" y="4846"/>
                    <a:pt x="170" y="4931"/>
                    <a:pt x="181" y="4984"/>
                  </a:cubicBezTo>
                  <a:cubicBezTo>
                    <a:pt x="213" y="5176"/>
                    <a:pt x="213" y="5176"/>
                    <a:pt x="213" y="5176"/>
                  </a:cubicBezTo>
                  <a:cubicBezTo>
                    <a:pt x="224" y="5240"/>
                    <a:pt x="234" y="5314"/>
                    <a:pt x="245" y="5378"/>
                  </a:cubicBezTo>
                  <a:cubicBezTo>
                    <a:pt x="298" y="5580"/>
                    <a:pt x="298" y="5580"/>
                    <a:pt x="298" y="5580"/>
                  </a:cubicBezTo>
                  <a:cubicBezTo>
                    <a:pt x="309" y="5644"/>
                    <a:pt x="330" y="5729"/>
                    <a:pt x="341" y="5793"/>
                  </a:cubicBezTo>
                  <a:cubicBezTo>
                    <a:pt x="394" y="5996"/>
                    <a:pt x="394" y="5996"/>
                    <a:pt x="394" y="5996"/>
                  </a:cubicBezTo>
                  <a:cubicBezTo>
                    <a:pt x="415" y="6060"/>
                    <a:pt x="437" y="6155"/>
                    <a:pt x="447" y="6219"/>
                  </a:cubicBezTo>
                  <a:cubicBezTo>
                    <a:pt x="479" y="6347"/>
                    <a:pt x="479" y="6347"/>
                    <a:pt x="479" y="6347"/>
                  </a:cubicBezTo>
                  <a:cubicBezTo>
                    <a:pt x="490" y="6411"/>
                    <a:pt x="500" y="6517"/>
                    <a:pt x="500" y="6592"/>
                  </a:cubicBezTo>
                  <a:cubicBezTo>
                    <a:pt x="511" y="6752"/>
                    <a:pt x="511" y="6752"/>
                    <a:pt x="511" y="6752"/>
                  </a:cubicBezTo>
                  <a:cubicBezTo>
                    <a:pt x="522" y="6805"/>
                    <a:pt x="522" y="6869"/>
                    <a:pt x="522" y="6922"/>
                  </a:cubicBezTo>
                  <a:cubicBezTo>
                    <a:pt x="554" y="7103"/>
                    <a:pt x="554" y="7103"/>
                    <a:pt x="554" y="7103"/>
                  </a:cubicBezTo>
                  <a:cubicBezTo>
                    <a:pt x="564" y="7167"/>
                    <a:pt x="586" y="7252"/>
                    <a:pt x="607" y="7306"/>
                  </a:cubicBezTo>
                  <a:cubicBezTo>
                    <a:pt x="681" y="7487"/>
                    <a:pt x="681" y="7487"/>
                    <a:pt x="681" y="7487"/>
                  </a:cubicBezTo>
                  <a:cubicBezTo>
                    <a:pt x="724" y="7572"/>
                    <a:pt x="798" y="7678"/>
                    <a:pt x="852" y="7753"/>
                  </a:cubicBezTo>
                  <a:cubicBezTo>
                    <a:pt x="1001" y="7913"/>
                    <a:pt x="1001" y="7913"/>
                    <a:pt x="1001" y="7913"/>
                  </a:cubicBezTo>
                  <a:cubicBezTo>
                    <a:pt x="1214" y="8094"/>
                    <a:pt x="1246" y="8125"/>
                    <a:pt x="1501" y="8275"/>
                  </a:cubicBezTo>
                  <a:cubicBezTo>
                    <a:pt x="1725" y="8402"/>
                    <a:pt x="1725" y="8402"/>
                    <a:pt x="1725" y="8402"/>
                  </a:cubicBezTo>
                  <a:cubicBezTo>
                    <a:pt x="1820" y="8434"/>
                    <a:pt x="1937" y="8498"/>
                    <a:pt x="2033" y="8530"/>
                  </a:cubicBezTo>
                  <a:cubicBezTo>
                    <a:pt x="2289" y="8626"/>
                    <a:pt x="2289" y="8626"/>
                    <a:pt x="2289" y="8626"/>
                  </a:cubicBezTo>
                  <a:cubicBezTo>
                    <a:pt x="2385" y="8658"/>
                    <a:pt x="2502" y="8690"/>
                    <a:pt x="2587" y="8722"/>
                  </a:cubicBezTo>
                  <a:cubicBezTo>
                    <a:pt x="2864" y="8786"/>
                    <a:pt x="2864" y="8786"/>
                    <a:pt x="2864" y="8786"/>
                  </a:cubicBezTo>
                  <a:cubicBezTo>
                    <a:pt x="2959" y="8807"/>
                    <a:pt x="3076" y="8839"/>
                    <a:pt x="3172" y="8860"/>
                  </a:cubicBezTo>
                  <a:cubicBezTo>
                    <a:pt x="3460" y="8914"/>
                    <a:pt x="3460" y="8914"/>
                    <a:pt x="3460" y="8914"/>
                  </a:cubicBezTo>
                  <a:cubicBezTo>
                    <a:pt x="3545" y="8924"/>
                    <a:pt x="3662" y="8945"/>
                    <a:pt x="3758" y="8967"/>
                  </a:cubicBezTo>
                  <a:cubicBezTo>
                    <a:pt x="4045" y="8999"/>
                    <a:pt x="4045" y="8999"/>
                    <a:pt x="4045" y="8999"/>
                  </a:cubicBezTo>
                  <a:cubicBezTo>
                    <a:pt x="4141" y="9009"/>
                    <a:pt x="4258" y="9020"/>
                    <a:pt x="4343" y="9031"/>
                  </a:cubicBezTo>
                  <a:cubicBezTo>
                    <a:pt x="4641" y="9063"/>
                    <a:pt x="4641" y="9063"/>
                    <a:pt x="4641" y="9063"/>
                  </a:cubicBezTo>
                  <a:cubicBezTo>
                    <a:pt x="4737" y="9063"/>
                    <a:pt x="4854" y="9073"/>
                    <a:pt x="4939" y="9073"/>
                  </a:cubicBezTo>
                  <a:cubicBezTo>
                    <a:pt x="5248" y="9095"/>
                    <a:pt x="5248" y="9095"/>
                    <a:pt x="5248" y="9095"/>
                  </a:cubicBezTo>
                  <a:cubicBezTo>
                    <a:pt x="5333" y="9095"/>
                    <a:pt x="5450" y="9095"/>
                    <a:pt x="5546" y="9095"/>
                  </a:cubicBezTo>
                  <a:cubicBezTo>
                    <a:pt x="5844" y="9095"/>
                    <a:pt x="5844" y="9095"/>
                    <a:pt x="5844" y="9095"/>
                  </a:cubicBezTo>
                  <a:cubicBezTo>
                    <a:pt x="5940" y="9095"/>
                    <a:pt x="6057" y="9095"/>
                    <a:pt x="6153" y="9084"/>
                  </a:cubicBezTo>
                  <a:cubicBezTo>
                    <a:pt x="6461" y="9073"/>
                    <a:pt x="6461" y="9073"/>
                    <a:pt x="6461" y="9073"/>
                  </a:cubicBezTo>
                  <a:cubicBezTo>
                    <a:pt x="6557" y="9063"/>
                    <a:pt x="6674" y="9063"/>
                    <a:pt x="6770" y="9052"/>
                  </a:cubicBezTo>
                  <a:cubicBezTo>
                    <a:pt x="7079" y="9020"/>
                    <a:pt x="7079" y="9020"/>
                    <a:pt x="7079" y="9020"/>
                  </a:cubicBezTo>
                  <a:cubicBezTo>
                    <a:pt x="7175" y="9009"/>
                    <a:pt x="7302" y="8999"/>
                    <a:pt x="7398" y="8988"/>
                  </a:cubicBezTo>
                  <a:cubicBezTo>
                    <a:pt x="7707" y="8935"/>
                    <a:pt x="7707" y="8935"/>
                    <a:pt x="7707" y="8935"/>
                  </a:cubicBezTo>
                  <a:cubicBezTo>
                    <a:pt x="7803" y="8924"/>
                    <a:pt x="7930" y="8903"/>
                    <a:pt x="8016" y="8882"/>
                  </a:cubicBezTo>
                  <a:cubicBezTo>
                    <a:pt x="8314" y="8818"/>
                    <a:pt x="8314" y="8818"/>
                    <a:pt x="8314" y="8818"/>
                  </a:cubicBezTo>
                  <a:cubicBezTo>
                    <a:pt x="8399" y="8796"/>
                    <a:pt x="8527" y="8764"/>
                    <a:pt x="8612" y="8743"/>
                  </a:cubicBezTo>
                  <a:cubicBezTo>
                    <a:pt x="8888" y="8669"/>
                    <a:pt x="8888" y="8669"/>
                    <a:pt x="8888" y="8669"/>
                  </a:cubicBezTo>
                  <a:cubicBezTo>
                    <a:pt x="8974" y="8637"/>
                    <a:pt x="9080" y="8594"/>
                    <a:pt x="9165" y="8562"/>
                  </a:cubicBezTo>
                  <a:cubicBezTo>
                    <a:pt x="9421" y="8466"/>
                    <a:pt x="9421" y="8466"/>
                    <a:pt x="9421" y="8466"/>
                  </a:cubicBezTo>
                  <a:cubicBezTo>
                    <a:pt x="9495" y="8424"/>
                    <a:pt x="9602" y="8381"/>
                    <a:pt x="9676" y="8338"/>
                  </a:cubicBezTo>
                  <a:cubicBezTo>
                    <a:pt x="9900" y="8211"/>
                    <a:pt x="9900" y="8211"/>
                    <a:pt x="9900" y="8211"/>
                  </a:cubicBezTo>
                  <a:cubicBezTo>
                    <a:pt x="9964" y="8168"/>
                    <a:pt x="10070" y="8094"/>
                    <a:pt x="10134" y="8040"/>
                  </a:cubicBezTo>
                  <a:cubicBezTo>
                    <a:pt x="10304" y="7891"/>
                    <a:pt x="10304" y="7891"/>
                    <a:pt x="10304" y="7891"/>
                  </a:cubicBezTo>
                  <a:cubicBezTo>
                    <a:pt x="10368" y="7817"/>
                    <a:pt x="10453" y="7721"/>
                    <a:pt x="10506" y="7636"/>
                  </a:cubicBezTo>
                  <a:cubicBezTo>
                    <a:pt x="10581" y="7487"/>
                    <a:pt x="10581" y="7487"/>
                    <a:pt x="10581" y="7487"/>
                  </a:cubicBezTo>
                  <a:cubicBezTo>
                    <a:pt x="10730" y="7082"/>
                    <a:pt x="10709" y="6645"/>
                    <a:pt x="10815" y="6230"/>
                  </a:cubicBezTo>
                  <a:cubicBezTo>
                    <a:pt x="10868" y="6017"/>
                    <a:pt x="10868" y="6017"/>
                    <a:pt x="10868" y="6017"/>
                  </a:cubicBezTo>
                  <a:cubicBezTo>
                    <a:pt x="10890" y="5953"/>
                    <a:pt x="10911" y="5868"/>
                    <a:pt x="10922" y="5804"/>
                  </a:cubicBezTo>
                  <a:cubicBezTo>
                    <a:pt x="10975" y="5602"/>
                    <a:pt x="10975" y="5602"/>
                    <a:pt x="10975" y="5602"/>
                  </a:cubicBezTo>
                  <a:cubicBezTo>
                    <a:pt x="10985" y="5538"/>
                    <a:pt x="11007" y="5463"/>
                    <a:pt x="11017" y="5399"/>
                  </a:cubicBezTo>
                  <a:cubicBezTo>
                    <a:pt x="11060" y="5197"/>
                    <a:pt x="11060" y="5197"/>
                    <a:pt x="11060" y="5197"/>
                  </a:cubicBezTo>
                  <a:cubicBezTo>
                    <a:pt x="11071" y="5144"/>
                    <a:pt x="11081" y="5059"/>
                    <a:pt x="11092" y="5005"/>
                  </a:cubicBezTo>
                  <a:cubicBezTo>
                    <a:pt x="11124" y="4814"/>
                    <a:pt x="11124" y="4814"/>
                    <a:pt x="11124" y="4814"/>
                  </a:cubicBezTo>
                  <a:cubicBezTo>
                    <a:pt x="11134" y="4750"/>
                    <a:pt x="11145" y="4675"/>
                    <a:pt x="11156" y="4622"/>
                  </a:cubicBezTo>
                  <a:cubicBezTo>
                    <a:pt x="11177" y="4441"/>
                    <a:pt x="11177" y="4441"/>
                    <a:pt x="11177" y="4441"/>
                  </a:cubicBezTo>
                  <a:cubicBezTo>
                    <a:pt x="11188" y="4377"/>
                    <a:pt x="11198" y="4313"/>
                    <a:pt x="11198" y="4249"/>
                  </a:cubicBezTo>
                  <a:cubicBezTo>
                    <a:pt x="11220" y="4079"/>
                    <a:pt x="11220" y="4079"/>
                    <a:pt x="11220" y="4079"/>
                  </a:cubicBezTo>
                  <a:cubicBezTo>
                    <a:pt x="11220" y="4026"/>
                    <a:pt x="11230" y="3951"/>
                    <a:pt x="11230" y="3898"/>
                  </a:cubicBezTo>
                  <a:cubicBezTo>
                    <a:pt x="11241" y="3727"/>
                    <a:pt x="11241" y="3727"/>
                    <a:pt x="11241" y="3727"/>
                  </a:cubicBezTo>
                  <a:cubicBezTo>
                    <a:pt x="11252" y="3674"/>
                    <a:pt x="11252" y="3610"/>
                    <a:pt x="11252" y="3557"/>
                  </a:cubicBezTo>
                  <a:cubicBezTo>
                    <a:pt x="11262" y="3397"/>
                    <a:pt x="11262" y="3397"/>
                    <a:pt x="11262" y="3397"/>
                  </a:cubicBezTo>
                  <a:cubicBezTo>
                    <a:pt x="11262" y="3344"/>
                    <a:pt x="11273" y="3280"/>
                    <a:pt x="11273" y="3238"/>
                  </a:cubicBezTo>
                  <a:cubicBezTo>
                    <a:pt x="11273" y="3078"/>
                    <a:pt x="11273" y="3078"/>
                    <a:pt x="11273" y="3078"/>
                  </a:cubicBezTo>
                  <a:cubicBezTo>
                    <a:pt x="11273" y="3035"/>
                    <a:pt x="11273" y="2971"/>
                    <a:pt x="11273" y="2929"/>
                  </a:cubicBezTo>
                  <a:cubicBezTo>
                    <a:pt x="11283" y="2769"/>
                    <a:pt x="11283" y="2769"/>
                    <a:pt x="11283" y="2769"/>
                  </a:cubicBezTo>
                  <a:cubicBezTo>
                    <a:pt x="11283" y="2726"/>
                    <a:pt x="11283" y="2673"/>
                    <a:pt x="11283" y="2620"/>
                  </a:cubicBezTo>
                  <a:cubicBezTo>
                    <a:pt x="11273" y="2460"/>
                    <a:pt x="11273" y="2460"/>
                    <a:pt x="11273" y="2460"/>
                  </a:cubicBezTo>
                  <a:cubicBezTo>
                    <a:pt x="11262" y="2396"/>
                    <a:pt x="11241" y="2311"/>
                    <a:pt x="11230" y="2247"/>
                  </a:cubicBezTo>
                  <a:cubicBezTo>
                    <a:pt x="11177" y="2087"/>
                    <a:pt x="11177" y="2087"/>
                    <a:pt x="11177" y="2087"/>
                  </a:cubicBezTo>
                  <a:cubicBezTo>
                    <a:pt x="11145" y="2023"/>
                    <a:pt x="11103" y="1928"/>
                    <a:pt x="11060" y="1874"/>
                  </a:cubicBezTo>
                  <a:cubicBezTo>
                    <a:pt x="10953" y="1704"/>
                    <a:pt x="10953" y="1704"/>
                    <a:pt x="10953" y="1704"/>
                  </a:cubicBezTo>
                  <a:cubicBezTo>
                    <a:pt x="10890" y="1640"/>
                    <a:pt x="10815" y="1544"/>
                    <a:pt x="10751" y="1480"/>
                  </a:cubicBezTo>
                  <a:cubicBezTo>
                    <a:pt x="10581" y="1331"/>
                    <a:pt x="10581" y="1331"/>
                    <a:pt x="10581" y="1331"/>
                  </a:cubicBezTo>
                  <a:cubicBezTo>
                    <a:pt x="10315" y="1140"/>
                    <a:pt x="10315" y="1140"/>
                    <a:pt x="10144" y="1044"/>
                  </a:cubicBezTo>
                  <a:cubicBezTo>
                    <a:pt x="10538" y="1267"/>
                    <a:pt x="10698" y="1587"/>
                    <a:pt x="10698" y="1938"/>
                  </a:cubicBezTo>
                </a:path>
              </a:pathLst>
            </a:custGeom>
            <a:solidFill>
              <a:srgbClr val="FF9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33" name="Freeform 9"/>
            <p:cNvSpPr>
              <a:spLocks noChangeAspect="1"/>
            </p:cNvSpPr>
            <p:nvPr/>
          </p:nvSpPr>
          <p:spPr bwMode="auto">
            <a:xfrm>
              <a:off x="2187" y="1628"/>
              <a:ext cx="1284" cy="861"/>
            </a:xfrm>
            <a:custGeom>
              <a:avLst/>
              <a:gdLst>
                <a:gd name="T0" fmla="*/ 43 w 10700"/>
                <a:gd name="T1" fmla="*/ 2874 h 7175"/>
                <a:gd name="T2" fmla="*/ 8007 w 10700"/>
                <a:gd name="T3" fmla="*/ 1128 h 7175"/>
                <a:gd name="T4" fmla="*/ 8294 w 10700"/>
                <a:gd name="T5" fmla="*/ 5056 h 7175"/>
                <a:gd name="T6" fmla="*/ 9550 w 10700"/>
                <a:gd name="T7" fmla="*/ 7175 h 7175"/>
                <a:gd name="T8" fmla="*/ 10700 w 10700"/>
                <a:gd name="T9" fmla="*/ 1799 h 7175"/>
                <a:gd name="T10" fmla="*/ 10147 w 10700"/>
                <a:gd name="T11" fmla="*/ 905 h 7175"/>
                <a:gd name="T12" fmla="*/ 9252 w 10700"/>
                <a:gd name="T13" fmla="*/ 511 h 7175"/>
                <a:gd name="T14" fmla="*/ 8603 w 10700"/>
                <a:gd name="T15" fmla="*/ 330 h 7175"/>
                <a:gd name="T16" fmla="*/ 7964 w 10700"/>
                <a:gd name="T17" fmla="*/ 191 h 7175"/>
                <a:gd name="T18" fmla="*/ 7325 w 10700"/>
                <a:gd name="T19" fmla="*/ 96 h 7175"/>
                <a:gd name="T20" fmla="*/ 6686 w 10700"/>
                <a:gd name="T21" fmla="*/ 32 h 7175"/>
                <a:gd name="T22" fmla="*/ 6047 w 10700"/>
                <a:gd name="T23" fmla="*/ 0 h 7175"/>
                <a:gd name="T24" fmla="*/ 5409 w 10700"/>
                <a:gd name="T25" fmla="*/ 0 h 7175"/>
                <a:gd name="T26" fmla="*/ 4759 w 10700"/>
                <a:gd name="T27" fmla="*/ 21 h 7175"/>
                <a:gd name="T28" fmla="*/ 4099 w 10700"/>
                <a:gd name="T29" fmla="*/ 74 h 7175"/>
                <a:gd name="T30" fmla="*/ 3428 w 10700"/>
                <a:gd name="T31" fmla="*/ 159 h 7175"/>
                <a:gd name="T32" fmla="*/ 2779 w 10700"/>
                <a:gd name="T33" fmla="*/ 287 h 7175"/>
                <a:gd name="T34" fmla="*/ 2161 w 10700"/>
                <a:gd name="T35" fmla="*/ 458 h 7175"/>
                <a:gd name="T36" fmla="*/ 1565 w 10700"/>
                <a:gd name="T37" fmla="*/ 681 h 7175"/>
                <a:gd name="T38" fmla="*/ 1012 w 10700"/>
                <a:gd name="T39" fmla="*/ 969 h 7175"/>
                <a:gd name="T40" fmla="*/ 522 w 10700"/>
                <a:gd name="T41" fmla="*/ 1341 h 7175"/>
                <a:gd name="T42" fmla="*/ 149 w 10700"/>
                <a:gd name="T43" fmla="*/ 1841 h 7175"/>
                <a:gd name="T44" fmla="*/ 0 w 10700"/>
                <a:gd name="T45" fmla="*/ 2619 h 7175"/>
                <a:gd name="T46" fmla="*/ 0 w 10700"/>
                <a:gd name="T47" fmla="*/ 2917 h 7175"/>
                <a:gd name="T48" fmla="*/ 11 w 10700"/>
                <a:gd name="T49" fmla="*/ 3236 h 7175"/>
                <a:gd name="T50" fmla="*/ 32 w 10700"/>
                <a:gd name="T51" fmla="*/ 3566 h 7175"/>
                <a:gd name="T52" fmla="*/ 53 w 10700"/>
                <a:gd name="T53" fmla="*/ 3917 h 7175"/>
                <a:gd name="T54" fmla="*/ 96 w 10700"/>
                <a:gd name="T55" fmla="*/ 4279 h 7175"/>
                <a:gd name="T56" fmla="*/ 149 w 10700"/>
                <a:gd name="T57" fmla="*/ 4652 h 7175"/>
                <a:gd name="T58" fmla="*/ 213 w 10700"/>
                <a:gd name="T59" fmla="*/ 5035 h 7175"/>
                <a:gd name="T60" fmla="*/ 298 w 10700"/>
                <a:gd name="T61" fmla="*/ 5440 h 7175"/>
                <a:gd name="T62" fmla="*/ 394 w 10700"/>
                <a:gd name="T63" fmla="*/ 5855 h 7175"/>
                <a:gd name="T64" fmla="*/ 479 w 10700"/>
                <a:gd name="T65" fmla="*/ 6206 h 7175"/>
                <a:gd name="T66" fmla="*/ 511 w 10700"/>
                <a:gd name="T67" fmla="*/ 6611 h 7175"/>
                <a:gd name="T68" fmla="*/ 554 w 10700"/>
                <a:gd name="T69" fmla="*/ 6962 h 7175"/>
                <a:gd name="T70" fmla="*/ 607 w 10700"/>
                <a:gd name="T71" fmla="*/ 7164 h 717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0700"/>
                <a:gd name="T109" fmla="*/ 0 h 7175"/>
                <a:gd name="T110" fmla="*/ 10700 w 10700"/>
                <a:gd name="T111" fmla="*/ 7175 h 7175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0700" h="7175">
                  <a:moveTo>
                    <a:pt x="607" y="7164"/>
                  </a:moveTo>
                  <a:cubicBezTo>
                    <a:pt x="596" y="7143"/>
                    <a:pt x="43" y="4939"/>
                    <a:pt x="43" y="2874"/>
                  </a:cubicBezTo>
                  <a:cubicBezTo>
                    <a:pt x="43" y="2246"/>
                    <a:pt x="64" y="1948"/>
                    <a:pt x="596" y="1511"/>
                  </a:cubicBezTo>
                  <a:cubicBezTo>
                    <a:pt x="2247" y="170"/>
                    <a:pt x="7208" y="426"/>
                    <a:pt x="8007" y="1128"/>
                  </a:cubicBezTo>
                  <a:cubicBezTo>
                    <a:pt x="8283" y="1362"/>
                    <a:pt x="8688" y="3949"/>
                    <a:pt x="8709" y="4375"/>
                  </a:cubicBezTo>
                  <a:cubicBezTo>
                    <a:pt x="8741" y="4684"/>
                    <a:pt x="8741" y="4684"/>
                    <a:pt x="8294" y="5056"/>
                  </a:cubicBezTo>
                  <a:cubicBezTo>
                    <a:pt x="8230" y="5110"/>
                    <a:pt x="8113" y="5205"/>
                    <a:pt x="8166" y="5365"/>
                  </a:cubicBezTo>
                  <a:cubicBezTo>
                    <a:pt x="8390" y="6153"/>
                    <a:pt x="9742" y="6121"/>
                    <a:pt x="9550" y="7175"/>
                  </a:cubicBezTo>
                  <a:cubicBezTo>
                    <a:pt x="10434" y="6621"/>
                    <a:pt x="10136" y="6014"/>
                    <a:pt x="10296" y="5344"/>
                  </a:cubicBezTo>
                  <a:cubicBezTo>
                    <a:pt x="10658" y="3896"/>
                    <a:pt x="10700" y="2757"/>
                    <a:pt x="10700" y="1799"/>
                  </a:cubicBezTo>
                  <a:cubicBezTo>
                    <a:pt x="10700" y="1448"/>
                    <a:pt x="10540" y="1128"/>
                    <a:pt x="10147" y="905"/>
                  </a:cubicBezTo>
                  <a:cubicBezTo>
                    <a:pt x="10147" y="905"/>
                    <a:pt x="10147" y="905"/>
                    <a:pt x="10147" y="905"/>
                  </a:cubicBezTo>
                  <a:cubicBezTo>
                    <a:pt x="9848" y="745"/>
                    <a:pt x="9806" y="724"/>
                    <a:pt x="9529" y="617"/>
                  </a:cubicBezTo>
                  <a:cubicBezTo>
                    <a:pt x="9252" y="511"/>
                    <a:pt x="9252" y="511"/>
                    <a:pt x="9252" y="511"/>
                  </a:cubicBezTo>
                  <a:cubicBezTo>
                    <a:pt x="9146" y="479"/>
                    <a:pt x="9007" y="436"/>
                    <a:pt x="8901" y="404"/>
                  </a:cubicBezTo>
                  <a:cubicBezTo>
                    <a:pt x="8603" y="330"/>
                    <a:pt x="8603" y="330"/>
                    <a:pt x="8603" y="330"/>
                  </a:cubicBezTo>
                  <a:cubicBezTo>
                    <a:pt x="8507" y="298"/>
                    <a:pt x="8368" y="266"/>
                    <a:pt x="8273" y="245"/>
                  </a:cubicBezTo>
                  <a:cubicBezTo>
                    <a:pt x="7964" y="191"/>
                    <a:pt x="7964" y="191"/>
                    <a:pt x="7964" y="191"/>
                  </a:cubicBezTo>
                  <a:cubicBezTo>
                    <a:pt x="7868" y="170"/>
                    <a:pt x="7730" y="149"/>
                    <a:pt x="7634" y="138"/>
                  </a:cubicBezTo>
                  <a:cubicBezTo>
                    <a:pt x="7325" y="96"/>
                    <a:pt x="7325" y="96"/>
                    <a:pt x="7325" y="96"/>
                  </a:cubicBezTo>
                  <a:cubicBezTo>
                    <a:pt x="7229" y="85"/>
                    <a:pt x="7102" y="74"/>
                    <a:pt x="7006" y="64"/>
                  </a:cubicBezTo>
                  <a:cubicBezTo>
                    <a:pt x="6686" y="32"/>
                    <a:pt x="6686" y="32"/>
                    <a:pt x="6686" y="32"/>
                  </a:cubicBezTo>
                  <a:cubicBezTo>
                    <a:pt x="6590" y="32"/>
                    <a:pt x="6463" y="21"/>
                    <a:pt x="6367" y="10"/>
                  </a:cubicBezTo>
                  <a:cubicBezTo>
                    <a:pt x="6047" y="0"/>
                    <a:pt x="6047" y="0"/>
                    <a:pt x="6047" y="0"/>
                  </a:cubicBezTo>
                  <a:cubicBezTo>
                    <a:pt x="5952" y="0"/>
                    <a:pt x="5824" y="0"/>
                    <a:pt x="5728" y="0"/>
                  </a:cubicBezTo>
                  <a:cubicBezTo>
                    <a:pt x="5409" y="0"/>
                    <a:pt x="5409" y="0"/>
                    <a:pt x="5409" y="0"/>
                  </a:cubicBezTo>
                  <a:cubicBezTo>
                    <a:pt x="5313" y="0"/>
                    <a:pt x="5185" y="0"/>
                    <a:pt x="5089" y="0"/>
                  </a:cubicBezTo>
                  <a:cubicBezTo>
                    <a:pt x="4759" y="21"/>
                    <a:pt x="4759" y="21"/>
                    <a:pt x="4759" y="21"/>
                  </a:cubicBezTo>
                  <a:cubicBezTo>
                    <a:pt x="4663" y="32"/>
                    <a:pt x="4525" y="32"/>
                    <a:pt x="4429" y="42"/>
                  </a:cubicBezTo>
                  <a:cubicBezTo>
                    <a:pt x="4099" y="74"/>
                    <a:pt x="4099" y="74"/>
                    <a:pt x="4099" y="74"/>
                  </a:cubicBezTo>
                  <a:cubicBezTo>
                    <a:pt x="4003" y="85"/>
                    <a:pt x="3865" y="106"/>
                    <a:pt x="3758" y="117"/>
                  </a:cubicBezTo>
                  <a:cubicBezTo>
                    <a:pt x="3428" y="159"/>
                    <a:pt x="3428" y="159"/>
                    <a:pt x="3428" y="159"/>
                  </a:cubicBezTo>
                  <a:cubicBezTo>
                    <a:pt x="3333" y="181"/>
                    <a:pt x="3194" y="202"/>
                    <a:pt x="3098" y="223"/>
                  </a:cubicBezTo>
                  <a:cubicBezTo>
                    <a:pt x="2779" y="287"/>
                    <a:pt x="2779" y="287"/>
                    <a:pt x="2779" y="287"/>
                  </a:cubicBezTo>
                  <a:cubicBezTo>
                    <a:pt x="2683" y="319"/>
                    <a:pt x="2545" y="351"/>
                    <a:pt x="2449" y="372"/>
                  </a:cubicBezTo>
                  <a:cubicBezTo>
                    <a:pt x="2161" y="458"/>
                    <a:pt x="2161" y="458"/>
                    <a:pt x="2161" y="458"/>
                  </a:cubicBezTo>
                  <a:cubicBezTo>
                    <a:pt x="2055" y="489"/>
                    <a:pt x="1927" y="532"/>
                    <a:pt x="1831" y="575"/>
                  </a:cubicBezTo>
                  <a:cubicBezTo>
                    <a:pt x="1565" y="681"/>
                    <a:pt x="1565" y="681"/>
                    <a:pt x="1565" y="681"/>
                  </a:cubicBezTo>
                  <a:cubicBezTo>
                    <a:pt x="1469" y="724"/>
                    <a:pt x="1331" y="788"/>
                    <a:pt x="1235" y="841"/>
                  </a:cubicBezTo>
                  <a:cubicBezTo>
                    <a:pt x="1012" y="969"/>
                    <a:pt x="1012" y="969"/>
                    <a:pt x="1012" y="969"/>
                  </a:cubicBezTo>
                  <a:cubicBezTo>
                    <a:pt x="916" y="1032"/>
                    <a:pt x="777" y="1118"/>
                    <a:pt x="682" y="1192"/>
                  </a:cubicBezTo>
                  <a:cubicBezTo>
                    <a:pt x="522" y="1341"/>
                    <a:pt x="522" y="1341"/>
                    <a:pt x="522" y="1341"/>
                  </a:cubicBezTo>
                  <a:cubicBezTo>
                    <a:pt x="330" y="1533"/>
                    <a:pt x="320" y="1543"/>
                    <a:pt x="234" y="1682"/>
                  </a:cubicBezTo>
                  <a:cubicBezTo>
                    <a:pt x="149" y="1841"/>
                    <a:pt x="149" y="1841"/>
                    <a:pt x="149" y="1841"/>
                  </a:cubicBezTo>
                  <a:cubicBezTo>
                    <a:pt x="43" y="2086"/>
                    <a:pt x="11" y="2171"/>
                    <a:pt x="0" y="2470"/>
                  </a:cubicBezTo>
                  <a:cubicBezTo>
                    <a:pt x="0" y="2619"/>
                    <a:pt x="0" y="2619"/>
                    <a:pt x="0" y="2619"/>
                  </a:cubicBezTo>
                  <a:cubicBezTo>
                    <a:pt x="0" y="2661"/>
                    <a:pt x="0" y="2714"/>
                    <a:pt x="0" y="2768"/>
                  </a:cubicBezTo>
                  <a:cubicBezTo>
                    <a:pt x="0" y="2917"/>
                    <a:pt x="0" y="2917"/>
                    <a:pt x="0" y="2917"/>
                  </a:cubicBezTo>
                  <a:cubicBezTo>
                    <a:pt x="0" y="2970"/>
                    <a:pt x="0" y="3034"/>
                    <a:pt x="11" y="3076"/>
                  </a:cubicBezTo>
                  <a:cubicBezTo>
                    <a:pt x="11" y="3236"/>
                    <a:pt x="11" y="3236"/>
                    <a:pt x="11" y="3236"/>
                  </a:cubicBezTo>
                  <a:cubicBezTo>
                    <a:pt x="11" y="3289"/>
                    <a:pt x="21" y="3353"/>
                    <a:pt x="21" y="3406"/>
                  </a:cubicBezTo>
                  <a:cubicBezTo>
                    <a:pt x="32" y="3566"/>
                    <a:pt x="32" y="3566"/>
                    <a:pt x="32" y="3566"/>
                  </a:cubicBezTo>
                  <a:cubicBezTo>
                    <a:pt x="32" y="3619"/>
                    <a:pt x="43" y="3694"/>
                    <a:pt x="43" y="3747"/>
                  </a:cubicBezTo>
                  <a:cubicBezTo>
                    <a:pt x="53" y="3917"/>
                    <a:pt x="53" y="3917"/>
                    <a:pt x="53" y="3917"/>
                  </a:cubicBezTo>
                  <a:cubicBezTo>
                    <a:pt x="64" y="3971"/>
                    <a:pt x="64" y="4045"/>
                    <a:pt x="75" y="4098"/>
                  </a:cubicBezTo>
                  <a:cubicBezTo>
                    <a:pt x="96" y="4279"/>
                    <a:pt x="96" y="4279"/>
                    <a:pt x="96" y="4279"/>
                  </a:cubicBezTo>
                  <a:cubicBezTo>
                    <a:pt x="96" y="4332"/>
                    <a:pt x="107" y="4407"/>
                    <a:pt x="117" y="4460"/>
                  </a:cubicBezTo>
                  <a:cubicBezTo>
                    <a:pt x="149" y="4652"/>
                    <a:pt x="149" y="4652"/>
                    <a:pt x="149" y="4652"/>
                  </a:cubicBezTo>
                  <a:cubicBezTo>
                    <a:pt x="149" y="4705"/>
                    <a:pt x="170" y="4790"/>
                    <a:pt x="181" y="4843"/>
                  </a:cubicBezTo>
                  <a:cubicBezTo>
                    <a:pt x="213" y="5035"/>
                    <a:pt x="213" y="5035"/>
                    <a:pt x="213" y="5035"/>
                  </a:cubicBezTo>
                  <a:cubicBezTo>
                    <a:pt x="224" y="5099"/>
                    <a:pt x="234" y="5173"/>
                    <a:pt x="245" y="5237"/>
                  </a:cubicBezTo>
                  <a:cubicBezTo>
                    <a:pt x="298" y="5440"/>
                    <a:pt x="298" y="5440"/>
                    <a:pt x="298" y="5440"/>
                  </a:cubicBezTo>
                  <a:cubicBezTo>
                    <a:pt x="309" y="5503"/>
                    <a:pt x="330" y="5589"/>
                    <a:pt x="341" y="5653"/>
                  </a:cubicBezTo>
                  <a:cubicBezTo>
                    <a:pt x="394" y="5855"/>
                    <a:pt x="394" y="5855"/>
                    <a:pt x="394" y="5855"/>
                  </a:cubicBezTo>
                  <a:cubicBezTo>
                    <a:pt x="415" y="5919"/>
                    <a:pt x="437" y="6014"/>
                    <a:pt x="447" y="6078"/>
                  </a:cubicBezTo>
                  <a:cubicBezTo>
                    <a:pt x="479" y="6206"/>
                    <a:pt x="479" y="6206"/>
                    <a:pt x="479" y="6206"/>
                  </a:cubicBezTo>
                  <a:cubicBezTo>
                    <a:pt x="490" y="6270"/>
                    <a:pt x="501" y="6376"/>
                    <a:pt x="501" y="6451"/>
                  </a:cubicBezTo>
                  <a:cubicBezTo>
                    <a:pt x="511" y="6611"/>
                    <a:pt x="511" y="6611"/>
                    <a:pt x="511" y="6611"/>
                  </a:cubicBezTo>
                  <a:cubicBezTo>
                    <a:pt x="522" y="6664"/>
                    <a:pt x="522" y="6728"/>
                    <a:pt x="522" y="6781"/>
                  </a:cubicBezTo>
                  <a:cubicBezTo>
                    <a:pt x="554" y="6962"/>
                    <a:pt x="554" y="6962"/>
                    <a:pt x="554" y="6962"/>
                  </a:cubicBezTo>
                  <a:cubicBezTo>
                    <a:pt x="564" y="7026"/>
                    <a:pt x="586" y="7111"/>
                    <a:pt x="607" y="7164"/>
                  </a:cubicBezTo>
                  <a:cubicBezTo>
                    <a:pt x="607" y="7164"/>
                    <a:pt x="607" y="7164"/>
                    <a:pt x="607" y="7164"/>
                  </a:cubicBezTo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34" name="Freeform 10"/>
            <p:cNvSpPr>
              <a:spLocks noChangeAspect="1"/>
            </p:cNvSpPr>
            <p:nvPr/>
          </p:nvSpPr>
          <p:spPr bwMode="auto">
            <a:xfrm>
              <a:off x="2331" y="1736"/>
              <a:ext cx="1210" cy="998"/>
            </a:xfrm>
            <a:custGeom>
              <a:avLst/>
              <a:gdLst>
                <a:gd name="T0" fmla="*/ 9093 w 10083"/>
                <a:gd name="T1" fmla="*/ 4440 h 8316"/>
                <a:gd name="T2" fmla="*/ 8316 w 10083"/>
                <a:gd name="T3" fmla="*/ 6432 h 8316"/>
                <a:gd name="T4" fmla="*/ 202 w 10083"/>
                <a:gd name="T5" fmla="*/ 7188 h 8316"/>
                <a:gd name="T6" fmla="*/ 522 w 10083"/>
                <a:gd name="T7" fmla="*/ 7358 h 8316"/>
                <a:gd name="T8" fmla="*/ 1086 w 10083"/>
                <a:gd name="T9" fmla="*/ 7582 h 8316"/>
                <a:gd name="T10" fmla="*/ 1661 w 10083"/>
                <a:gd name="T11" fmla="*/ 7741 h 8316"/>
                <a:gd name="T12" fmla="*/ 2257 w 10083"/>
                <a:gd name="T13" fmla="*/ 7869 h 8316"/>
                <a:gd name="T14" fmla="*/ 2843 w 10083"/>
                <a:gd name="T15" fmla="*/ 7954 h 8316"/>
                <a:gd name="T16" fmla="*/ 3439 w 10083"/>
                <a:gd name="T17" fmla="*/ 8018 h 8316"/>
                <a:gd name="T18" fmla="*/ 4046 w 10083"/>
                <a:gd name="T19" fmla="*/ 8050 h 8316"/>
                <a:gd name="T20" fmla="*/ 4643 w 10083"/>
                <a:gd name="T21" fmla="*/ 8050 h 8316"/>
                <a:gd name="T22" fmla="*/ 5260 w 10083"/>
                <a:gd name="T23" fmla="*/ 8029 h 8316"/>
                <a:gd name="T24" fmla="*/ 5878 w 10083"/>
                <a:gd name="T25" fmla="*/ 7976 h 8316"/>
                <a:gd name="T26" fmla="*/ 6506 w 10083"/>
                <a:gd name="T27" fmla="*/ 7891 h 8316"/>
                <a:gd name="T28" fmla="*/ 7113 w 10083"/>
                <a:gd name="T29" fmla="*/ 7773 h 8316"/>
                <a:gd name="T30" fmla="*/ 7688 w 10083"/>
                <a:gd name="T31" fmla="*/ 7624 h 8316"/>
                <a:gd name="T32" fmla="*/ 8220 w 10083"/>
                <a:gd name="T33" fmla="*/ 7422 h 8316"/>
                <a:gd name="T34" fmla="*/ 8699 w 10083"/>
                <a:gd name="T35" fmla="*/ 7166 h 8316"/>
                <a:gd name="T36" fmla="*/ 9104 w 10083"/>
                <a:gd name="T37" fmla="*/ 6847 h 8316"/>
                <a:gd name="T38" fmla="*/ 9381 w 10083"/>
                <a:gd name="T39" fmla="*/ 6442 h 8316"/>
                <a:gd name="T40" fmla="*/ 9668 w 10083"/>
                <a:gd name="T41" fmla="*/ 4973 h 8316"/>
                <a:gd name="T42" fmla="*/ 9775 w 10083"/>
                <a:gd name="T43" fmla="*/ 4557 h 8316"/>
                <a:gd name="T44" fmla="*/ 9860 w 10083"/>
                <a:gd name="T45" fmla="*/ 4153 h 8316"/>
                <a:gd name="T46" fmla="*/ 9924 w 10083"/>
                <a:gd name="T47" fmla="*/ 3769 h 8316"/>
                <a:gd name="T48" fmla="*/ 9977 w 10083"/>
                <a:gd name="T49" fmla="*/ 3397 h 8316"/>
                <a:gd name="T50" fmla="*/ 10020 w 10083"/>
                <a:gd name="T51" fmla="*/ 3035 h 8316"/>
                <a:gd name="T52" fmla="*/ 10041 w 10083"/>
                <a:gd name="T53" fmla="*/ 2683 h 8316"/>
                <a:gd name="T54" fmla="*/ 10062 w 10083"/>
                <a:gd name="T55" fmla="*/ 2353 h 8316"/>
                <a:gd name="T56" fmla="*/ 10073 w 10083"/>
                <a:gd name="T57" fmla="*/ 2034 h 8316"/>
                <a:gd name="T58" fmla="*/ 10083 w 10083"/>
                <a:gd name="T59" fmla="*/ 1725 h 8316"/>
                <a:gd name="T60" fmla="*/ 10073 w 10083"/>
                <a:gd name="T61" fmla="*/ 1416 h 8316"/>
                <a:gd name="T62" fmla="*/ 9977 w 10083"/>
                <a:gd name="T63" fmla="*/ 1043 h 8316"/>
                <a:gd name="T64" fmla="*/ 9753 w 10083"/>
                <a:gd name="T65" fmla="*/ 660 h 8316"/>
                <a:gd name="T66" fmla="*/ 9381 w 10083"/>
                <a:gd name="T67" fmla="*/ 287 h 8316"/>
                <a:gd name="T68" fmla="*/ 9498 w 10083"/>
                <a:gd name="T69" fmla="*/ 894 h 831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0083"/>
                <a:gd name="T106" fmla="*/ 0 h 8316"/>
                <a:gd name="T107" fmla="*/ 10083 w 10083"/>
                <a:gd name="T108" fmla="*/ 8316 h 831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0083" h="8316">
                  <a:moveTo>
                    <a:pt x="9498" y="894"/>
                  </a:moveTo>
                  <a:cubicBezTo>
                    <a:pt x="9498" y="1853"/>
                    <a:pt x="9455" y="2992"/>
                    <a:pt x="9093" y="4440"/>
                  </a:cubicBezTo>
                  <a:cubicBezTo>
                    <a:pt x="8934" y="5111"/>
                    <a:pt x="9232" y="5718"/>
                    <a:pt x="8348" y="6272"/>
                  </a:cubicBezTo>
                  <a:cubicBezTo>
                    <a:pt x="8337" y="6325"/>
                    <a:pt x="8327" y="6389"/>
                    <a:pt x="8316" y="6432"/>
                  </a:cubicBezTo>
                  <a:cubicBezTo>
                    <a:pt x="7145" y="8157"/>
                    <a:pt x="1714" y="8316"/>
                    <a:pt x="0" y="7039"/>
                  </a:cubicBezTo>
                  <a:cubicBezTo>
                    <a:pt x="202" y="7188"/>
                    <a:pt x="202" y="7188"/>
                    <a:pt x="202" y="7188"/>
                  </a:cubicBezTo>
                  <a:cubicBezTo>
                    <a:pt x="298" y="7230"/>
                    <a:pt x="298" y="7230"/>
                    <a:pt x="298" y="7230"/>
                  </a:cubicBezTo>
                  <a:cubicBezTo>
                    <a:pt x="522" y="7358"/>
                    <a:pt x="522" y="7358"/>
                    <a:pt x="522" y="7358"/>
                  </a:cubicBezTo>
                  <a:cubicBezTo>
                    <a:pt x="618" y="7390"/>
                    <a:pt x="735" y="7454"/>
                    <a:pt x="831" y="7486"/>
                  </a:cubicBezTo>
                  <a:cubicBezTo>
                    <a:pt x="1086" y="7582"/>
                    <a:pt x="1086" y="7582"/>
                    <a:pt x="1086" y="7582"/>
                  </a:cubicBezTo>
                  <a:cubicBezTo>
                    <a:pt x="1182" y="7614"/>
                    <a:pt x="1299" y="7646"/>
                    <a:pt x="1384" y="7678"/>
                  </a:cubicBezTo>
                  <a:cubicBezTo>
                    <a:pt x="1661" y="7741"/>
                    <a:pt x="1661" y="7741"/>
                    <a:pt x="1661" y="7741"/>
                  </a:cubicBezTo>
                  <a:cubicBezTo>
                    <a:pt x="1757" y="7763"/>
                    <a:pt x="1874" y="7795"/>
                    <a:pt x="1970" y="7816"/>
                  </a:cubicBezTo>
                  <a:cubicBezTo>
                    <a:pt x="2257" y="7869"/>
                    <a:pt x="2257" y="7869"/>
                    <a:pt x="2257" y="7869"/>
                  </a:cubicBezTo>
                  <a:cubicBezTo>
                    <a:pt x="2343" y="7880"/>
                    <a:pt x="2460" y="7901"/>
                    <a:pt x="2556" y="7922"/>
                  </a:cubicBezTo>
                  <a:cubicBezTo>
                    <a:pt x="2843" y="7954"/>
                    <a:pt x="2843" y="7954"/>
                    <a:pt x="2843" y="7954"/>
                  </a:cubicBezTo>
                  <a:cubicBezTo>
                    <a:pt x="2939" y="7965"/>
                    <a:pt x="3056" y="7976"/>
                    <a:pt x="3141" y="7986"/>
                  </a:cubicBezTo>
                  <a:cubicBezTo>
                    <a:pt x="3439" y="8018"/>
                    <a:pt x="3439" y="8018"/>
                    <a:pt x="3439" y="8018"/>
                  </a:cubicBezTo>
                  <a:cubicBezTo>
                    <a:pt x="3535" y="8018"/>
                    <a:pt x="3652" y="8029"/>
                    <a:pt x="3737" y="8029"/>
                  </a:cubicBezTo>
                  <a:cubicBezTo>
                    <a:pt x="4046" y="8050"/>
                    <a:pt x="4046" y="8050"/>
                    <a:pt x="4046" y="8050"/>
                  </a:cubicBezTo>
                  <a:cubicBezTo>
                    <a:pt x="4131" y="8050"/>
                    <a:pt x="4249" y="8050"/>
                    <a:pt x="4344" y="8050"/>
                  </a:cubicBezTo>
                  <a:cubicBezTo>
                    <a:pt x="4643" y="8050"/>
                    <a:pt x="4643" y="8050"/>
                    <a:pt x="4643" y="8050"/>
                  </a:cubicBezTo>
                  <a:cubicBezTo>
                    <a:pt x="4738" y="8050"/>
                    <a:pt x="4855" y="8050"/>
                    <a:pt x="4951" y="8040"/>
                  </a:cubicBezTo>
                  <a:cubicBezTo>
                    <a:pt x="5260" y="8029"/>
                    <a:pt x="5260" y="8029"/>
                    <a:pt x="5260" y="8029"/>
                  </a:cubicBezTo>
                  <a:cubicBezTo>
                    <a:pt x="5356" y="8018"/>
                    <a:pt x="5473" y="8018"/>
                    <a:pt x="5569" y="8008"/>
                  </a:cubicBezTo>
                  <a:cubicBezTo>
                    <a:pt x="5878" y="7976"/>
                    <a:pt x="5878" y="7976"/>
                    <a:pt x="5878" y="7976"/>
                  </a:cubicBezTo>
                  <a:cubicBezTo>
                    <a:pt x="5973" y="7965"/>
                    <a:pt x="6101" y="7954"/>
                    <a:pt x="6197" y="7944"/>
                  </a:cubicBezTo>
                  <a:cubicBezTo>
                    <a:pt x="6506" y="7891"/>
                    <a:pt x="6506" y="7891"/>
                    <a:pt x="6506" y="7891"/>
                  </a:cubicBezTo>
                  <a:cubicBezTo>
                    <a:pt x="6602" y="7880"/>
                    <a:pt x="6729" y="7859"/>
                    <a:pt x="6815" y="7837"/>
                  </a:cubicBezTo>
                  <a:cubicBezTo>
                    <a:pt x="7113" y="7773"/>
                    <a:pt x="7113" y="7773"/>
                    <a:pt x="7113" y="7773"/>
                  </a:cubicBezTo>
                  <a:cubicBezTo>
                    <a:pt x="7198" y="7752"/>
                    <a:pt x="7326" y="7720"/>
                    <a:pt x="7411" y="7699"/>
                  </a:cubicBezTo>
                  <a:cubicBezTo>
                    <a:pt x="7688" y="7624"/>
                    <a:pt x="7688" y="7624"/>
                    <a:pt x="7688" y="7624"/>
                  </a:cubicBezTo>
                  <a:cubicBezTo>
                    <a:pt x="7773" y="7592"/>
                    <a:pt x="7879" y="7550"/>
                    <a:pt x="7965" y="7518"/>
                  </a:cubicBezTo>
                  <a:cubicBezTo>
                    <a:pt x="8220" y="7422"/>
                    <a:pt x="8220" y="7422"/>
                    <a:pt x="8220" y="7422"/>
                  </a:cubicBezTo>
                  <a:cubicBezTo>
                    <a:pt x="8295" y="7379"/>
                    <a:pt x="8401" y="7337"/>
                    <a:pt x="8476" y="7294"/>
                  </a:cubicBezTo>
                  <a:cubicBezTo>
                    <a:pt x="8699" y="7166"/>
                    <a:pt x="8699" y="7166"/>
                    <a:pt x="8699" y="7166"/>
                  </a:cubicBezTo>
                  <a:cubicBezTo>
                    <a:pt x="8763" y="7124"/>
                    <a:pt x="8870" y="7049"/>
                    <a:pt x="8934" y="6996"/>
                  </a:cubicBezTo>
                  <a:cubicBezTo>
                    <a:pt x="9104" y="6847"/>
                    <a:pt x="9104" y="6847"/>
                    <a:pt x="9104" y="6847"/>
                  </a:cubicBezTo>
                  <a:cubicBezTo>
                    <a:pt x="9168" y="6772"/>
                    <a:pt x="9253" y="6677"/>
                    <a:pt x="9306" y="6591"/>
                  </a:cubicBezTo>
                  <a:cubicBezTo>
                    <a:pt x="9381" y="6442"/>
                    <a:pt x="9381" y="6442"/>
                    <a:pt x="9381" y="6442"/>
                  </a:cubicBezTo>
                  <a:cubicBezTo>
                    <a:pt x="9530" y="6038"/>
                    <a:pt x="9508" y="5601"/>
                    <a:pt x="9615" y="5186"/>
                  </a:cubicBezTo>
                  <a:cubicBezTo>
                    <a:pt x="9668" y="4973"/>
                    <a:pt x="9668" y="4973"/>
                    <a:pt x="9668" y="4973"/>
                  </a:cubicBezTo>
                  <a:cubicBezTo>
                    <a:pt x="9690" y="4909"/>
                    <a:pt x="9711" y="4824"/>
                    <a:pt x="9721" y="4760"/>
                  </a:cubicBezTo>
                  <a:cubicBezTo>
                    <a:pt x="9775" y="4557"/>
                    <a:pt x="9775" y="4557"/>
                    <a:pt x="9775" y="4557"/>
                  </a:cubicBezTo>
                  <a:cubicBezTo>
                    <a:pt x="9785" y="4494"/>
                    <a:pt x="9807" y="4419"/>
                    <a:pt x="9817" y="4355"/>
                  </a:cubicBezTo>
                  <a:cubicBezTo>
                    <a:pt x="9860" y="4153"/>
                    <a:pt x="9860" y="4153"/>
                    <a:pt x="9860" y="4153"/>
                  </a:cubicBezTo>
                  <a:cubicBezTo>
                    <a:pt x="9871" y="4100"/>
                    <a:pt x="9881" y="4014"/>
                    <a:pt x="9892" y="3961"/>
                  </a:cubicBezTo>
                  <a:cubicBezTo>
                    <a:pt x="9924" y="3769"/>
                    <a:pt x="9924" y="3769"/>
                    <a:pt x="9924" y="3769"/>
                  </a:cubicBezTo>
                  <a:cubicBezTo>
                    <a:pt x="9934" y="3706"/>
                    <a:pt x="9945" y="3631"/>
                    <a:pt x="9956" y="3578"/>
                  </a:cubicBezTo>
                  <a:cubicBezTo>
                    <a:pt x="9977" y="3397"/>
                    <a:pt x="9977" y="3397"/>
                    <a:pt x="9977" y="3397"/>
                  </a:cubicBezTo>
                  <a:cubicBezTo>
                    <a:pt x="9988" y="3333"/>
                    <a:pt x="9998" y="3269"/>
                    <a:pt x="9998" y="3205"/>
                  </a:cubicBezTo>
                  <a:cubicBezTo>
                    <a:pt x="10020" y="3035"/>
                    <a:pt x="10020" y="3035"/>
                    <a:pt x="10020" y="3035"/>
                  </a:cubicBezTo>
                  <a:cubicBezTo>
                    <a:pt x="10020" y="2981"/>
                    <a:pt x="10030" y="2907"/>
                    <a:pt x="10030" y="2854"/>
                  </a:cubicBezTo>
                  <a:cubicBezTo>
                    <a:pt x="10041" y="2683"/>
                    <a:pt x="10041" y="2683"/>
                    <a:pt x="10041" y="2683"/>
                  </a:cubicBezTo>
                  <a:cubicBezTo>
                    <a:pt x="10052" y="2630"/>
                    <a:pt x="10052" y="2566"/>
                    <a:pt x="10052" y="2513"/>
                  </a:cubicBezTo>
                  <a:cubicBezTo>
                    <a:pt x="10062" y="2353"/>
                    <a:pt x="10062" y="2353"/>
                    <a:pt x="10062" y="2353"/>
                  </a:cubicBezTo>
                  <a:cubicBezTo>
                    <a:pt x="10062" y="2300"/>
                    <a:pt x="10073" y="2236"/>
                    <a:pt x="10073" y="2193"/>
                  </a:cubicBezTo>
                  <a:cubicBezTo>
                    <a:pt x="10073" y="2034"/>
                    <a:pt x="10073" y="2034"/>
                    <a:pt x="10073" y="2034"/>
                  </a:cubicBezTo>
                  <a:cubicBezTo>
                    <a:pt x="10073" y="1991"/>
                    <a:pt x="10073" y="1927"/>
                    <a:pt x="10073" y="1885"/>
                  </a:cubicBezTo>
                  <a:cubicBezTo>
                    <a:pt x="10083" y="1725"/>
                    <a:pt x="10083" y="1725"/>
                    <a:pt x="10083" y="1725"/>
                  </a:cubicBezTo>
                  <a:cubicBezTo>
                    <a:pt x="10083" y="1682"/>
                    <a:pt x="10083" y="1629"/>
                    <a:pt x="10083" y="1576"/>
                  </a:cubicBezTo>
                  <a:cubicBezTo>
                    <a:pt x="10073" y="1416"/>
                    <a:pt x="10073" y="1416"/>
                    <a:pt x="10073" y="1416"/>
                  </a:cubicBezTo>
                  <a:cubicBezTo>
                    <a:pt x="10062" y="1352"/>
                    <a:pt x="10041" y="1267"/>
                    <a:pt x="10030" y="1203"/>
                  </a:cubicBezTo>
                  <a:cubicBezTo>
                    <a:pt x="9977" y="1043"/>
                    <a:pt x="9977" y="1043"/>
                    <a:pt x="9977" y="1043"/>
                  </a:cubicBezTo>
                  <a:cubicBezTo>
                    <a:pt x="9945" y="979"/>
                    <a:pt x="9902" y="884"/>
                    <a:pt x="9860" y="830"/>
                  </a:cubicBezTo>
                  <a:cubicBezTo>
                    <a:pt x="9753" y="660"/>
                    <a:pt x="9753" y="660"/>
                    <a:pt x="9753" y="660"/>
                  </a:cubicBezTo>
                  <a:cubicBezTo>
                    <a:pt x="9690" y="596"/>
                    <a:pt x="9615" y="500"/>
                    <a:pt x="9551" y="436"/>
                  </a:cubicBezTo>
                  <a:cubicBezTo>
                    <a:pt x="9381" y="287"/>
                    <a:pt x="9381" y="287"/>
                    <a:pt x="9381" y="287"/>
                  </a:cubicBezTo>
                  <a:cubicBezTo>
                    <a:pt x="9115" y="96"/>
                    <a:pt x="9115" y="96"/>
                    <a:pt x="8944" y="0"/>
                  </a:cubicBezTo>
                  <a:cubicBezTo>
                    <a:pt x="9338" y="223"/>
                    <a:pt x="9498" y="543"/>
                    <a:pt x="9498" y="894"/>
                  </a:cubicBezTo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35" name="Freeform 11"/>
            <p:cNvSpPr>
              <a:spLocks noChangeAspect="1"/>
            </p:cNvSpPr>
            <p:nvPr/>
          </p:nvSpPr>
          <p:spPr bwMode="auto">
            <a:xfrm>
              <a:off x="2168" y="1620"/>
              <a:ext cx="1303" cy="851"/>
            </a:xfrm>
            <a:custGeom>
              <a:avLst/>
              <a:gdLst>
                <a:gd name="T0" fmla="*/ 277 w 10858"/>
                <a:gd name="T1" fmla="*/ 4547 h 7092"/>
                <a:gd name="T2" fmla="*/ 1362 w 10858"/>
                <a:gd name="T3" fmla="*/ 1182 h 7092"/>
                <a:gd name="T4" fmla="*/ 8516 w 10858"/>
                <a:gd name="T5" fmla="*/ 1246 h 7092"/>
                <a:gd name="T6" fmla="*/ 9134 w 10858"/>
                <a:gd name="T7" fmla="*/ 4494 h 7092"/>
                <a:gd name="T8" fmla="*/ 8708 w 10858"/>
                <a:gd name="T9" fmla="*/ 5175 h 7092"/>
                <a:gd name="T10" fmla="*/ 8591 w 10858"/>
                <a:gd name="T11" fmla="*/ 5484 h 7092"/>
                <a:gd name="T12" fmla="*/ 9006 w 10858"/>
                <a:gd name="T13" fmla="*/ 5921 h 7092"/>
                <a:gd name="T14" fmla="*/ 9921 w 10858"/>
                <a:gd name="T15" fmla="*/ 7092 h 7092"/>
                <a:gd name="T16" fmla="*/ 10454 w 10858"/>
                <a:gd name="T17" fmla="*/ 5409 h 7092"/>
                <a:gd name="T18" fmla="*/ 10858 w 10858"/>
                <a:gd name="T19" fmla="*/ 1864 h 7092"/>
                <a:gd name="T20" fmla="*/ 10305 w 10858"/>
                <a:gd name="T21" fmla="*/ 969 h 7092"/>
                <a:gd name="T22" fmla="*/ 10305 w 10858"/>
                <a:gd name="T23" fmla="*/ 969 h 7092"/>
                <a:gd name="T24" fmla="*/ 9687 w 10858"/>
                <a:gd name="T25" fmla="*/ 682 h 7092"/>
                <a:gd name="T26" fmla="*/ 9410 w 10858"/>
                <a:gd name="T27" fmla="*/ 575 h 7092"/>
                <a:gd name="T28" fmla="*/ 9059 w 10858"/>
                <a:gd name="T29" fmla="*/ 469 h 7092"/>
                <a:gd name="T30" fmla="*/ 8761 w 10858"/>
                <a:gd name="T31" fmla="*/ 394 h 7092"/>
                <a:gd name="T32" fmla="*/ 8431 w 10858"/>
                <a:gd name="T33" fmla="*/ 309 h 7092"/>
                <a:gd name="T34" fmla="*/ 8122 w 10858"/>
                <a:gd name="T35" fmla="*/ 256 h 7092"/>
                <a:gd name="T36" fmla="*/ 7792 w 10858"/>
                <a:gd name="T37" fmla="*/ 202 h 7092"/>
                <a:gd name="T38" fmla="*/ 7484 w 10858"/>
                <a:gd name="T39" fmla="*/ 160 h 7092"/>
                <a:gd name="T40" fmla="*/ 7164 w 10858"/>
                <a:gd name="T41" fmla="*/ 128 h 7092"/>
                <a:gd name="T42" fmla="*/ 6845 w 10858"/>
                <a:gd name="T43" fmla="*/ 96 h 7092"/>
                <a:gd name="T44" fmla="*/ 6525 w 10858"/>
                <a:gd name="T45" fmla="*/ 75 h 7092"/>
                <a:gd name="T46" fmla="*/ 6206 w 10858"/>
                <a:gd name="T47" fmla="*/ 64 h 7092"/>
                <a:gd name="T48" fmla="*/ 5887 w 10858"/>
                <a:gd name="T49" fmla="*/ 64 h 7092"/>
                <a:gd name="T50" fmla="*/ 5567 w 10858"/>
                <a:gd name="T51" fmla="*/ 64 h 7092"/>
                <a:gd name="T52" fmla="*/ 5248 w 10858"/>
                <a:gd name="T53" fmla="*/ 64 h 7092"/>
                <a:gd name="T54" fmla="*/ 4918 w 10858"/>
                <a:gd name="T55" fmla="*/ 85 h 7092"/>
                <a:gd name="T56" fmla="*/ 4588 w 10858"/>
                <a:gd name="T57" fmla="*/ 107 h 7092"/>
                <a:gd name="T58" fmla="*/ 4258 w 10858"/>
                <a:gd name="T59" fmla="*/ 139 h 7092"/>
                <a:gd name="T60" fmla="*/ 3917 w 10858"/>
                <a:gd name="T61" fmla="*/ 181 h 7092"/>
                <a:gd name="T62" fmla="*/ 3587 w 10858"/>
                <a:gd name="T63" fmla="*/ 224 h 7092"/>
                <a:gd name="T64" fmla="*/ 3257 w 10858"/>
                <a:gd name="T65" fmla="*/ 288 h 7092"/>
                <a:gd name="T66" fmla="*/ 2938 w 10858"/>
                <a:gd name="T67" fmla="*/ 352 h 7092"/>
                <a:gd name="T68" fmla="*/ 2608 w 10858"/>
                <a:gd name="T69" fmla="*/ 437 h 7092"/>
                <a:gd name="T70" fmla="*/ 2321 w 10858"/>
                <a:gd name="T71" fmla="*/ 522 h 7092"/>
                <a:gd name="T72" fmla="*/ 1990 w 10858"/>
                <a:gd name="T73" fmla="*/ 639 h 7092"/>
                <a:gd name="T74" fmla="*/ 1724 w 10858"/>
                <a:gd name="T75" fmla="*/ 746 h 7092"/>
                <a:gd name="T76" fmla="*/ 1394 w 10858"/>
                <a:gd name="T77" fmla="*/ 905 h 7092"/>
                <a:gd name="T78" fmla="*/ 1171 w 10858"/>
                <a:gd name="T79" fmla="*/ 1033 h 7092"/>
                <a:gd name="T80" fmla="*/ 841 w 10858"/>
                <a:gd name="T81" fmla="*/ 1257 h 7092"/>
                <a:gd name="T82" fmla="*/ 681 w 10858"/>
                <a:gd name="T83" fmla="*/ 1406 h 7092"/>
                <a:gd name="T84" fmla="*/ 394 w 10858"/>
                <a:gd name="T85" fmla="*/ 1746 h 7092"/>
                <a:gd name="T86" fmla="*/ 309 w 10858"/>
                <a:gd name="T87" fmla="*/ 1906 h 7092"/>
                <a:gd name="T88" fmla="*/ 159 w 10858"/>
                <a:gd name="T89" fmla="*/ 2534 h 7092"/>
                <a:gd name="T90" fmla="*/ 159 w 10858"/>
                <a:gd name="T91" fmla="*/ 2683 h 7092"/>
                <a:gd name="T92" fmla="*/ 159 w 10858"/>
                <a:gd name="T93" fmla="*/ 2833 h 7092"/>
                <a:gd name="T94" fmla="*/ 159 w 10858"/>
                <a:gd name="T95" fmla="*/ 2982 h 7092"/>
                <a:gd name="T96" fmla="*/ 170 w 10858"/>
                <a:gd name="T97" fmla="*/ 3141 h 7092"/>
                <a:gd name="T98" fmla="*/ 170 w 10858"/>
                <a:gd name="T99" fmla="*/ 3301 h 7092"/>
                <a:gd name="T100" fmla="*/ 181 w 10858"/>
                <a:gd name="T101" fmla="*/ 3471 h 7092"/>
                <a:gd name="T102" fmla="*/ 191 w 10858"/>
                <a:gd name="T103" fmla="*/ 3631 h 7092"/>
                <a:gd name="T104" fmla="*/ 202 w 10858"/>
                <a:gd name="T105" fmla="*/ 3812 h 7092"/>
                <a:gd name="T106" fmla="*/ 213 w 10858"/>
                <a:gd name="T107" fmla="*/ 3983 h 7092"/>
                <a:gd name="T108" fmla="*/ 234 w 10858"/>
                <a:gd name="T109" fmla="*/ 4164 h 7092"/>
                <a:gd name="T110" fmla="*/ 255 w 10858"/>
                <a:gd name="T111" fmla="*/ 4345 h 7092"/>
                <a:gd name="T112" fmla="*/ 277 w 10858"/>
                <a:gd name="T113" fmla="*/ 4526 h 7092"/>
                <a:gd name="T114" fmla="*/ 309 w 10858"/>
                <a:gd name="T115" fmla="*/ 4717 h 7092"/>
                <a:gd name="T116" fmla="*/ 319 w 10858"/>
                <a:gd name="T117" fmla="*/ 4834 h 7092"/>
                <a:gd name="T118" fmla="*/ 287 w 10858"/>
                <a:gd name="T119" fmla="*/ 4632 h 7092"/>
                <a:gd name="T120" fmla="*/ 277 w 10858"/>
                <a:gd name="T121" fmla="*/ 4547 h 709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0858"/>
                <a:gd name="T184" fmla="*/ 0 h 7092"/>
                <a:gd name="T185" fmla="*/ 10858 w 10858"/>
                <a:gd name="T186" fmla="*/ 7092 h 709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0858" h="7092">
                  <a:moveTo>
                    <a:pt x="277" y="4547"/>
                  </a:moveTo>
                  <a:cubicBezTo>
                    <a:pt x="0" y="2492"/>
                    <a:pt x="21" y="1714"/>
                    <a:pt x="1362" y="1182"/>
                  </a:cubicBezTo>
                  <a:cubicBezTo>
                    <a:pt x="4301" y="0"/>
                    <a:pt x="8090" y="799"/>
                    <a:pt x="8516" y="1246"/>
                  </a:cubicBezTo>
                  <a:cubicBezTo>
                    <a:pt x="8718" y="1448"/>
                    <a:pt x="9112" y="4078"/>
                    <a:pt x="9134" y="4494"/>
                  </a:cubicBezTo>
                  <a:cubicBezTo>
                    <a:pt x="9144" y="4802"/>
                    <a:pt x="9155" y="4824"/>
                    <a:pt x="8708" y="5175"/>
                  </a:cubicBezTo>
                  <a:cubicBezTo>
                    <a:pt x="8665" y="5207"/>
                    <a:pt x="8537" y="5303"/>
                    <a:pt x="8591" y="5484"/>
                  </a:cubicBezTo>
                  <a:cubicBezTo>
                    <a:pt x="8623" y="5601"/>
                    <a:pt x="8910" y="5846"/>
                    <a:pt x="9006" y="5921"/>
                  </a:cubicBezTo>
                  <a:cubicBezTo>
                    <a:pt x="9496" y="6325"/>
                    <a:pt x="9836" y="6677"/>
                    <a:pt x="9921" y="7092"/>
                  </a:cubicBezTo>
                  <a:cubicBezTo>
                    <a:pt x="10539" y="6581"/>
                    <a:pt x="10305" y="6016"/>
                    <a:pt x="10454" y="5409"/>
                  </a:cubicBezTo>
                  <a:cubicBezTo>
                    <a:pt x="10816" y="3961"/>
                    <a:pt x="10858" y="2822"/>
                    <a:pt x="10858" y="1864"/>
                  </a:cubicBezTo>
                  <a:cubicBezTo>
                    <a:pt x="10858" y="1512"/>
                    <a:pt x="10698" y="1193"/>
                    <a:pt x="10305" y="969"/>
                  </a:cubicBezTo>
                  <a:cubicBezTo>
                    <a:pt x="10305" y="969"/>
                    <a:pt x="10305" y="969"/>
                    <a:pt x="10305" y="969"/>
                  </a:cubicBezTo>
                  <a:cubicBezTo>
                    <a:pt x="10007" y="809"/>
                    <a:pt x="9964" y="788"/>
                    <a:pt x="9687" y="682"/>
                  </a:cubicBezTo>
                  <a:cubicBezTo>
                    <a:pt x="9410" y="575"/>
                    <a:pt x="9410" y="575"/>
                    <a:pt x="9410" y="575"/>
                  </a:cubicBezTo>
                  <a:cubicBezTo>
                    <a:pt x="9304" y="543"/>
                    <a:pt x="9166" y="501"/>
                    <a:pt x="9059" y="469"/>
                  </a:cubicBezTo>
                  <a:cubicBezTo>
                    <a:pt x="8761" y="394"/>
                    <a:pt x="8761" y="394"/>
                    <a:pt x="8761" y="394"/>
                  </a:cubicBezTo>
                  <a:cubicBezTo>
                    <a:pt x="8665" y="362"/>
                    <a:pt x="8527" y="330"/>
                    <a:pt x="8431" y="309"/>
                  </a:cubicBezTo>
                  <a:cubicBezTo>
                    <a:pt x="8122" y="256"/>
                    <a:pt x="8122" y="256"/>
                    <a:pt x="8122" y="256"/>
                  </a:cubicBezTo>
                  <a:cubicBezTo>
                    <a:pt x="8026" y="234"/>
                    <a:pt x="7888" y="213"/>
                    <a:pt x="7792" y="202"/>
                  </a:cubicBezTo>
                  <a:cubicBezTo>
                    <a:pt x="7484" y="160"/>
                    <a:pt x="7484" y="160"/>
                    <a:pt x="7484" y="160"/>
                  </a:cubicBezTo>
                  <a:cubicBezTo>
                    <a:pt x="7388" y="149"/>
                    <a:pt x="7260" y="139"/>
                    <a:pt x="7164" y="128"/>
                  </a:cubicBezTo>
                  <a:cubicBezTo>
                    <a:pt x="6845" y="96"/>
                    <a:pt x="6845" y="96"/>
                    <a:pt x="6845" y="96"/>
                  </a:cubicBezTo>
                  <a:cubicBezTo>
                    <a:pt x="6749" y="96"/>
                    <a:pt x="6621" y="85"/>
                    <a:pt x="6525" y="75"/>
                  </a:cubicBezTo>
                  <a:cubicBezTo>
                    <a:pt x="6206" y="64"/>
                    <a:pt x="6206" y="64"/>
                    <a:pt x="6206" y="64"/>
                  </a:cubicBezTo>
                  <a:cubicBezTo>
                    <a:pt x="6110" y="64"/>
                    <a:pt x="5983" y="64"/>
                    <a:pt x="5887" y="64"/>
                  </a:cubicBezTo>
                  <a:cubicBezTo>
                    <a:pt x="5567" y="64"/>
                    <a:pt x="5567" y="64"/>
                    <a:pt x="5567" y="64"/>
                  </a:cubicBezTo>
                  <a:cubicBezTo>
                    <a:pt x="5472" y="64"/>
                    <a:pt x="5344" y="64"/>
                    <a:pt x="5248" y="64"/>
                  </a:cubicBezTo>
                  <a:cubicBezTo>
                    <a:pt x="4918" y="85"/>
                    <a:pt x="4918" y="85"/>
                    <a:pt x="4918" y="85"/>
                  </a:cubicBezTo>
                  <a:cubicBezTo>
                    <a:pt x="4822" y="96"/>
                    <a:pt x="4684" y="96"/>
                    <a:pt x="4588" y="107"/>
                  </a:cubicBezTo>
                  <a:cubicBezTo>
                    <a:pt x="4258" y="139"/>
                    <a:pt x="4258" y="139"/>
                    <a:pt x="4258" y="139"/>
                  </a:cubicBezTo>
                  <a:cubicBezTo>
                    <a:pt x="4162" y="149"/>
                    <a:pt x="4024" y="171"/>
                    <a:pt x="3917" y="181"/>
                  </a:cubicBezTo>
                  <a:cubicBezTo>
                    <a:pt x="3587" y="224"/>
                    <a:pt x="3587" y="224"/>
                    <a:pt x="3587" y="224"/>
                  </a:cubicBezTo>
                  <a:cubicBezTo>
                    <a:pt x="3492" y="245"/>
                    <a:pt x="3353" y="266"/>
                    <a:pt x="3257" y="288"/>
                  </a:cubicBezTo>
                  <a:cubicBezTo>
                    <a:pt x="2938" y="352"/>
                    <a:pt x="2938" y="352"/>
                    <a:pt x="2938" y="352"/>
                  </a:cubicBezTo>
                  <a:cubicBezTo>
                    <a:pt x="2842" y="383"/>
                    <a:pt x="2704" y="415"/>
                    <a:pt x="2608" y="437"/>
                  </a:cubicBezTo>
                  <a:cubicBezTo>
                    <a:pt x="2321" y="522"/>
                    <a:pt x="2321" y="522"/>
                    <a:pt x="2321" y="522"/>
                  </a:cubicBezTo>
                  <a:cubicBezTo>
                    <a:pt x="2214" y="554"/>
                    <a:pt x="2086" y="596"/>
                    <a:pt x="1990" y="639"/>
                  </a:cubicBezTo>
                  <a:cubicBezTo>
                    <a:pt x="1724" y="746"/>
                    <a:pt x="1724" y="746"/>
                    <a:pt x="1724" y="746"/>
                  </a:cubicBezTo>
                  <a:cubicBezTo>
                    <a:pt x="1629" y="788"/>
                    <a:pt x="1490" y="852"/>
                    <a:pt x="1394" y="905"/>
                  </a:cubicBezTo>
                  <a:cubicBezTo>
                    <a:pt x="1171" y="1033"/>
                    <a:pt x="1171" y="1033"/>
                    <a:pt x="1171" y="1033"/>
                  </a:cubicBezTo>
                  <a:cubicBezTo>
                    <a:pt x="1075" y="1097"/>
                    <a:pt x="937" y="1182"/>
                    <a:pt x="841" y="1257"/>
                  </a:cubicBezTo>
                  <a:cubicBezTo>
                    <a:pt x="681" y="1406"/>
                    <a:pt x="681" y="1406"/>
                    <a:pt x="681" y="1406"/>
                  </a:cubicBezTo>
                  <a:cubicBezTo>
                    <a:pt x="489" y="1597"/>
                    <a:pt x="479" y="1608"/>
                    <a:pt x="394" y="1746"/>
                  </a:cubicBezTo>
                  <a:cubicBezTo>
                    <a:pt x="309" y="1906"/>
                    <a:pt x="309" y="1906"/>
                    <a:pt x="309" y="1906"/>
                  </a:cubicBezTo>
                  <a:cubicBezTo>
                    <a:pt x="202" y="2151"/>
                    <a:pt x="170" y="2236"/>
                    <a:pt x="159" y="2534"/>
                  </a:cubicBezTo>
                  <a:cubicBezTo>
                    <a:pt x="159" y="2683"/>
                    <a:pt x="159" y="2683"/>
                    <a:pt x="159" y="2683"/>
                  </a:cubicBezTo>
                  <a:cubicBezTo>
                    <a:pt x="159" y="2726"/>
                    <a:pt x="159" y="2779"/>
                    <a:pt x="159" y="2833"/>
                  </a:cubicBezTo>
                  <a:cubicBezTo>
                    <a:pt x="159" y="2982"/>
                    <a:pt x="159" y="2982"/>
                    <a:pt x="159" y="2982"/>
                  </a:cubicBezTo>
                  <a:cubicBezTo>
                    <a:pt x="159" y="3035"/>
                    <a:pt x="159" y="3099"/>
                    <a:pt x="170" y="3141"/>
                  </a:cubicBezTo>
                  <a:cubicBezTo>
                    <a:pt x="170" y="3301"/>
                    <a:pt x="170" y="3301"/>
                    <a:pt x="170" y="3301"/>
                  </a:cubicBezTo>
                  <a:cubicBezTo>
                    <a:pt x="170" y="3354"/>
                    <a:pt x="181" y="3418"/>
                    <a:pt x="181" y="3471"/>
                  </a:cubicBezTo>
                  <a:cubicBezTo>
                    <a:pt x="191" y="3631"/>
                    <a:pt x="191" y="3631"/>
                    <a:pt x="191" y="3631"/>
                  </a:cubicBezTo>
                  <a:cubicBezTo>
                    <a:pt x="191" y="3684"/>
                    <a:pt x="202" y="3759"/>
                    <a:pt x="202" y="3812"/>
                  </a:cubicBezTo>
                  <a:cubicBezTo>
                    <a:pt x="213" y="3983"/>
                    <a:pt x="213" y="3983"/>
                    <a:pt x="213" y="3983"/>
                  </a:cubicBezTo>
                  <a:cubicBezTo>
                    <a:pt x="223" y="4036"/>
                    <a:pt x="223" y="4110"/>
                    <a:pt x="234" y="4164"/>
                  </a:cubicBezTo>
                  <a:cubicBezTo>
                    <a:pt x="255" y="4345"/>
                    <a:pt x="255" y="4345"/>
                    <a:pt x="255" y="4345"/>
                  </a:cubicBezTo>
                  <a:cubicBezTo>
                    <a:pt x="255" y="4398"/>
                    <a:pt x="266" y="4472"/>
                    <a:pt x="277" y="4526"/>
                  </a:cubicBezTo>
                  <a:cubicBezTo>
                    <a:pt x="309" y="4717"/>
                    <a:pt x="309" y="4717"/>
                    <a:pt x="309" y="4717"/>
                  </a:cubicBezTo>
                  <a:cubicBezTo>
                    <a:pt x="319" y="4834"/>
                    <a:pt x="319" y="4834"/>
                    <a:pt x="319" y="4834"/>
                  </a:cubicBezTo>
                  <a:cubicBezTo>
                    <a:pt x="287" y="4632"/>
                    <a:pt x="287" y="4632"/>
                    <a:pt x="287" y="4632"/>
                  </a:cubicBezTo>
                  <a:cubicBezTo>
                    <a:pt x="287" y="4611"/>
                    <a:pt x="287" y="4568"/>
                    <a:pt x="277" y="4547"/>
                  </a:cubicBezTo>
                </a:path>
              </a:pathLst>
            </a:custGeom>
            <a:solidFill>
              <a:srgbClr val="FF9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36" name="Freeform 12"/>
            <p:cNvSpPr>
              <a:spLocks noChangeAspect="1"/>
            </p:cNvSpPr>
            <p:nvPr/>
          </p:nvSpPr>
          <p:spPr bwMode="auto">
            <a:xfrm>
              <a:off x="2243" y="2362"/>
              <a:ext cx="9" cy="90"/>
            </a:xfrm>
            <a:custGeom>
              <a:avLst/>
              <a:gdLst>
                <a:gd name="T0" fmla="*/ 32 w 75"/>
                <a:gd name="T1" fmla="*/ 333 h 750"/>
                <a:gd name="T2" fmla="*/ 53 w 75"/>
                <a:gd name="T3" fmla="*/ 665 h 750"/>
                <a:gd name="T4" fmla="*/ 75 w 75"/>
                <a:gd name="T5" fmla="*/ 750 h 750"/>
                <a:gd name="T6" fmla="*/ 53 w 75"/>
                <a:gd name="T7" fmla="*/ 654 h 750"/>
                <a:gd name="T8" fmla="*/ 0 w 75"/>
                <a:gd name="T9" fmla="*/ 0 h 750"/>
                <a:gd name="T10" fmla="*/ 21 w 75"/>
                <a:gd name="T11" fmla="*/ 129 h 750"/>
                <a:gd name="T12" fmla="*/ 32 w 75"/>
                <a:gd name="T13" fmla="*/ 333 h 75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5"/>
                <a:gd name="T22" fmla="*/ 0 h 750"/>
                <a:gd name="T23" fmla="*/ 75 w 75"/>
                <a:gd name="T24" fmla="*/ 750 h 75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5" h="750">
                  <a:moveTo>
                    <a:pt x="32" y="333"/>
                  </a:moveTo>
                  <a:cubicBezTo>
                    <a:pt x="43" y="515"/>
                    <a:pt x="53" y="579"/>
                    <a:pt x="53" y="665"/>
                  </a:cubicBezTo>
                  <a:cubicBezTo>
                    <a:pt x="64" y="686"/>
                    <a:pt x="64" y="729"/>
                    <a:pt x="75" y="750"/>
                  </a:cubicBezTo>
                  <a:cubicBezTo>
                    <a:pt x="64" y="718"/>
                    <a:pt x="64" y="686"/>
                    <a:pt x="53" y="654"/>
                  </a:cubicBezTo>
                  <a:cubicBezTo>
                    <a:pt x="21" y="150"/>
                    <a:pt x="21" y="150"/>
                    <a:pt x="0" y="0"/>
                  </a:cubicBezTo>
                  <a:cubicBezTo>
                    <a:pt x="21" y="129"/>
                    <a:pt x="21" y="129"/>
                    <a:pt x="21" y="129"/>
                  </a:cubicBezTo>
                  <a:cubicBezTo>
                    <a:pt x="21" y="193"/>
                    <a:pt x="32" y="268"/>
                    <a:pt x="32" y="333"/>
                  </a:cubicBezTo>
                </a:path>
              </a:pathLst>
            </a:custGeom>
            <a:solidFill>
              <a:srgbClr val="FF9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37" name="Freeform 13"/>
            <p:cNvSpPr>
              <a:spLocks noChangeAspect="1"/>
            </p:cNvSpPr>
            <p:nvPr/>
          </p:nvSpPr>
          <p:spPr bwMode="auto">
            <a:xfrm>
              <a:off x="2441" y="1736"/>
              <a:ext cx="1100" cy="1034"/>
            </a:xfrm>
            <a:custGeom>
              <a:avLst/>
              <a:gdLst>
                <a:gd name="T0" fmla="*/ 8176 w 9166"/>
                <a:gd name="T1" fmla="*/ 4441 h 8616"/>
                <a:gd name="T2" fmla="*/ 7644 w 9166"/>
                <a:gd name="T3" fmla="*/ 6124 h 8616"/>
                <a:gd name="T4" fmla="*/ 255 w 9166"/>
                <a:gd name="T5" fmla="*/ 7615 h 8616"/>
                <a:gd name="T6" fmla="*/ 745 w 9166"/>
                <a:gd name="T7" fmla="*/ 7743 h 8616"/>
                <a:gd name="T8" fmla="*/ 1341 w 9166"/>
                <a:gd name="T9" fmla="*/ 7871 h 8616"/>
                <a:gd name="T10" fmla="*/ 1927 w 9166"/>
                <a:gd name="T11" fmla="*/ 7956 h 8616"/>
                <a:gd name="T12" fmla="*/ 2523 w 9166"/>
                <a:gd name="T13" fmla="*/ 8020 h 8616"/>
                <a:gd name="T14" fmla="*/ 3130 w 9166"/>
                <a:gd name="T15" fmla="*/ 8052 h 8616"/>
                <a:gd name="T16" fmla="*/ 3726 w 9166"/>
                <a:gd name="T17" fmla="*/ 8052 h 8616"/>
                <a:gd name="T18" fmla="*/ 4344 w 9166"/>
                <a:gd name="T19" fmla="*/ 8031 h 8616"/>
                <a:gd name="T20" fmla="*/ 4961 w 9166"/>
                <a:gd name="T21" fmla="*/ 7977 h 8616"/>
                <a:gd name="T22" fmla="*/ 5589 w 9166"/>
                <a:gd name="T23" fmla="*/ 7892 h 8616"/>
                <a:gd name="T24" fmla="*/ 6196 w 9166"/>
                <a:gd name="T25" fmla="*/ 7775 h 8616"/>
                <a:gd name="T26" fmla="*/ 6771 w 9166"/>
                <a:gd name="T27" fmla="*/ 7626 h 8616"/>
                <a:gd name="T28" fmla="*/ 7303 w 9166"/>
                <a:gd name="T29" fmla="*/ 7424 h 8616"/>
                <a:gd name="T30" fmla="*/ 7782 w 9166"/>
                <a:gd name="T31" fmla="*/ 7168 h 8616"/>
                <a:gd name="T32" fmla="*/ 8187 w 9166"/>
                <a:gd name="T33" fmla="*/ 6848 h 8616"/>
                <a:gd name="T34" fmla="*/ 8464 w 9166"/>
                <a:gd name="T35" fmla="*/ 6444 h 8616"/>
                <a:gd name="T36" fmla="*/ 8751 w 9166"/>
                <a:gd name="T37" fmla="*/ 4974 h 8616"/>
                <a:gd name="T38" fmla="*/ 8858 w 9166"/>
                <a:gd name="T39" fmla="*/ 4558 h 8616"/>
                <a:gd name="T40" fmla="*/ 8943 w 9166"/>
                <a:gd name="T41" fmla="*/ 4154 h 8616"/>
                <a:gd name="T42" fmla="*/ 9007 w 9166"/>
                <a:gd name="T43" fmla="*/ 3770 h 8616"/>
                <a:gd name="T44" fmla="*/ 9060 w 9166"/>
                <a:gd name="T45" fmla="*/ 3397 h 8616"/>
                <a:gd name="T46" fmla="*/ 9103 w 9166"/>
                <a:gd name="T47" fmla="*/ 3035 h 8616"/>
                <a:gd name="T48" fmla="*/ 9124 w 9166"/>
                <a:gd name="T49" fmla="*/ 2684 h 8616"/>
                <a:gd name="T50" fmla="*/ 9145 w 9166"/>
                <a:gd name="T51" fmla="*/ 2354 h 8616"/>
                <a:gd name="T52" fmla="*/ 9156 w 9166"/>
                <a:gd name="T53" fmla="*/ 2034 h 8616"/>
                <a:gd name="T54" fmla="*/ 9166 w 9166"/>
                <a:gd name="T55" fmla="*/ 1725 h 8616"/>
                <a:gd name="T56" fmla="*/ 9156 w 9166"/>
                <a:gd name="T57" fmla="*/ 1416 h 8616"/>
                <a:gd name="T58" fmla="*/ 9060 w 9166"/>
                <a:gd name="T59" fmla="*/ 1044 h 8616"/>
                <a:gd name="T60" fmla="*/ 8836 w 9166"/>
                <a:gd name="T61" fmla="*/ 660 h 8616"/>
                <a:gd name="T62" fmla="*/ 8464 w 9166"/>
                <a:gd name="T63" fmla="*/ 287 h 8616"/>
                <a:gd name="T64" fmla="*/ 8581 w 9166"/>
                <a:gd name="T65" fmla="*/ 894 h 861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9166"/>
                <a:gd name="T100" fmla="*/ 0 h 8616"/>
                <a:gd name="T101" fmla="*/ 9166 w 9166"/>
                <a:gd name="T102" fmla="*/ 8616 h 861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9166" h="8616">
                  <a:moveTo>
                    <a:pt x="8581" y="894"/>
                  </a:moveTo>
                  <a:cubicBezTo>
                    <a:pt x="8581" y="1853"/>
                    <a:pt x="8538" y="2993"/>
                    <a:pt x="8176" y="4441"/>
                  </a:cubicBezTo>
                  <a:cubicBezTo>
                    <a:pt x="8027" y="5048"/>
                    <a:pt x="8262" y="5613"/>
                    <a:pt x="7644" y="6124"/>
                  </a:cubicBezTo>
                  <a:cubicBezTo>
                    <a:pt x="7644" y="6124"/>
                    <a:pt x="7644" y="6124"/>
                    <a:pt x="7644" y="6124"/>
                  </a:cubicBezTo>
                  <a:cubicBezTo>
                    <a:pt x="8049" y="7690"/>
                    <a:pt x="2970" y="8616"/>
                    <a:pt x="0" y="7519"/>
                  </a:cubicBezTo>
                  <a:cubicBezTo>
                    <a:pt x="255" y="7615"/>
                    <a:pt x="255" y="7615"/>
                    <a:pt x="255" y="7615"/>
                  </a:cubicBezTo>
                  <a:cubicBezTo>
                    <a:pt x="468" y="7679"/>
                    <a:pt x="468" y="7679"/>
                    <a:pt x="468" y="7679"/>
                  </a:cubicBezTo>
                  <a:cubicBezTo>
                    <a:pt x="745" y="7743"/>
                    <a:pt x="745" y="7743"/>
                    <a:pt x="745" y="7743"/>
                  </a:cubicBezTo>
                  <a:cubicBezTo>
                    <a:pt x="841" y="7764"/>
                    <a:pt x="958" y="7796"/>
                    <a:pt x="1054" y="7818"/>
                  </a:cubicBezTo>
                  <a:cubicBezTo>
                    <a:pt x="1341" y="7871"/>
                    <a:pt x="1341" y="7871"/>
                    <a:pt x="1341" y="7871"/>
                  </a:cubicBezTo>
                  <a:cubicBezTo>
                    <a:pt x="1426" y="7882"/>
                    <a:pt x="1544" y="7903"/>
                    <a:pt x="1639" y="7924"/>
                  </a:cubicBezTo>
                  <a:cubicBezTo>
                    <a:pt x="1927" y="7956"/>
                    <a:pt x="1927" y="7956"/>
                    <a:pt x="1927" y="7956"/>
                  </a:cubicBezTo>
                  <a:cubicBezTo>
                    <a:pt x="2023" y="7967"/>
                    <a:pt x="2140" y="7977"/>
                    <a:pt x="2225" y="7988"/>
                  </a:cubicBezTo>
                  <a:cubicBezTo>
                    <a:pt x="2523" y="8020"/>
                    <a:pt x="2523" y="8020"/>
                    <a:pt x="2523" y="8020"/>
                  </a:cubicBezTo>
                  <a:cubicBezTo>
                    <a:pt x="2619" y="8020"/>
                    <a:pt x="2736" y="8031"/>
                    <a:pt x="2821" y="8031"/>
                  </a:cubicBezTo>
                  <a:cubicBezTo>
                    <a:pt x="3130" y="8052"/>
                    <a:pt x="3130" y="8052"/>
                    <a:pt x="3130" y="8052"/>
                  </a:cubicBezTo>
                  <a:cubicBezTo>
                    <a:pt x="3215" y="8052"/>
                    <a:pt x="3332" y="8052"/>
                    <a:pt x="3428" y="8052"/>
                  </a:cubicBezTo>
                  <a:cubicBezTo>
                    <a:pt x="3726" y="8052"/>
                    <a:pt x="3726" y="8052"/>
                    <a:pt x="3726" y="8052"/>
                  </a:cubicBezTo>
                  <a:cubicBezTo>
                    <a:pt x="3822" y="8052"/>
                    <a:pt x="3939" y="8052"/>
                    <a:pt x="4035" y="8041"/>
                  </a:cubicBezTo>
                  <a:cubicBezTo>
                    <a:pt x="4344" y="8031"/>
                    <a:pt x="4344" y="8031"/>
                    <a:pt x="4344" y="8031"/>
                  </a:cubicBezTo>
                  <a:cubicBezTo>
                    <a:pt x="4439" y="8020"/>
                    <a:pt x="4557" y="8020"/>
                    <a:pt x="4652" y="8009"/>
                  </a:cubicBezTo>
                  <a:cubicBezTo>
                    <a:pt x="4961" y="7977"/>
                    <a:pt x="4961" y="7977"/>
                    <a:pt x="4961" y="7977"/>
                  </a:cubicBezTo>
                  <a:cubicBezTo>
                    <a:pt x="5057" y="7967"/>
                    <a:pt x="5185" y="7956"/>
                    <a:pt x="5280" y="7945"/>
                  </a:cubicBezTo>
                  <a:cubicBezTo>
                    <a:pt x="5589" y="7892"/>
                    <a:pt x="5589" y="7892"/>
                    <a:pt x="5589" y="7892"/>
                  </a:cubicBezTo>
                  <a:cubicBezTo>
                    <a:pt x="5685" y="7882"/>
                    <a:pt x="5813" y="7860"/>
                    <a:pt x="5898" y="7839"/>
                  </a:cubicBezTo>
                  <a:cubicBezTo>
                    <a:pt x="6196" y="7775"/>
                    <a:pt x="6196" y="7775"/>
                    <a:pt x="6196" y="7775"/>
                  </a:cubicBezTo>
                  <a:cubicBezTo>
                    <a:pt x="6281" y="7754"/>
                    <a:pt x="6409" y="7722"/>
                    <a:pt x="6494" y="7700"/>
                  </a:cubicBezTo>
                  <a:cubicBezTo>
                    <a:pt x="6771" y="7626"/>
                    <a:pt x="6771" y="7626"/>
                    <a:pt x="6771" y="7626"/>
                  </a:cubicBezTo>
                  <a:cubicBezTo>
                    <a:pt x="6856" y="7594"/>
                    <a:pt x="6963" y="7551"/>
                    <a:pt x="7048" y="7519"/>
                  </a:cubicBezTo>
                  <a:cubicBezTo>
                    <a:pt x="7303" y="7424"/>
                    <a:pt x="7303" y="7424"/>
                    <a:pt x="7303" y="7424"/>
                  </a:cubicBezTo>
                  <a:cubicBezTo>
                    <a:pt x="7378" y="7381"/>
                    <a:pt x="7484" y="7338"/>
                    <a:pt x="7559" y="7296"/>
                  </a:cubicBezTo>
                  <a:cubicBezTo>
                    <a:pt x="7782" y="7168"/>
                    <a:pt x="7782" y="7168"/>
                    <a:pt x="7782" y="7168"/>
                  </a:cubicBezTo>
                  <a:cubicBezTo>
                    <a:pt x="7846" y="7125"/>
                    <a:pt x="7953" y="7051"/>
                    <a:pt x="8017" y="6998"/>
                  </a:cubicBezTo>
                  <a:cubicBezTo>
                    <a:pt x="8187" y="6848"/>
                    <a:pt x="8187" y="6848"/>
                    <a:pt x="8187" y="6848"/>
                  </a:cubicBezTo>
                  <a:cubicBezTo>
                    <a:pt x="8251" y="6774"/>
                    <a:pt x="8336" y="6678"/>
                    <a:pt x="8389" y="6593"/>
                  </a:cubicBezTo>
                  <a:cubicBezTo>
                    <a:pt x="8464" y="6444"/>
                    <a:pt x="8464" y="6444"/>
                    <a:pt x="8464" y="6444"/>
                  </a:cubicBezTo>
                  <a:cubicBezTo>
                    <a:pt x="8613" y="6039"/>
                    <a:pt x="8592" y="5602"/>
                    <a:pt x="8698" y="5187"/>
                  </a:cubicBezTo>
                  <a:cubicBezTo>
                    <a:pt x="8751" y="4974"/>
                    <a:pt x="8751" y="4974"/>
                    <a:pt x="8751" y="4974"/>
                  </a:cubicBezTo>
                  <a:cubicBezTo>
                    <a:pt x="8773" y="4910"/>
                    <a:pt x="8794" y="4825"/>
                    <a:pt x="8804" y="4761"/>
                  </a:cubicBezTo>
                  <a:cubicBezTo>
                    <a:pt x="8858" y="4558"/>
                    <a:pt x="8858" y="4558"/>
                    <a:pt x="8858" y="4558"/>
                  </a:cubicBezTo>
                  <a:cubicBezTo>
                    <a:pt x="8868" y="4495"/>
                    <a:pt x="8890" y="4420"/>
                    <a:pt x="8900" y="4356"/>
                  </a:cubicBezTo>
                  <a:cubicBezTo>
                    <a:pt x="8943" y="4154"/>
                    <a:pt x="8943" y="4154"/>
                    <a:pt x="8943" y="4154"/>
                  </a:cubicBezTo>
                  <a:cubicBezTo>
                    <a:pt x="8954" y="4100"/>
                    <a:pt x="8964" y="4015"/>
                    <a:pt x="8975" y="3962"/>
                  </a:cubicBezTo>
                  <a:cubicBezTo>
                    <a:pt x="9007" y="3770"/>
                    <a:pt x="9007" y="3770"/>
                    <a:pt x="9007" y="3770"/>
                  </a:cubicBezTo>
                  <a:cubicBezTo>
                    <a:pt x="9017" y="3706"/>
                    <a:pt x="9028" y="3632"/>
                    <a:pt x="9039" y="3579"/>
                  </a:cubicBezTo>
                  <a:cubicBezTo>
                    <a:pt x="9060" y="3397"/>
                    <a:pt x="9060" y="3397"/>
                    <a:pt x="9060" y="3397"/>
                  </a:cubicBezTo>
                  <a:cubicBezTo>
                    <a:pt x="9071" y="3334"/>
                    <a:pt x="9081" y="3270"/>
                    <a:pt x="9081" y="3206"/>
                  </a:cubicBezTo>
                  <a:cubicBezTo>
                    <a:pt x="9103" y="3035"/>
                    <a:pt x="9103" y="3035"/>
                    <a:pt x="9103" y="3035"/>
                  </a:cubicBezTo>
                  <a:cubicBezTo>
                    <a:pt x="9103" y="2982"/>
                    <a:pt x="9113" y="2908"/>
                    <a:pt x="9113" y="2854"/>
                  </a:cubicBezTo>
                  <a:cubicBezTo>
                    <a:pt x="9124" y="2684"/>
                    <a:pt x="9124" y="2684"/>
                    <a:pt x="9124" y="2684"/>
                  </a:cubicBezTo>
                  <a:cubicBezTo>
                    <a:pt x="9135" y="2631"/>
                    <a:pt x="9135" y="2567"/>
                    <a:pt x="9135" y="2513"/>
                  </a:cubicBezTo>
                  <a:cubicBezTo>
                    <a:pt x="9145" y="2354"/>
                    <a:pt x="9145" y="2354"/>
                    <a:pt x="9145" y="2354"/>
                  </a:cubicBezTo>
                  <a:cubicBezTo>
                    <a:pt x="9145" y="2300"/>
                    <a:pt x="9156" y="2237"/>
                    <a:pt x="9156" y="2194"/>
                  </a:cubicBezTo>
                  <a:cubicBezTo>
                    <a:pt x="9156" y="2034"/>
                    <a:pt x="9156" y="2034"/>
                    <a:pt x="9156" y="2034"/>
                  </a:cubicBezTo>
                  <a:cubicBezTo>
                    <a:pt x="9156" y="1992"/>
                    <a:pt x="9156" y="1928"/>
                    <a:pt x="9156" y="1885"/>
                  </a:cubicBezTo>
                  <a:cubicBezTo>
                    <a:pt x="9166" y="1725"/>
                    <a:pt x="9166" y="1725"/>
                    <a:pt x="9166" y="1725"/>
                  </a:cubicBezTo>
                  <a:cubicBezTo>
                    <a:pt x="9166" y="1683"/>
                    <a:pt x="9166" y="1629"/>
                    <a:pt x="9166" y="1576"/>
                  </a:cubicBezTo>
                  <a:cubicBezTo>
                    <a:pt x="9156" y="1416"/>
                    <a:pt x="9156" y="1416"/>
                    <a:pt x="9156" y="1416"/>
                  </a:cubicBezTo>
                  <a:cubicBezTo>
                    <a:pt x="9145" y="1352"/>
                    <a:pt x="9124" y="1267"/>
                    <a:pt x="9113" y="1203"/>
                  </a:cubicBezTo>
                  <a:cubicBezTo>
                    <a:pt x="9060" y="1044"/>
                    <a:pt x="9060" y="1044"/>
                    <a:pt x="9060" y="1044"/>
                  </a:cubicBezTo>
                  <a:cubicBezTo>
                    <a:pt x="9028" y="980"/>
                    <a:pt x="8985" y="884"/>
                    <a:pt x="8943" y="831"/>
                  </a:cubicBezTo>
                  <a:cubicBezTo>
                    <a:pt x="8836" y="660"/>
                    <a:pt x="8836" y="660"/>
                    <a:pt x="8836" y="660"/>
                  </a:cubicBezTo>
                  <a:cubicBezTo>
                    <a:pt x="8773" y="596"/>
                    <a:pt x="8698" y="500"/>
                    <a:pt x="8634" y="436"/>
                  </a:cubicBezTo>
                  <a:cubicBezTo>
                    <a:pt x="8464" y="287"/>
                    <a:pt x="8464" y="287"/>
                    <a:pt x="8464" y="287"/>
                  </a:cubicBezTo>
                  <a:cubicBezTo>
                    <a:pt x="8198" y="96"/>
                    <a:pt x="8198" y="96"/>
                    <a:pt x="8027" y="0"/>
                  </a:cubicBezTo>
                  <a:cubicBezTo>
                    <a:pt x="8421" y="223"/>
                    <a:pt x="8581" y="543"/>
                    <a:pt x="8581" y="894"/>
                  </a:cubicBezTo>
                </a:path>
              </a:pathLst>
            </a:custGeom>
            <a:solidFill>
              <a:srgbClr val="FF9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38" name="Freeform 14"/>
            <p:cNvSpPr>
              <a:spLocks noChangeAspect="1"/>
            </p:cNvSpPr>
            <p:nvPr/>
          </p:nvSpPr>
          <p:spPr bwMode="auto">
            <a:xfrm>
              <a:off x="2187" y="1598"/>
              <a:ext cx="1284" cy="859"/>
            </a:xfrm>
            <a:custGeom>
              <a:avLst/>
              <a:gdLst>
                <a:gd name="T0" fmla="*/ 0 w 10700"/>
                <a:gd name="T1" fmla="*/ 2759 h 7158"/>
                <a:gd name="T2" fmla="*/ 8688 w 10700"/>
                <a:gd name="T3" fmla="*/ 1480 h 7158"/>
                <a:gd name="T4" fmla="*/ 9210 w 10700"/>
                <a:gd name="T5" fmla="*/ 4420 h 7158"/>
                <a:gd name="T6" fmla="*/ 8837 w 10700"/>
                <a:gd name="T7" fmla="*/ 5411 h 7158"/>
                <a:gd name="T8" fmla="*/ 8720 w 10700"/>
                <a:gd name="T9" fmla="*/ 5720 h 7158"/>
                <a:gd name="T10" fmla="*/ 9891 w 10700"/>
                <a:gd name="T11" fmla="*/ 7158 h 7158"/>
                <a:gd name="T12" fmla="*/ 10296 w 10700"/>
                <a:gd name="T13" fmla="*/ 5592 h 7158"/>
                <a:gd name="T14" fmla="*/ 10700 w 10700"/>
                <a:gd name="T15" fmla="*/ 2045 h 7158"/>
                <a:gd name="T16" fmla="*/ 10147 w 10700"/>
                <a:gd name="T17" fmla="*/ 1150 h 7158"/>
                <a:gd name="T18" fmla="*/ 10147 w 10700"/>
                <a:gd name="T19" fmla="*/ 1150 h 7158"/>
                <a:gd name="T20" fmla="*/ 9529 w 10700"/>
                <a:gd name="T21" fmla="*/ 863 h 7158"/>
                <a:gd name="T22" fmla="*/ 9252 w 10700"/>
                <a:gd name="T23" fmla="*/ 756 h 7158"/>
                <a:gd name="T24" fmla="*/ 8901 w 10700"/>
                <a:gd name="T25" fmla="*/ 650 h 7158"/>
                <a:gd name="T26" fmla="*/ 8603 w 10700"/>
                <a:gd name="T27" fmla="*/ 575 h 7158"/>
                <a:gd name="T28" fmla="*/ 8273 w 10700"/>
                <a:gd name="T29" fmla="*/ 490 h 7158"/>
                <a:gd name="T30" fmla="*/ 7964 w 10700"/>
                <a:gd name="T31" fmla="*/ 437 h 7158"/>
                <a:gd name="T32" fmla="*/ 7634 w 10700"/>
                <a:gd name="T33" fmla="*/ 383 h 7158"/>
                <a:gd name="T34" fmla="*/ 7325 w 10700"/>
                <a:gd name="T35" fmla="*/ 341 h 7158"/>
                <a:gd name="T36" fmla="*/ 7006 w 10700"/>
                <a:gd name="T37" fmla="*/ 309 h 7158"/>
                <a:gd name="T38" fmla="*/ 6686 w 10700"/>
                <a:gd name="T39" fmla="*/ 277 h 7158"/>
                <a:gd name="T40" fmla="*/ 6367 w 10700"/>
                <a:gd name="T41" fmla="*/ 255 h 7158"/>
                <a:gd name="T42" fmla="*/ 6047 w 10700"/>
                <a:gd name="T43" fmla="*/ 245 h 7158"/>
                <a:gd name="T44" fmla="*/ 5728 w 10700"/>
                <a:gd name="T45" fmla="*/ 245 h 7158"/>
                <a:gd name="T46" fmla="*/ 5409 w 10700"/>
                <a:gd name="T47" fmla="*/ 245 h 7158"/>
                <a:gd name="T48" fmla="*/ 5089 w 10700"/>
                <a:gd name="T49" fmla="*/ 245 h 7158"/>
                <a:gd name="T50" fmla="*/ 4759 w 10700"/>
                <a:gd name="T51" fmla="*/ 266 h 7158"/>
                <a:gd name="T52" fmla="*/ 4429 w 10700"/>
                <a:gd name="T53" fmla="*/ 287 h 7158"/>
                <a:gd name="T54" fmla="*/ 4099 w 10700"/>
                <a:gd name="T55" fmla="*/ 319 h 7158"/>
                <a:gd name="T56" fmla="*/ 3758 w 10700"/>
                <a:gd name="T57" fmla="*/ 362 h 7158"/>
                <a:gd name="T58" fmla="*/ 3428 w 10700"/>
                <a:gd name="T59" fmla="*/ 405 h 7158"/>
                <a:gd name="T60" fmla="*/ 3098 w 10700"/>
                <a:gd name="T61" fmla="*/ 469 h 7158"/>
                <a:gd name="T62" fmla="*/ 2779 w 10700"/>
                <a:gd name="T63" fmla="*/ 532 h 7158"/>
                <a:gd name="T64" fmla="*/ 2449 w 10700"/>
                <a:gd name="T65" fmla="*/ 618 h 7158"/>
                <a:gd name="T66" fmla="*/ 2161 w 10700"/>
                <a:gd name="T67" fmla="*/ 703 h 7158"/>
                <a:gd name="T68" fmla="*/ 1831 w 10700"/>
                <a:gd name="T69" fmla="*/ 820 h 7158"/>
                <a:gd name="T70" fmla="*/ 1565 w 10700"/>
                <a:gd name="T71" fmla="*/ 927 h 7158"/>
                <a:gd name="T72" fmla="*/ 1235 w 10700"/>
                <a:gd name="T73" fmla="*/ 1086 h 7158"/>
                <a:gd name="T74" fmla="*/ 1012 w 10700"/>
                <a:gd name="T75" fmla="*/ 1214 h 7158"/>
                <a:gd name="T76" fmla="*/ 682 w 10700"/>
                <a:gd name="T77" fmla="*/ 1438 h 7158"/>
                <a:gd name="T78" fmla="*/ 522 w 10700"/>
                <a:gd name="T79" fmla="*/ 1587 h 7158"/>
                <a:gd name="T80" fmla="*/ 234 w 10700"/>
                <a:gd name="T81" fmla="*/ 1928 h 7158"/>
                <a:gd name="T82" fmla="*/ 149 w 10700"/>
                <a:gd name="T83" fmla="*/ 2088 h 7158"/>
                <a:gd name="T84" fmla="*/ 0 w 10700"/>
                <a:gd name="T85" fmla="*/ 2716 h 7158"/>
                <a:gd name="T86" fmla="*/ 0 w 10700"/>
                <a:gd name="T87" fmla="*/ 2865 h 7158"/>
                <a:gd name="T88" fmla="*/ 0 w 10700"/>
                <a:gd name="T89" fmla="*/ 2961 h 7158"/>
                <a:gd name="T90" fmla="*/ 0 w 10700"/>
                <a:gd name="T91" fmla="*/ 2791 h 7158"/>
                <a:gd name="T92" fmla="*/ 0 w 10700"/>
                <a:gd name="T93" fmla="*/ 2759 h 7158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0700"/>
                <a:gd name="T142" fmla="*/ 0 h 7158"/>
                <a:gd name="T143" fmla="*/ 10700 w 10700"/>
                <a:gd name="T144" fmla="*/ 7158 h 7158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0700" h="7158">
                  <a:moveTo>
                    <a:pt x="0" y="2759"/>
                  </a:moveTo>
                  <a:cubicBezTo>
                    <a:pt x="96" y="0"/>
                    <a:pt x="7847" y="522"/>
                    <a:pt x="8688" y="1480"/>
                  </a:cubicBezTo>
                  <a:cubicBezTo>
                    <a:pt x="8848" y="1651"/>
                    <a:pt x="9178" y="3611"/>
                    <a:pt x="9210" y="4420"/>
                  </a:cubicBezTo>
                  <a:cubicBezTo>
                    <a:pt x="9242" y="5049"/>
                    <a:pt x="9242" y="5049"/>
                    <a:pt x="8837" y="5411"/>
                  </a:cubicBezTo>
                  <a:cubicBezTo>
                    <a:pt x="8784" y="5454"/>
                    <a:pt x="8677" y="5550"/>
                    <a:pt x="8720" y="5720"/>
                  </a:cubicBezTo>
                  <a:cubicBezTo>
                    <a:pt x="8880" y="6381"/>
                    <a:pt x="9689" y="6519"/>
                    <a:pt x="9891" y="7158"/>
                  </a:cubicBezTo>
                  <a:cubicBezTo>
                    <a:pt x="10349" y="6668"/>
                    <a:pt x="10157" y="6157"/>
                    <a:pt x="10296" y="5592"/>
                  </a:cubicBezTo>
                  <a:cubicBezTo>
                    <a:pt x="10658" y="4144"/>
                    <a:pt x="10700" y="3004"/>
                    <a:pt x="10700" y="2045"/>
                  </a:cubicBezTo>
                  <a:cubicBezTo>
                    <a:pt x="10700" y="1694"/>
                    <a:pt x="10540" y="1374"/>
                    <a:pt x="10147" y="1150"/>
                  </a:cubicBezTo>
                  <a:cubicBezTo>
                    <a:pt x="10147" y="1150"/>
                    <a:pt x="10147" y="1150"/>
                    <a:pt x="10147" y="1150"/>
                  </a:cubicBezTo>
                  <a:cubicBezTo>
                    <a:pt x="9848" y="990"/>
                    <a:pt x="9806" y="969"/>
                    <a:pt x="9529" y="863"/>
                  </a:cubicBezTo>
                  <a:cubicBezTo>
                    <a:pt x="9252" y="756"/>
                    <a:pt x="9252" y="756"/>
                    <a:pt x="9252" y="756"/>
                  </a:cubicBezTo>
                  <a:cubicBezTo>
                    <a:pt x="9146" y="724"/>
                    <a:pt x="9007" y="682"/>
                    <a:pt x="8901" y="650"/>
                  </a:cubicBezTo>
                  <a:cubicBezTo>
                    <a:pt x="8603" y="575"/>
                    <a:pt x="8603" y="575"/>
                    <a:pt x="8603" y="575"/>
                  </a:cubicBezTo>
                  <a:cubicBezTo>
                    <a:pt x="8507" y="543"/>
                    <a:pt x="8368" y="511"/>
                    <a:pt x="8273" y="490"/>
                  </a:cubicBezTo>
                  <a:cubicBezTo>
                    <a:pt x="7964" y="437"/>
                    <a:pt x="7964" y="437"/>
                    <a:pt x="7964" y="437"/>
                  </a:cubicBezTo>
                  <a:cubicBezTo>
                    <a:pt x="7868" y="415"/>
                    <a:pt x="7730" y="394"/>
                    <a:pt x="7634" y="383"/>
                  </a:cubicBezTo>
                  <a:cubicBezTo>
                    <a:pt x="7325" y="341"/>
                    <a:pt x="7325" y="341"/>
                    <a:pt x="7325" y="341"/>
                  </a:cubicBezTo>
                  <a:cubicBezTo>
                    <a:pt x="7229" y="330"/>
                    <a:pt x="7102" y="319"/>
                    <a:pt x="7006" y="309"/>
                  </a:cubicBezTo>
                  <a:cubicBezTo>
                    <a:pt x="6686" y="277"/>
                    <a:pt x="6686" y="277"/>
                    <a:pt x="6686" y="277"/>
                  </a:cubicBezTo>
                  <a:cubicBezTo>
                    <a:pt x="6590" y="277"/>
                    <a:pt x="6463" y="266"/>
                    <a:pt x="6367" y="255"/>
                  </a:cubicBezTo>
                  <a:cubicBezTo>
                    <a:pt x="6047" y="245"/>
                    <a:pt x="6047" y="245"/>
                    <a:pt x="6047" y="245"/>
                  </a:cubicBezTo>
                  <a:cubicBezTo>
                    <a:pt x="5952" y="245"/>
                    <a:pt x="5824" y="245"/>
                    <a:pt x="5728" y="245"/>
                  </a:cubicBezTo>
                  <a:cubicBezTo>
                    <a:pt x="5409" y="245"/>
                    <a:pt x="5409" y="245"/>
                    <a:pt x="5409" y="245"/>
                  </a:cubicBezTo>
                  <a:cubicBezTo>
                    <a:pt x="5313" y="245"/>
                    <a:pt x="5185" y="245"/>
                    <a:pt x="5089" y="245"/>
                  </a:cubicBezTo>
                  <a:cubicBezTo>
                    <a:pt x="4759" y="266"/>
                    <a:pt x="4759" y="266"/>
                    <a:pt x="4759" y="266"/>
                  </a:cubicBezTo>
                  <a:cubicBezTo>
                    <a:pt x="4663" y="277"/>
                    <a:pt x="4525" y="277"/>
                    <a:pt x="4429" y="287"/>
                  </a:cubicBezTo>
                  <a:cubicBezTo>
                    <a:pt x="4099" y="319"/>
                    <a:pt x="4099" y="319"/>
                    <a:pt x="4099" y="319"/>
                  </a:cubicBezTo>
                  <a:cubicBezTo>
                    <a:pt x="4003" y="330"/>
                    <a:pt x="3865" y="351"/>
                    <a:pt x="3758" y="362"/>
                  </a:cubicBezTo>
                  <a:cubicBezTo>
                    <a:pt x="3428" y="405"/>
                    <a:pt x="3428" y="405"/>
                    <a:pt x="3428" y="405"/>
                  </a:cubicBezTo>
                  <a:cubicBezTo>
                    <a:pt x="3333" y="426"/>
                    <a:pt x="3194" y="447"/>
                    <a:pt x="3098" y="469"/>
                  </a:cubicBezTo>
                  <a:cubicBezTo>
                    <a:pt x="2779" y="532"/>
                    <a:pt x="2779" y="532"/>
                    <a:pt x="2779" y="532"/>
                  </a:cubicBezTo>
                  <a:cubicBezTo>
                    <a:pt x="2683" y="564"/>
                    <a:pt x="2545" y="596"/>
                    <a:pt x="2449" y="618"/>
                  </a:cubicBezTo>
                  <a:cubicBezTo>
                    <a:pt x="2161" y="703"/>
                    <a:pt x="2161" y="703"/>
                    <a:pt x="2161" y="703"/>
                  </a:cubicBezTo>
                  <a:cubicBezTo>
                    <a:pt x="2055" y="735"/>
                    <a:pt x="1927" y="777"/>
                    <a:pt x="1831" y="820"/>
                  </a:cubicBezTo>
                  <a:cubicBezTo>
                    <a:pt x="1565" y="927"/>
                    <a:pt x="1565" y="927"/>
                    <a:pt x="1565" y="927"/>
                  </a:cubicBezTo>
                  <a:cubicBezTo>
                    <a:pt x="1469" y="969"/>
                    <a:pt x="1331" y="1033"/>
                    <a:pt x="1235" y="1086"/>
                  </a:cubicBezTo>
                  <a:cubicBezTo>
                    <a:pt x="1012" y="1214"/>
                    <a:pt x="1012" y="1214"/>
                    <a:pt x="1012" y="1214"/>
                  </a:cubicBezTo>
                  <a:cubicBezTo>
                    <a:pt x="916" y="1278"/>
                    <a:pt x="777" y="1363"/>
                    <a:pt x="682" y="1438"/>
                  </a:cubicBezTo>
                  <a:cubicBezTo>
                    <a:pt x="522" y="1587"/>
                    <a:pt x="522" y="1587"/>
                    <a:pt x="522" y="1587"/>
                  </a:cubicBezTo>
                  <a:cubicBezTo>
                    <a:pt x="330" y="1779"/>
                    <a:pt x="320" y="1789"/>
                    <a:pt x="234" y="1928"/>
                  </a:cubicBezTo>
                  <a:cubicBezTo>
                    <a:pt x="149" y="2088"/>
                    <a:pt x="149" y="2088"/>
                    <a:pt x="149" y="2088"/>
                  </a:cubicBezTo>
                  <a:cubicBezTo>
                    <a:pt x="43" y="2333"/>
                    <a:pt x="11" y="2418"/>
                    <a:pt x="0" y="2716"/>
                  </a:cubicBezTo>
                  <a:cubicBezTo>
                    <a:pt x="0" y="2865"/>
                    <a:pt x="0" y="2865"/>
                    <a:pt x="0" y="2865"/>
                  </a:cubicBezTo>
                  <a:cubicBezTo>
                    <a:pt x="0" y="2961"/>
                    <a:pt x="0" y="2961"/>
                    <a:pt x="0" y="2961"/>
                  </a:cubicBezTo>
                  <a:cubicBezTo>
                    <a:pt x="0" y="2791"/>
                    <a:pt x="0" y="2791"/>
                    <a:pt x="0" y="2791"/>
                  </a:cubicBezTo>
                  <a:cubicBezTo>
                    <a:pt x="0" y="2780"/>
                    <a:pt x="0" y="2769"/>
                    <a:pt x="0" y="2759"/>
                  </a:cubicBezTo>
                </a:path>
              </a:pathLst>
            </a:custGeom>
            <a:solidFill>
              <a:srgbClr val="FF9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39" name="Freeform 15"/>
            <p:cNvSpPr>
              <a:spLocks noChangeAspect="1"/>
            </p:cNvSpPr>
            <p:nvPr/>
          </p:nvSpPr>
          <p:spPr bwMode="auto">
            <a:xfrm>
              <a:off x="2581" y="1736"/>
              <a:ext cx="960" cy="1002"/>
            </a:xfrm>
            <a:custGeom>
              <a:avLst/>
              <a:gdLst>
                <a:gd name="T0" fmla="*/ 7415 w 8000"/>
                <a:gd name="T1" fmla="*/ 894 h 8350"/>
                <a:gd name="T2" fmla="*/ 7011 w 8000"/>
                <a:gd name="T3" fmla="*/ 4441 h 8350"/>
                <a:gd name="T4" fmla="*/ 6607 w 8000"/>
                <a:gd name="T5" fmla="*/ 6007 h 8350"/>
                <a:gd name="T6" fmla="*/ 6671 w 8000"/>
                <a:gd name="T7" fmla="*/ 6156 h 8350"/>
                <a:gd name="T8" fmla="*/ 0 w 8000"/>
                <a:gd name="T9" fmla="*/ 7839 h 8350"/>
                <a:gd name="T10" fmla="*/ 298 w 8000"/>
                <a:gd name="T11" fmla="*/ 7892 h 8350"/>
                <a:gd name="T12" fmla="*/ 479 w 8000"/>
                <a:gd name="T13" fmla="*/ 7924 h 8350"/>
                <a:gd name="T14" fmla="*/ 766 w 8000"/>
                <a:gd name="T15" fmla="*/ 7956 h 8350"/>
                <a:gd name="T16" fmla="*/ 1064 w 8000"/>
                <a:gd name="T17" fmla="*/ 7988 h 8350"/>
                <a:gd name="T18" fmla="*/ 1362 w 8000"/>
                <a:gd name="T19" fmla="*/ 8020 h 8350"/>
                <a:gd name="T20" fmla="*/ 1660 w 8000"/>
                <a:gd name="T21" fmla="*/ 8030 h 8350"/>
                <a:gd name="T22" fmla="*/ 1969 w 8000"/>
                <a:gd name="T23" fmla="*/ 8052 h 8350"/>
                <a:gd name="T24" fmla="*/ 2266 w 8000"/>
                <a:gd name="T25" fmla="*/ 8052 h 8350"/>
                <a:gd name="T26" fmla="*/ 2564 w 8000"/>
                <a:gd name="T27" fmla="*/ 8052 h 8350"/>
                <a:gd name="T28" fmla="*/ 2873 w 8000"/>
                <a:gd name="T29" fmla="*/ 8041 h 8350"/>
                <a:gd name="T30" fmla="*/ 3181 w 8000"/>
                <a:gd name="T31" fmla="*/ 8030 h 8350"/>
                <a:gd name="T32" fmla="*/ 3490 w 8000"/>
                <a:gd name="T33" fmla="*/ 8009 h 8350"/>
                <a:gd name="T34" fmla="*/ 3798 w 8000"/>
                <a:gd name="T35" fmla="*/ 7977 h 8350"/>
                <a:gd name="T36" fmla="*/ 4117 w 8000"/>
                <a:gd name="T37" fmla="*/ 7945 h 8350"/>
                <a:gd name="T38" fmla="*/ 4426 w 8000"/>
                <a:gd name="T39" fmla="*/ 7892 h 8350"/>
                <a:gd name="T40" fmla="*/ 4735 w 8000"/>
                <a:gd name="T41" fmla="*/ 7839 h 8350"/>
                <a:gd name="T42" fmla="*/ 5032 w 8000"/>
                <a:gd name="T43" fmla="*/ 7775 h 8350"/>
                <a:gd name="T44" fmla="*/ 5330 w 8000"/>
                <a:gd name="T45" fmla="*/ 7700 h 8350"/>
                <a:gd name="T46" fmla="*/ 5607 w 8000"/>
                <a:gd name="T47" fmla="*/ 7626 h 8350"/>
                <a:gd name="T48" fmla="*/ 5883 w 8000"/>
                <a:gd name="T49" fmla="*/ 7519 h 8350"/>
                <a:gd name="T50" fmla="*/ 6139 w 8000"/>
                <a:gd name="T51" fmla="*/ 7423 h 8350"/>
                <a:gd name="T52" fmla="*/ 6394 w 8000"/>
                <a:gd name="T53" fmla="*/ 7295 h 8350"/>
                <a:gd name="T54" fmla="*/ 6617 w 8000"/>
                <a:gd name="T55" fmla="*/ 7168 h 8350"/>
                <a:gd name="T56" fmla="*/ 6852 w 8000"/>
                <a:gd name="T57" fmla="*/ 6997 h 8350"/>
                <a:gd name="T58" fmla="*/ 7022 w 8000"/>
                <a:gd name="T59" fmla="*/ 6848 h 8350"/>
                <a:gd name="T60" fmla="*/ 7224 w 8000"/>
                <a:gd name="T61" fmla="*/ 6592 h 8350"/>
                <a:gd name="T62" fmla="*/ 7298 w 8000"/>
                <a:gd name="T63" fmla="*/ 6443 h 8350"/>
                <a:gd name="T64" fmla="*/ 7532 w 8000"/>
                <a:gd name="T65" fmla="*/ 5187 h 8350"/>
                <a:gd name="T66" fmla="*/ 7586 w 8000"/>
                <a:gd name="T67" fmla="*/ 4974 h 8350"/>
                <a:gd name="T68" fmla="*/ 7639 w 8000"/>
                <a:gd name="T69" fmla="*/ 4761 h 8350"/>
                <a:gd name="T70" fmla="*/ 7692 w 8000"/>
                <a:gd name="T71" fmla="*/ 4558 h 8350"/>
                <a:gd name="T72" fmla="*/ 7735 w 8000"/>
                <a:gd name="T73" fmla="*/ 4356 h 8350"/>
                <a:gd name="T74" fmla="*/ 7777 w 8000"/>
                <a:gd name="T75" fmla="*/ 4154 h 8350"/>
                <a:gd name="T76" fmla="*/ 7809 w 8000"/>
                <a:gd name="T77" fmla="*/ 3962 h 8350"/>
                <a:gd name="T78" fmla="*/ 7841 w 8000"/>
                <a:gd name="T79" fmla="*/ 3770 h 8350"/>
                <a:gd name="T80" fmla="*/ 7873 w 8000"/>
                <a:gd name="T81" fmla="*/ 3578 h 8350"/>
                <a:gd name="T82" fmla="*/ 7894 w 8000"/>
                <a:gd name="T83" fmla="*/ 3397 h 8350"/>
                <a:gd name="T84" fmla="*/ 7915 w 8000"/>
                <a:gd name="T85" fmla="*/ 3206 h 8350"/>
                <a:gd name="T86" fmla="*/ 7937 w 8000"/>
                <a:gd name="T87" fmla="*/ 3035 h 8350"/>
                <a:gd name="T88" fmla="*/ 7947 w 8000"/>
                <a:gd name="T89" fmla="*/ 2854 h 8350"/>
                <a:gd name="T90" fmla="*/ 7958 w 8000"/>
                <a:gd name="T91" fmla="*/ 2684 h 8350"/>
                <a:gd name="T92" fmla="*/ 7969 w 8000"/>
                <a:gd name="T93" fmla="*/ 2513 h 8350"/>
                <a:gd name="T94" fmla="*/ 7979 w 8000"/>
                <a:gd name="T95" fmla="*/ 2354 h 8350"/>
                <a:gd name="T96" fmla="*/ 7990 w 8000"/>
                <a:gd name="T97" fmla="*/ 2194 h 8350"/>
                <a:gd name="T98" fmla="*/ 7990 w 8000"/>
                <a:gd name="T99" fmla="*/ 2034 h 8350"/>
                <a:gd name="T100" fmla="*/ 7990 w 8000"/>
                <a:gd name="T101" fmla="*/ 1885 h 8350"/>
                <a:gd name="T102" fmla="*/ 8000 w 8000"/>
                <a:gd name="T103" fmla="*/ 1725 h 8350"/>
                <a:gd name="T104" fmla="*/ 8000 w 8000"/>
                <a:gd name="T105" fmla="*/ 1576 h 8350"/>
                <a:gd name="T106" fmla="*/ 7990 w 8000"/>
                <a:gd name="T107" fmla="*/ 1416 h 8350"/>
                <a:gd name="T108" fmla="*/ 7947 w 8000"/>
                <a:gd name="T109" fmla="*/ 1203 h 8350"/>
                <a:gd name="T110" fmla="*/ 7894 w 8000"/>
                <a:gd name="T111" fmla="*/ 1044 h 8350"/>
                <a:gd name="T112" fmla="*/ 7777 w 8000"/>
                <a:gd name="T113" fmla="*/ 831 h 8350"/>
                <a:gd name="T114" fmla="*/ 7671 w 8000"/>
                <a:gd name="T115" fmla="*/ 660 h 8350"/>
                <a:gd name="T116" fmla="*/ 7469 w 8000"/>
                <a:gd name="T117" fmla="*/ 436 h 8350"/>
                <a:gd name="T118" fmla="*/ 7298 w 8000"/>
                <a:gd name="T119" fmla="*/ 287 h 8350"/>
                <a:gd name="T120" fmla="*/ 6862 w 8000"/>
                <a:gd name="T121" fmla="*/ 0 h 8350"/>
                <a:gd name="T122" fmla="*/ 7415 w 8000"/>
                <a:gd name="T123" fmla="*/ 894 h 8350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8000"/>
                <a:gd name="T187" fmla="*/ 0 h 8350"/>
                <a:gd name="T188" fmla="*/ 8000 w 8000"/>
                <a:gd name="T189" fmla="*/ 8350 h 8350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8000" h="8350">
                  <a:moveTo>
                    <a:pt x="7415" y="894"/>
                  </a:moveTo>
                  <a:cubicBezTo>
                    <a:pt x="7415" y="1853"/>
                    <a:pt x="7373" y="2993"/>
                    <a:pt x="7011" y="4441"/>
                  </a:cubicBezTo>
                  <a:cubicBezTo>
                    <a:pt x="6873" y="5006"/>
                    <a:pt x="7064" y="5517"/>
                    <a:pt x="6607" y="6007"/>
                  </a:cubicBezTo>
                  <a:cubicBezTo>
                    <a:pt x="6628" y="6049"/>
                    <a:pt x="6649" y="6113"/>
                    <a:pt x="6671" y="6156"/>
                  </a:cubicBezTo>
                  <a:cubicBezTo>
                    <a:pt x="6873" y="7796"/>
                    <a:pt x="2724" y="8350"/>
                    <a:pt x="0" y="7839"/>
                  </a:cubicBezTo>
                  <a:cubicBezTo>
                    <a:pt x="298" y="7892"/>
                    <a:pt x="298" y="7892"/>
                    <a:pt x="298" y="7892"/>
                  </a:cubicBezTo>
                  <a:cubicBezTo>
                    <a:pt x="479" y="7924"/>
                    <a:pt x="479" y="7924"/>
                    <a:pt x="479" y="7924"/>
                  </a:cubicBezTo>
                  <a:cubicBezTo>
                    <a:pt x="766" y="7956"/>
                    <a:pt x="766" y="7956"/>
                    <a:pt x="766" y="7956"/>
                  </a:cubicBezTo>
                  <a:cubicBezTo>
                    <a:pt x="862" y="7966"/>
                    <a:pt x="979" y="7977"/>
                    <a:pt x="1064" y="7988"/>
                  </a:cubicBezTo>
                  <a:cubicBezTo>
                    <a:pt x="1362" y="8020"/>
                    <a:pt x="1362" y="8020"/>
                    <a:pt x="1362" y="8020"/>
                  </a:cubicBezTo>
                  <a:cubicBezTo>
                    <a:pt x="1458" y="8020"/>
                    <a:pt x="1575" y="8030"/>
                    <a:pt x="1660" y="8030"/>
                  </a:cubicBezTo>
                  <a:cubicBezTo>
                    <a:pt x="1969" y="8052"/>
                    <a:pt x="1969" y="8052"/>
                    <a:pt x="1969" y="8052"/>
                  </a:cubicBezTo>
                  <a:cubicBezTo>
                    <a:pt x="2054" y="8052"/>
                    <a:pt x="2171" y="8052"/>
                    <a:pt x="2266" y="8052"/>
                  </a:cubicBezTo>
                  <a:cubicBezTo>
                    <a:pt x="2564" y="8052"/>
                    <a:pt x="2564" y="8052"/>
                    <a:pt x="2564" y="8052"/>
                  </a:cubicBezTo>
                  <a:cubicBezTo>
                    <a:pt x="2660" y="8052"/>
                    <a:pt x="2777" y="8052"/>
                    <a:pt x="2873" y="8041"/>
                  </a:cubicBezTo>
                  <a:cubicBezTo>
                    <a:pt x="3181" y="8030"/>
                    <a:pt x="3181" y="8030"/>
                    <a:pt x="3181" y="8030"/>
                  </a:cubicBezTo>
                  <a:cubicBezTo>
                    <a:pt x="3277" y="8020"/>
                    <a:pt x="3394" y="8020"/>
                    <a:pt x="3490" y="8009"/>
                  </a:cubicBezTo>
                  <a:cubicBezTo>
                    <a:pt x="3798" y="7977"/>
                    <a:pt x="3798" y="7977"/>
                    <a:pt x="3798" y="7977"/>
                  </a:cubicBezTo>
                  <a:cubicBezTo>
                    <a:pt x="3894" y="7966"/>
                    <a:pt x="4022" y="7956"/>
                    <a:pt x="4117" y="7945"/>
                  </a:cubicBezTo>
                  <a:cubicBezTo>
                    <a:pt x="4426" y="7892"/>
                    <a:pt x="4426" y="7892"/>
                    <a:pt x="4426" y="7892"/>
                  </a:cubicBezTo>
                  <a:cubicBezTo>
                    <a:pt x="4522" y="7881"/>
                    <a:pt x="4649" y="7860"/>
                    <a:pt x="4735" y="7839"/>
                  </a:cubicBezTo>
                  <a:cubicBezTo>
                    <a:pt x="5032" y="7775"/>
                    <a:pt x="5032" y="7775"/>
                    <a:pt x="5032" y="7775"/>
                  </a:cubicBezTo>
                  <a:cubicBezTo>
                    <a:pt x="5117" y="7753"/>
                    <a:pt x="5245" y="7721"/>
                    <a:pt x="5330" y="7700"/>
                  </a:cubicBezTo>
                  <a:cubicBezTo>
                    <a:pt x="5607" y="7626"/>
                    <a:pt x="5607" y="7626"/>
                    <a:pt x="5607" y="7626"/>
                  </a:cubicBezTo>
                  <a:cubicBezTo>
                    <a:pt x="5692" y="7594"/>
                    <a:pt x="5798" y="7551"/>
                    <a:pt x="5883" y="7519"/>
                  </a:cubicBezTo>
                  <a:cubicBezTo>
                    <a:pt x="6139" y="7423"/>
                    <a:pt x="6139" y="7423"/>
                    <a:pt x="6139" y="7423"/>
                  </a:cubicBezTo>
                  <a:cubicBezTo>
                    <a:pt x="6213" y="7381"/>
                    <a:pt x="6320" y="7338"/>
                    <a:pt x="6394" y="7295"/>
                  </a:cubicBezTo>
                  <a:cubicBezTo>
                    <a:pt x="6617" y="7168"/>
                    <a:pt x="6617" y="7168"/>
                    <a:pt x="6617" y="7168"/>
                  </a:cubicBezTo>
                  <a:cubicBezTo>
                    <a:pt x="6681" y="7125"/>
                    <a:pt x="6788" y="7050"/>
                    <a:pt x="6852" y="6997"/>
                  </a:cubicBezTo>
                  <a:cubicBezTo>
                    <a:pt x="7022" y="6848"/>
                    <a:pt x="7022" y="6848"/>
                    <a:pt x="7022" y="6848"/>
                  </a:cubicBezTo>
                  <a:cubicBezTo>
                    <a:pt x="7086" y="6774"/>
                    <a:pt x="7171" y="6678"/>
                    <a:pt x="7224" y="6592"/>
                  </a:cubicBezTo>
                  <a:cubicBezTo>
                    <a:pt x="7298" y="6443"/>
                    <a:pt x="7298" y="6443"/>
                    <a:pt x="7298" y="6443"/>
                  </a:cubicBezTo>
                  <a:cubicBezTo>
                    <a:pt x="7447" y="6039"/>
                    <a:pt x="7426" y="5602"/>
                    <a:pt x="7532" y="5187"/>
                  </a:cubicBezTo>
                  <a:cubicBezTo>
                    <a:pt x="7586" y="4974"/>
                    <a:pt x="7586" y="4974"/>
                    <a:pt x="7586" y="4974"/>
                  </a:cubicBezTo>
                  <a:cubicBezTo>
                    <a:pt x="7607" y="4910"/>
                    <a:pt x="7628" y="4824"/>
                    <a:pt x="7639" y="4761"/>
                  </a:cubicBezTo>
                  <a:cubicBezTo>
                    <a:pt x="7692" y="4558"/>
                    <a:pt x="7692" y="4558"/>
                    <a:pt x="7692" y="4558"/>
                  </a:cubicBezTo>
                  <a:cubicBezTo>
                    <a:pt x="7703" y="4494"/>
                    <a:pt x="7724" y="4420"/>
                    <a:pt x="7735" y="4356"/>
                  </a:cubicBezTo>
                  <a:cubicBezTo>
                    <a:pt x="7777" y="4154"/>
                    <a:pt x="7777" y="4154"/>
                    <a:pt x="7777" y="4154"/>
                  </a:cubicBezTo>
                  <a:cubicBezTo>
                    <a:pt x="7788" y="4100"/>
                    <a:pt x="7798" y="4015"/>
                    <a:pt x="7809" y="3962"/>
                  </a:cubicBezTo>
                  <a:cubicBezTo>
                    <a:pt x="7841" y="3770"/>
                    <a:pt x="7841" y="3770"/>
                    <a:pt x="7841" y="3770"/>
                  </a:cubicBezTo>
                  <a:cubicBezTo>
                    <a:pt x="7852" y="3706"/>
                    <a:pt x="7862" y="3632"/>
                    <a:pt x="7873" y="3578"/>
                  </a:cubicBezTo>
                  <a:cubicBezTo>
                    <a:pt x="7894" y="3397"/>
                    <a:pt x="7894" y="3397"/>
                    <a:pt x="7894" y="3397"/>
                  </a:cubicBezTo>
                  <a:cubicBezTo>
                    <a:pt x="7905" y="3333"/>
                    <a:pt x="7915" y="3270"/>
                    <a:pt x="7915" y="3206"/>
                  </a:cubicBezTo>
                  <a:cubicBezTo>
                    <a:pt x="7937" y="3035"/>
                    <a:pt x="7937" y="3035"/>
                    <a:pt x="7937" y="3035"/>
                  </a:cubicBezTo>
                  <a:cubicBezTo>
                    <a:pt x="7937" y="2982"/>
                    <a:pt x="7947" y="2907"/>
                    <a:pt x="7947" y="2854"/>
                  </a:cubicBezTo>
                  <a:cubicBezTo>
                    <a:pt x="7958" y="2684"/>
                    <a:pt x="7958" y="2684"/>
                    <a:pt x="7958" y="2684"/>
                  </a:cubicBezTo>
                  <a:cubicBezTo>
                    <a:pt x="7969" y="2630"/>
                    <a:pt x="7969" y="2567"/>
                    <a:pt x="7969" y="2513"/>
                  </a:cubicBezTo>
                  <a:cubicBezTo>
                    <a:pt x="7979" y="2354"/>
                    <a:pt x="7979" y="2354"/>
                    <a:pt x="7979" y="2354"/>
                  </a:cubicBezTo>
                  <a:cubicBezTo>
                    <a:pt x="7979" y="2300"/>
                    <a:pt x="7990" y="2236"/>
                    <a:pt x="7990" y="2194"/>
                  </a:cubicBezTo>
                  <a:cubicBezTo>
                    <a:pt x="7990" y="2034"/>
                    <a:pt x="7990" y="2034"/>
                    <a:pt x="7990" y="2034"/>
                  </a:cubicBezTo>
                  <a:cubicBezTo>
                    <a:pt x="7990" y="1991"/>
                    <a:pt x="7990" y="1928"/>
                    <a:pt x="7990" y="1885"/>
                  </a:cubicBezTo>
                  <a:cubicBezTo>
                    <a:pt x="8000" y="1725"/>
                    <a:pt x="8000" y="1725"/>
                    <a:pt x="8000" y="1725"/>
                  </a:cubicBezTo>
                  <a:cubicBezTo>
                    <a:pt x="8000" y="1683"/>
                    <a:pt x="8000" y="1629"/>
                    <a:pt x="8000" y="1576"/>
                  </a:cubicBezTo>
                  <a:cubicBezTo>
                    <a:pt x="7990" y="1416"/>
                    <a:pt x="7990" y="1416"/>
                    <a:pt x="7990" y="1416"/>
                  </a:cubicBezTo>
                  <a:cubicBezTo>
                    <a:pt x="7979" y="1352"/>
                    <a:pt x="7958" y="1267"/>
                    <a:pt x="7947" y="1203"/>
                  </a:cubicBezTo>
                  <a:cubicBezTo>
                    <a:pt x="7894" y="1044"/>
                    <a:pt x="7894" y="1044"/>
                    <a:pt x="7894" y="1044"/>
                  </a:cubicBezTo>
                  <a:cubicBezTo>
                    <a:pt x="7862" y="980"/>
                    <a:pt x="7820" y="884"/>
                    <a:pt x="7777" y="831"/>
                  </a:cubicBezTo>
                  <a:cubicBezTo>
                    <a:pt x="7671" y="660"/>
                    <a:pt x="7671" y="660"/>
                    <a:pt x="7671" y="660"/>
                  </a:cubicBezTo>
                  <a:cubicBezTo>
                    <a:pt x="7607" y="596"/>
                    <a:pt x="7532" y="500"/>
                    <a:pt x="7469" y="436"/>
                  </a:cubicBezTo>
                  <a:cubicBezTo>
                    <a:pt x="7298" y="287"/>
                    <a:pt x="7298" y="287"/>
                    <a:pt x="7298" y="287"/>
                  </a:cubicBezTo>
                  <a:cubicBezTo>
                    <a:pt x="7032" y="96"/>
                    <a:pt x="7032" y="96"/>
                    <a:pt x="6862" y="0"/>
                  </a:cubicBezTo>
                  <a:cubicBezTo>
                    <a:pt x="7256" y="223"/>
                    <a:pt x="7415" y="543"/>
                    <a:pt x="7415" y="894"/>
                  </a:cubicBezTo>
                </a:path>
              </a:pathLst>
            </a:custGeom>
            <a:solidFill>
              <a:srgbClr val="FF9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40" name="Freeform 16"/>
            <p:cNvSpPr>
              <a:spLocks noChangeAspect="1"/>
            </p:cNvSpPr>
            <p:nvPr/>
          </p:nvSpPr>
          <p:spPr bwMode="auto">
            <a:xfrm>
              <a:off x="2190" y="1596"/>
              <a:ext cx="1281" cy="847"/>
            </a:xfrm>
            <a:custGeom>
              <a:avLst/>
              <a:gdLst>
                <a:gd name="T0" fmla="*/ 64 w 10675"/>
                <a:gd name="T1" fmla="*/ 2257 h 7058"/>
                <a:gd name="T2" fmla="*/ 9132 w 10675"/>
                <a:gd name="T3" fmla="*/ 1810 h 7058"/>
                <a:gd name="T4" fmla="*/ 9472 w 10675"/>
                <a:gd name="T5" fmla="*/ 4514 h 7058"/>
                <a:gd name="T6" fmla="*/ 9292 w 10675"/>
                <a:gd name="T7" fmla="*/ 5302 h 7058"/>
                <a:gd name="T8" fmla="*/ 8983 w 10675"/>
                <a:gd name="T9" fmla="*/ 5802 h 7058"/>
                <a:gd name="T10" fmla="*/ 9962 w 10675"/>
                <a:gd name="T11" fmla="*/ 7058 h 7058"/>
                <a:gd name="T12" fmla="*/ 10271 w 10675"/>
                <a:gd name="T13" fmla="*/ 5611 h 7058"/>
                <a:gd name="T14" fmla="*/ 10675 w 10675"/>
                <a:gd name="T15" fmla="*/ 2065 h 7058"/>
                <a:gd name="T16" fmla="*/ 10122 w 10675"/>
                <a:gd name="T17" fmla="*/ 1171 h 7058"/>
                <a:gd name="T18" fmla="*/ 10122 w 10675"/>
                <a:gd name="T19" fmla="*/ 1171 h 7058"/>
                <a:gd name="T20" fmla="*/ 9504 w 10675"/>
                <a:gd name="T21" fmla="*/ 884 h 7058"/>
                <a:gd name="T22" fmla="*/ 9228 w 10675"/>
                <a:gd name="T23" fmla="*/ 777 h 7058"/>
                <a:gd name="T24" fmla="*/ 8876 w 10675"/>
                <a:gd name="T25" fmla="*/ 671 h 7058"/>
                <a:gd name="T26" fmla="*/ 8578 w 10675"/>
                <a:gd name="T27" fmla="*/ 596 h 7058"/>
                <a:gd name="T28" fmla="*/ 8249 w 10675"/>
                <a:gd name="T29" fmla="*/ 511 h 7058"/>
                <a:gd name="T30" fmla="*/ 7940 w 10675"/>
                <a:gd name="T31" fmla="*/ 458 h 7058"/>
                <a:gd name="T32" fmla="*/ 7610 w 10675"/>
                <a:gd name="T33" fmla="*/ 405 h 7058"/>
                <a:gd name="T34" fmla="*/ 7301 w 10675"/>
                <a:gd name="T35" fmla="*/ 362 h 7058"/>
                <a:gd name="T36" fmla="*/ 6982 w 10675"/>
                <a:gd name="T37" fmla="*/ 330 h 7058"/>
                <a:gd name="T38" fmla="*/ 6663 w 10675"/>
                <a:gd name="T39" fmla="*/ 298 h 7058"/>
                <a:gd name="T40" fmla="*/ 6343 w 10675"/>
                <a:gd name="T41" fmla="*/ 277 h 7058"/>
                <a:gd name="T42" fmla="*/ 6024 w 10675"/>
                <a:gd name="T43" fmla="*/ 266 h 7058"/>
                <a:gd name="T44" fmla="*/ 5705 w 10675"/>
                <a:gd name="T45" fmla="*/ 266 h 7058"/>
                <a:gd name="T46" fmla="*/ 5386 w 10675"/>
                <a:gd name="T47" fmla="*/ 266 h 7058"/>
                <a:gd name="T48" fmla="*/ 5066 w 10675"/>
                <a:gd name="T49" fmla="*/ 266 h 7058"/>
                <a:gd name="T50" fmla="*/ 4736 w 10675"/>
                <a:gd name="T51" fmla="*/ 288 h 7058"/>
                <a:gd name="T52" fmla="*/ 4406 w 10675"/>
                <a:gd name="T53" fmla="*/ 309 h 7058"/>
                <a:gd name="T54" fmla="*/ 4076 w 10675"/>
                <a:gd name="T55" fmla="*/ 341 h 7058"/>
                <a:gd name="T56" fmla="*/ 3736 w 10675"/>
                <a:gd name="T57" fmla="*/ 383 h 7058"/>
                <a:gd name="T58" fmla="*/ 3406 w 10675"/>
                <a:gd name="T59" fmla="*/ 426 h 7058"/>
                <a:gd name="T60" fmla="*/ 3076 w 10675"/>
                <a:gd name="T61" fmla="*/ 490 h 7058"/>
                <a:gd name="T62" fmla="*/ 2757 w 10675"/>
                <a:gd name="T63" fmla="*/ 554 h 7058"/>
                <a:gd name="T64" fmla="*/ 2427 w 10675"/>
                <a:gd name="T65" fmla="*/ 639 h 7058"/>
                <a:gd name="T66" fmla="*/ 2139 w 10675"/>
                <a:gd name="T67" fmla="*/ 724 h 7058"/>
                <a:gd name="T68" fmla="*/ 1809 w 10675"/>
                <a:gd name="T69" fmla="*/ 841 h 7058"/>
                <a:gd name="T70" fmla="*/ 1543 w 10675"/>
                <a:gd name="T71" fmla="*/ 948 h 7058"/>
                <a:gd name="T72" fmla="*/ 1213 w 10675"/>
                <a:gd name="T73" fmla="*/ 1107 h 7058"/>
                <a:gd name="T74" fmla="*/ 990 w 10675"/>
                <a:gd name="T75" fmla="*/ 1235 h 7058"/>
                <a:gd name="T76" fmla="*/ 660 w 10675"/>
                <a:gd name="T77" fmla="*/ 1459 h 7058"/>
                <a:gd name="T78" fmla="*/ 500 w 10675"/>
                <a:gd name="T79" fmla="*/ 1608 h 7058"/>
                <a:gd name="T80" fmla="*/ 213 w 10675"/>
                <a:gd name="T81" fmla="*/ 1948 h 7058"/>
                <a:gd name="T82" fmla="*/ 128 w 10675"/>
                <a:gd name="T83" fmla="*/ 2108 h 7058"/>
                <a:gd name="T84" fmla="*/ 0 w 10675"/>
                <a:gd name="T85" fmla="*/ 2513 h 7058"/>
                <a:gd name="T86" fmla="*/ 43 w 10675"/>
                <a:gd name="T87" fmla="*/ 2342 h 7058"/>
                <a:gd name="T88" fmla="*/ 64 w 10675"/>
                <a:gd name="T89" fmla="*/ 2257 h 7058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0675"/>
                <a:gd name="T136" fmla="*/ 0 h 7058"/>
                <a:gd name="T137" fmla="*/ 10675 w 10675"/>
                <a:gd name="T138" fmla="*/ 7058 h 7058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0675" h="7058">
                  <a:moveTo>
                    <a:pt x="64" y="2257"/>
                  </a:moveTo>
                  <a:cubicBezTo>
                    <a:pt x="1075" y="0"/>
                    <a:pt x="8727" y="426"/>
                    <a:pt x="9132" y="1810"/>
                  </a:cubicBezTo>
                  <a:cubicBezTo>
                    <a:pt x="9164" y="1938"/>
                    <a:pt x="9409" y="3428"/>
                    <a:pt x="9472" y="4514"/>
                  </a:cubicBezTo>
                  <a:cubicBezTo>
                    <a:pt x="9504" y="5110"/>
                    <a:pt x="9451" y="5153"/>
                    <a:pt x="9292" y="5302"/>
                  </a:cubicBezTo>
                  <a:cubicBezTo>
                    <a:pt x="8972" y="5589"/>
                    <a:pt x="8951" y="5611"/>
                    <a:pt x="8983" y="5802"/>
                  </a:cubicBezTo>
                  <a:cubicBezTo>
                    <a:pt x="9100" y="6388"/>
                    <a:pt x="9717" y="6579"/>
                    <a:pt x="9962" y="7058"/>
                  </a:cubicBezTo>
                  <a:cubicBezTo>
                    <a:pt x="10292" y="6611"/>
                    <a:pt x="10143" y="6132"/>
                    <a:pt x="10271" y="5611"/>
                  </a:cubicBezTo>
                  <a:cubicBezTo>
                    <a:pt x="10633" y="4163"/>
                    <a:pt x="10675" y="3024"/>
                    <a:pt x="10675" y="2065"/>
                  </a:cubicBezTo>
                  <a:cubicBezTo>
                    <a:pt x="10675" y="1714"/>
                    <a:pt x="10515" y="1395"/>
                    <a:pt x="10122" y="1171"/>
                  </a:cubicBezTo>
                  <a:cubicBezTo>
                    <a:pt x="10122" y="1171"/>
                    <a:pt x="10122" y="1171"/>
                    <a:pt x="10122" y="1171"/>
                  </a:cubicBezTo>
                  <a:cubicBezTo>
                    <a:pt x="9824" y="1012"/>
                    <a:pt x="9781" y="990"/>
                    <a:pt x="9504" y="884"/>
                  </a:cubicBezTo>
                  <a:cubicBezTo>
                    <a:pt x="9228" y="777"/>
                    <a:pt x="9228" y="777"/>
                    <a:pt x="9228" y="777"/>
                  </a:cubicBezTo>
                  <a:cubicBezTo>
                    <a:pt x="9121" y="745"/>
                    <a:pt x="8983" y="703"/>
                    <a:pt x="8876" y="671"/>
                  </a:cubicBezTo>
                  <a:cubicBezTo>
                    <a:pt x="8578" y="596"/>
                    <a:pt x="8578" y="596"/>
                    <a:pt x="8578" y="596"/>
                  </a:cubicBezTo>
                  <a:cubicBezTo>
                    <a:pt x="8483" y="564"/>
                    <a:pt x="8344" y="532"/>
                    <a:pt x="8249" y="511"/>
                  </a:cubicBezTo>
                  <a:cubicBezTo>
                    <a:pt x="7940" y="458"/>
                    <a:pt x="7940" y="458"/>
                    <a:pt x="7940" y="458"/>
                  </a:cubicBezTo>
                  <a:cubicBezTo>
                    <a:pt x="7844" y="437"/>
                    <a:pt x="7706" y="415"/>
                    <a:pt x="7610" y="405"/>
                  </a:cubicBezTo>
                  <a:cubicBezTo>
                    <a:pt x="7301" y="362"/>
                    <a:pt x="7301" y="362"/>
                    <a:pt x="7301" y="362"/>
                  </a:cubicBezTo>
                  <a:cubicBezTo>
                    <a:pt x="7205" y="351"/>
                    <a:pt x="7078" y="341"/>
                    <a:pt x="6982" y="330"/>
                  </a:cubicBezTo>
                  <a:cubicBezTo>
                    <a:pt x="6663" y="298"/>
                    <a:pt x="6663" y="298"/>
                    <a:pt x="6663" y="298"/>
                  </a:cubicBezTo>
                  <a:cubicBezTo>
                    <a:pt x="6567" y="298"/>
                    <a:pt x="6439" y="288"/>
                    <a:pt x="6343" y="277"/>
                  </a:cubicBezTo>
                  <a:cubicBezTo>
                    <a:pt x="6024" y="266"/>
                    <a:pt x="6024" y="266"/>
                    <a:pt x="6024" y="266"/>
                  </a:cubicBezTo>
                  <a:cubicBezTo>
                    <a:pt x="5928" y="266"/>
                    <a:pt x="5801" y="266"/>
                    <a:pt x="5705" y="266"/>
                  </a:cubicBezTo>
                  <a:cubicBezTo>
                    <a:pt x="5386" y="266"/>
                    <a:pt x="5386" y="266"/>
                    <a:pt x="5386" y="266"/>
                  </a:cubicBezTo>
                  <a:cubicBezTo>
                    <a:pt x="5290" y="266"/>
                    <a:pt x="5162" y="266"/>
                    <a:pt x="5066" y="266"/>
                  </a:cubicBezTo>
                  <a:cubicBezTo>
                    <a:pt x="4736" y="288"/>
                    <a:pt x="4736" y="288"/>
                    <a:pt x="4736" y="288"/>
                  </a:cubicBezTo>
                  <a:cubicBezTo>
                    <a:pt x="4641" y="298"/>
                    <a:pt x="4502" y="298"/>
                    <a:pt x="4406" y="309"/>
                  </a:cubicBezTo>
                  <a:cubicBezTo>
                    <a:pt x="4076" y="341"/>
                    <a:pt x="4076" y="341"/>
                    <a:pt x="4076" y="341"/>
                  </a:cubicBezTo>
                  <a:cubicBezTo>
                    <a:pt x="3981" y="351"/>
                    <a:pt x="3842" y="373"/>
                    <a:pt x="3736" y="383"/>
                  </a:cubicBezTo>
                  <a:cubicBezTo>
                    <a:pt x="3406" y="426"/>
                    <a:pt x="3406" y="426"/>
                    <a:pt x="3406" y="426"/>
                  </a:cubicBezTo>
                  <a:cubicBezTo>
                    <a:pt x="3310" y="447"/>
                    <a:pt x="3172" y="469"/>
                    <a:pt x="3076" y="490"/>
                  </a:cubicBezTo>
                  <a:cubicBezTo>
                    <a:pt x="2757" y="554"/>
                    <a:pt x="2757" y="554"/>
                    <a:pt x="2757" y="554"/>
                  </a:cubicBezTo>
                  <a:cubicBezTo>
                    <a:pt x="2661" y="586"/>
                    <a:pt x="2523" y="618"/>
                    <a:pt x="2427" y="639"/>
                  </a:cubicBezTo>
                  <a:cubicBezTo>
                    <a:pt x="2139" y="724"/>
                    <a:pt x="2139" y="724"/>
                    <a:pt x="2139" y="724"/>
                  </a:cubicBezTo>
                  <a:cubicBezTo>
                    <a:pt x="2033" y="756"/>
                    <a:pt x="1905" y="799"/>
                    <a:pt x="1809" y="841"/>
                  </a:cubicBezTo>
                  <a:cubicBezTo>
                    <a:pt x="1543" y="948"/>
                    <a:pt x="1543" y="948"/>
                    <a:pt x="1543" y="948"/>
                  </a:cubicBezTo>
                  <a:cubicBezTo>
                    <a:pt x="1448" y="990"/>
                    <a:pt x="1309" y="1054"/>
                    <a:pt x="1213" y="1107"/>
                  </a:cubicBezTo>
                  <a:cubicBezTo>
                    <a:pt x="990" y="1235"/>
                    <a:pt x="990" y="1235"/>
                    <a:pt x="990" y="1235"/>
                  </a:cubicBezTo>
                  <a:cubicBezTo>
                    <a:pt x="894" y="1299"/>
                    <a:pt x="756" y="1384"/>
                    <a:pt x="660" y="1459"/>
                  </a:cubicBezTo>
                  <a:cubicBezTo>
                    <a:pt x="500" y="1608"/>
                    <a:pt x="500" y="1608"/>
                    <a:pt x="500" y="1608"/>
                  </a:cubicBezTo>
                  <a:cubicBezTo>
                    <a:pt x="309" y="1799"/>
                    <a:pt x="298" y="1810"/>
                    <a:pt x="213" y="1948"/>
                  </a:cubicBezTo>
                  <a:cubicBezTo>
                    <a:pt x="128" y="2108"/>
                    <a:pt x="128" y="2108"/>
                    <a:pt x="128" y="2108"/>
                  </a:cubicBezTo>
                  <a:cubicBezTo>
                    <a:pt x="43" y="2310"/>
                    <a:pt x="32" y="2332"/>
                    <a:pt x="0" y="2513"/>
                  </a:cubicBezTo>
                  <a:cubicBezTo>
                    <a:pt x="43" y="2342"/>
                    <a:pt x="43" y="2342"/>
                    <a:pt x="43" y="2342"/>
                  </a:cubicBezTo>
                  <a:cubicBezTo>
                    <a:pt x="43" y="2310"/>
                    <a:pt x="53" y="2278"/>
                    <a:pt x="64" y="2257"/>
                  </a:cubicBezTo>
                </a:path>
              </a:pathLst>
            </a:custGeom>
            <a:solidFill>
              <a:srgbClr val="FF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41" name="Freeform 17"/>
            <p:cNvSpPr>
              <a:spLocks noChangeAspect="1"/>
            </p:cNvSpPr>
            <p:nvPr/>
          </p:nvSpPr>
          <p:spPr bwMode="auto">
            <a:xfrm>
              <a:off x="2800" y="1736"/>
              <a:ext cx="741" cy="979"/>
            </a:xfrm>
            <a:custGeom>
              <a:avLst/>
              <a:gdLst>
                <a:gd name="T0" fmla="*/ 5590 w 6175"/>
                <a:gd name="T1" fmla="*/ 894 h 8158"/>
                <a:gd name="T2" fmla="*/ 5185 w 6175"/>
                <a:gd name="T3" fmla="*/ 4441 h 8158"/>
                <a:gd name="T4" fmla="*/ 4877 w 6175"/>
                <a:gd name="T5" fmla="*/ 5890 h 8158"/>
                <a:gd name="T6" fmla="*/ 4877 w 6175"/>
                <a:gd name="T7" fmla="*/ 5890 h 8158"/>
                <a:gd name="T8" fmla="*/ 0 w 6175"/>
                <a:gd name="T9" fmla="*/ 8041 h 8158"/>
                <a:gd name="T10" fmla="*/ 299 w 6175"/>
                <a:gd name="T11" fmla="*/ 8052 h 8158"/>
                <a:gd name="T12" fmla="*/ 437 w 6175"/>
                <a:gd name="T13" fmla="*/ 8052 h 8158"/>
                <a:gd name="T14" fmla="*/ 735 w 6175"/>
                <a:gd name="T15" fmla="*/ 8052 h 8158"/>
                <a:gd name="T16" fmla="*/ 1044 w 6175"/>
                <a:gd name="T17" fmla="*/ 8041 h 8158"/>
                <a:gd name="T18" fmla="*/ 1353 w 6175"/>
                <a:gd name="T19" fmla="*/ 8030 h 8158"/>
                <a:gd name="T20" fmla="*/ 1661 w 6175"/>
                <a:gd name="T21" fmla="*/ 8009 h 8158"/>
                <a:gd name="T22" fmla="*/ 1970 w 6175"/>
                <a:gd name="T23" fmla="*/ 7977 h 8158"/>
                <a:gd name="T24" fmla="*/ 2289 w 6175"/>
                <a:gd name="T25" fmla="*/ 7945 h 8158"/>
                <a:gd name="T26" fmla="*/ 2598 w 6175"/>
                <a:gd name="T27" fmla="*/ 7892 h 8158"/>
                <a:gd name="T28" fmla="*/ 2907 w 6175"/>
                <a:gd name="T29" fmla="*/ 7839 h 8158"/>
                <a:gd name="T30" fmla="*/ 3205 w 6175"/>
                <a:gd name="T31" fmla="*/ 7775 h 8158"/>
                <a:gd name="T32" fmla="*/ 3503 w 6175"/>
                <a:gd name="T33" fmla="*/ 7700 h 8158"/>
                <a:gd name="T34" fmla="*/ 3780 w 6175"/>
                <a:gd name="T35" fmla="*/ 7626 h 8158"/>
                <a:gd name="T36" fmla="*/ 4057 w 6175"/>
                <a:gd name="T37" fmla="*/ 7519 h 8158"/>
                <a:gd name="T38" fmla="*/ 4312 w 6175"/>
                <a:gd name="T39" fmla="*/ 7423 h 8158"/>
                <a:gd name="T40" fmla="*/ 4568 w 6175"/>
                <a:gd name="T41" fmla="*/ 7295 h 8158"/>
                <a:gd name="T42" fmla="*/ 4791 w 6175"/>
                <a:gd name="T43" fmla="*/ 7168 h 8158"/>
                <a:gd name="T44" fmla="*/ 5026 w 6175"/>
                <a:gd name="T45" fmla="*/ 6997 h 8158"/>
                <a:gd name="T46" fmla="*/ 5196 w 6175"/>
                <a:gd name="T47" fmla="*/ 6848 h 8158"/>
                <a:gd name="T48" fmla="*/ 5398 w 6175"/>
                <a:gd name="T49" fmla="*/ 6593 h 8158"/>
                <a:gd name="T50" fmla="*/ 5473 w 6175"/>
                <a:gd name="T51" fmla="*/ 6443 h 8158"/>
                <a:gd name="T52" fmla="*/ 5707 w 6175"/>
                <a:gd name="T53" fmla="*/ 5187 h 8158"/>
                <a:gd name="T54" fmla="*/ 5760 w 6175"/>
                <a:gd name="T55" fmla="*/ 4974 h 8158"/>
                <a:gd name="T56" fmla="*/ 5813 w 6175"/>
                <a:gd name="T57" fmla="*/ 4761 h 8158"/>
                <a:gd name="T58" fmla="*/ 5867 w 6175"/>
                <a:gd name="T59" fmla="*/ 4558 h 8158"/>
                <a:gd name="T60" fmla="*/ 5909 w 6175"/>
                <a:gd name="T61" fmla="*/ 4356 h 8158"/>
                <a:gd name="T62" fmla="*/ 5952 w 6175"/>
                <a:gd name="T63" fmla="*/ 4154 h 8158"/>
                <a:gd name="T64" fmla="*/ 5984 w 6175"/>
                <a:gd name="T65" fmla="*/ 3962 h 8158"/>
                <a:gd name="T66" fmla="*/ 6016 w 6175"/>
                <a:gd name="T67" fmla="*/ 3770 h 8158"/>
                <a:gd name="T68" fmla="*/ 6048 w 6175"/>
                <a:gd name="T69" fmla="*/ 3578 h 8158"/>
                <a:gd name="T70" fmla="*/ 6069 w 6175"/>
                <a:gd name="T71" fmla="*/ 3397 h 8158"/>
                <a:gd name="T72" fmla="*/ 6090 w 6175"/>
                <a:gd name="T73" fmla="*/ 3206 h 8158"/>
                <a:gd name="T74" fmla="*/ 6112 w 6175"/>
                <a:gd name="T75" fmla="*/ 3035 h 8158"/>
                <a:gd name="T76" fmla="*/ 6122 w 6175"/>
                <a:gd name="T77" fmla="*/ 2854 h 8158"/>
                <a:gd name="T78" fmla="*/ 6133 w 6175"/>
                <a:gd name="T79" fmla="*/ 2684 h 8158"/>
                <a:gd name="T80" fmla="*/ 6144 w 6175"/>
                <a:gd name="T81" fmla="*/ 2513 h 8158"/>
                <a:gd name="T82" fmla="*/ 6154 w 6175"/>
                <a:gd name="T83" fmla="*/ 2354 h 8158"/>
                <a:gd name="T84" fmla="*/ 6165 w 6175"/>
                <a:gd name="T85" fmla="*/ 2194 h 8158"/>
                <a:gd name="T86" fmla="*/ 6165 w 6175"/>
                <a:gd name="T87" fmla="*/ 2034 h 8158"/>
                <a:gd name="T88" fmla="*/ 6165 w 6175"/>
                <a:gd name="T89" fmla="*/ 1885 h 8158"/>
                <a:gd name="T90" fmla="*/ 6175 w 6175"/>
                <a:gd name="T91" fmla="*/ 1725 h 8158"/>
                <a:gd name="T92" fmla="*/ 6175 w 6175"/>
                <a:gd name="T93" fmla="*/ 1576 h 8158"/>
                <a:gd name="T94" fmla="*/ 6165 w 6175"/>
                <a:gd name="T95" fmla="*/ 1416 h 8158"/>
                <a:gd name="T96" fmla="*/ 6122 w 6175"/>
                <a:gd name="T97" fmla="*/ 1203 h 8158"/>
                <a:gd name="T98" fmla="*/ 6069 w 6175"/>
                <a:gd name="T99" fmla="*/ 1044 h 8158"/>
                <a:gd name="T100" fmla="*/ 5952 w 6175"/>
                <a:gd name="T101" fmla="*/ 831 h 8158"/>
                <a:gd name="T102" fmla="*/ 5845 w 6175"/>
                <a:gd name="T103" fmla="*/ 660 h 8158"/>
                <a:gd name="T104" fmla="*/ 5643 w 6175"/>
                <a:gd name="T105" fmla="*/ 436 h 8158"/>
                <a:gd name="T106" fmla="*/ 5473 w 6175"/>
                <a:gd name="T107" fmla="*/ 287 h 8158"/>
                <a:gd name="T108" fmla="*/ 5036 w 6175"/>
                <a:gd name="T109" fmla="*/ 0 h 8158"/>
                <a:gd name="T110" fmla="*/ 5590 w 6175"/>
                <a:gd name="T111" fmla="*/ 894 h 81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6175"/>
                <a:gd name="T169" fmla="*/ 0 h 8158"/>
                <a:gd name="T170" fmla="*/ 6175 w 6175"/>
                <a:gd name="T171" fmla="*/ 8158 h 81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6175" h="8158">
                  <a:moveTo>
                    <a:pt x="5590" y="894"/>
                  </a:moveTo>
                  <a:cubicBezTo>
                    <a:pt x="5590" y="1853"/>
                    <a:pt x="5547" y="2993"/>
                    <a:pt x="5185" y="4441"/>
                  </a:cubicBezTo>
                  <a:cubicBezTo>
                    <a:pt x="5058" y="4963"/>
                    <a:pt x="5207" y="5442"/>
                    <a:pt x="4877" y="5890"/>
                  </a:cubicBezTo>
                  <a:cubicBezTo>
                    <a:pt x="4877" y="5890"/>
                    <a:pt x="4877" y="5890"/>
                    <a:pt x="4877" y="5890"/>
                  </a:cubicBezTo>
                  <a:cubicBezTo>
                    <a:pt x="5590" y="7146"/>
                    <a:pt x="3312" y="8158"/>
                    <a:pt x="0" y="8041"/>
                  </a:cubicBezTo>
                  <a:cubicBezTo>
                    <a:pt x="299" y="8052"/>
                    <a:pt x="299" y="8052"/>
                    <a:pt x="299" y="8052"/>
                  </a:cubicBezTo>
                  <a:cubicBezTo>
                    <a:pt x="437" y="8052"/>
                    <a:pt x="437" y="8052"/>
                    <a:pt x="437" y="8052"/>
                  </a:cubicBezTo>
                  <a:cubicBezTo>
                    <a:pt x="735" y="8052"/>
                    <a:pt x="735" y="8052"/>
                    <a:pt x="735" y="8052"/>
                  </a:cubicBezTo>
                  <a:cubicBezTo>
                    <a:pt x="831" y="8052"/>
                    <a:pt x="948" y="8052"/>
                    <a:pt x="1044" y="8041"/>
                  </a:cubicBezTo>
                  <a:cubicBezTo>
                    <a:pt x="1353" y="8030"/>
                    <a:pt x="1353" y="8030"/>
                    <a:pt x="1353" y="8030"/>
                  </a:cubicBezTo>
                  <a:cubicBezTo>
                    <a:pt x="1448" y="8020"/>
                    <a:pt x="1566" y="8020"/>
                    <a:pt x="1661" y="8009"/>
                  </a:cubicBezTo>
                  <a:cubicBezTo>
                    <a:pt x="1970" y="7977"/>
                    <a:pt x="1970" y="7977"/>
                    <a:pt x="1970" y="7977"/>
                  </a:cubicBezTo>
                  <a:cubicBezTo>
                    <a:pt x="2066" y="7966"/>
                    <a:pt x="2194" y="7956"/>
                    <a:pt x="2289" y="7945"/>
                  </a:cubicBezTo>
                  <a:cubicBezTo>
                    <a:pt x="2598" y="7892"/>
                    <a:pt x="2598" y="7892"/>
                    <a:pt x="2598" y="7892"/>
                  </a:cubicBezTo>
                  <a:cubicBezTo>
                    <a:pt x="2694" y="7881"/>
                    <a:pt x="2822" y="7860"/>
                    <a:pt x="2907" y="7839"/>
                  </a:cubicBezTo>
                  <a:cubicBezTo>
                    <a:pt x="3205" y="7775"/>
                    <a:pt x="3205" y="7775"/>
                    <a:pt x="3205" y="7775"/>
                  </a:cubicBezTo>
                  <a:cubicBezTo>
                    <a:pt x="3290" y="7753"/>
                    <a:pt x="3418" y="7721"/>
                    <a:pt x="3503" y="7700"/>
                  </a:cubicBezTo>
                  <a:cubicBezTo>
                    <a:pt x="3780" y="7626"/>
                    <a:pt x="3780" y="7626"/>
                    <a:pt x="3780" y="7626"/>
                  </a:cubicBezTo>
                  <a:cubicBezTo>
                    <a:pt x="3865" y="7594"/>
                    <a:pt x="3972" y="7551"/>
                    <a:pt x="4057" y="7519"/>
                  </a:cubicBezTo>
                  <a:cubicBezTo>
                    <a:pt x="4312" y="7423"/>
                    <a:pt x="4312" y="7423"/>
                    <a:pt x="4312" y="7423"/>
                  </a:cubicBezTo>
                  <a:cubicBezTo>
                    <a:pt x="4387" y="7381"/>
                    <a:pt x="4493" y="7338"/>
                    <a:pt x="4568" y="7295"/>
                  </a:cubicBezTo>
                  <a:cubicBezTo>
                    <a:pt x="4791" y="7168"/>
                    <a:pt x="4791" y="7168"/>
                    <a:pt x="4791" y="7168"/>
                  </a:cubicBezTo>
                  <a:cubicBezTo>
                    <a:pt x="4855" y="7125"/>
                    <a:pt x="4962" y="7050"/>
                    <a:pt x="5026" y="6997"/>
                  </a:cubicBezTo>
                  <a:cubicBezTo>
                    <a:pt x="5196" y="6848"/>
                    <a:pt x="5196" y="6848"/>
                    <a:pt x="5196" y="6848"/>
                  </a:cubicBezTo>
                  <a:cubicBezTo>
                    <a:pt x="5260" y="6774"/>
                    <a:pt x="5345" y="6678"/>
                    <a:pt x="5398" y="6593"/>
                  </a:cubicBezTo>
                  <a:cubicBezTo>
                    <a:pt x="5473" y="6443"/>
                    <a:pt x="5473" y="6443"/>
                    <a:pt x="5473" y="6443"/>
                  </a:cubicBezTo>
                  <a:cubicBezTo>
                    <a:pt x="5622" y="6039"/>
                    <a:pt x="5601" y="5602"/>
                    <a:pt x="5707" y="5187"/>
                  </a:cubicBezTo>
                  <a:cubicBezTo>
                    <a:pt x="5760" y="4974"/>
                    <a:pt x="5760" y="4974"/>
                    <a:pt x="5760" y="4974"/>
                  </a:cubicBezTo>
                  <a:cubicBezTo>
                    <a:pt x="5782" y="4910"/>
                    <a:pt x="5803" y="4825"/>
                    <a:pt x="5813" y="4761"/>
                  </a:cubicBezTo>
                  <a:cubicBezTo>
                    <a:pt x="5867" y="4558"/>
                    <a:pt x="5867" y="4558"/>
                    <a:pt x="5867" y="4558"/>
                  </a:cubicBezTo>
                  <a:cubicBezTo>
                    <a:pt x="5877" y="4494"/>
                    <a:pt x="5899" y="4420"/>
                    <a:pt x="5909" y="4356"/>
                  </a:cubicBezTo>
                  <a:cubicBezTo>
                    <a:pt x="5952" y="4154"/>
                    <a:pt x="5952" y="4154"/>
                    <a:pt x="5952" y="4154"/>
                  </a:cubicBezTo>
                  <a:cubicBezTo>
                    <a:pt x="5963" y="4100"/>
                    <a:pt x="5973" y="4015"/>
                    <a:pt x="5984" y="3962"/>
                  </a:cubicBezTo>
                  <a:cubicBezTo>
                    <a:pt x="6016" y="3770"/>
                    <a:pt x="6016" y="3770"/>
                    <a:pt x="6016" y="3770"/>
                  </a:cubicBezTo>
                  <a:cubicBezTo>
                    <a:pt x="6026" y="3706"/>
                    <a:pt x="6037" y="3632"/>
                    <a:pt x="6048" y="3578"/>
                  </a:cubicBezTo>
                  <a:cubicBezTo>
                    <a:pt x="6069" y="3397"/>
                    <a:pt x="6069" y="3397"/>
                    <a:pt x="6069" y="3397"/>
                  </a:cubicBezTo>
                  <a:cubicBezTo>
                    <a:pt x="6080" y="3333"/>
                    <a:pt x="6090" y="3270"/>
                    <a:pt x="6090" y="3206"/>
                  </a:cubicBezTo>
                  <a:cubicBezTo>
                    <a:pt x="6112" y="3035"/>
                    <a:pt x="6112" y="3035"/>
                    <a:pt x="6112" y="3035"/>
                  </a:cubicBezTo>
                  <a:cubicBezTo>
                    <a:pt x="6112" y="2982"/>
                    <a:pt x="6122" y="2907"/>
                    <a:pt x="6122" y="2854"/>
                  </a:cubicBezTo>
                  <a:cubicBezTo>
                    <a:pt x="6133" y="2684"/>
                    <a:pt x="6133" y="2684"/>
                    <a:pt x="6133" y="2684"/>
                  </a:cubicBezTo>
                  <a:cubicBezTo>
                    <a:pt x="6144" y="2630"/>
                    <a:pt x="6144" y="2567"/>
                    <a:pt x="6144" y="2513"/>
                  </a:cubicBezTo>
                  <a:cubicBezTo>
                    <a:pt x="6154" y="2354"/>
                    <a:pt x="6154" y="2354"/>
                    <a:pt x="6154" y="2354"/>
                  </a:cubicBezTo>
                  <a:cubicBezTo>
                    <a:pt x="6154" y="2300"/>
                    <a:pt x="6165" y="2236"/>
                    <a:pt x="6165" y="2194"/>
                  </a:cubicBezTo>
                  <a:cubicBezTo>
                    <a:pt x="6165" y="2034"/>
                    <a:pt x="6165" y="2034"/>
                    <a:pt x="6165" y="2034"/>
                  </a:cubicBezTo>
                  <a:cubicBezTo>
                    <a:pt x="6165" y="1991"/>
                    <a:pt x="6165" y="1928"/>
                    <a:pt x="6165" y="1885"/>
                  </a:cubicBezTo>
                  <a:cubicBezTo>
                    <a:pt x="6175" y="1725"/>
                    <a:pt x="6175" y="1725"/>
                    <a:pt x="6175" y="1725"/>
                  </a:cubicBezTo>
                  <a:cubicBezTo>
                    <a:pt x="6175" y="1683"/>
                    <a:pt x="6175" y="1629"/>
                    <a:pt x="6175" y="1576"/>
                  </a:cubicBezTo>
                  <a:cubicBezTo>
                    <a:pt x="6165" y="1416"/>
                    <a:pt x="6165" y="1416"/>
                    <a:pt x="6165" y="1416"/>
                  </a:cubicBezTo>
                  <a:cubicBezTo>
                    <a:pt x="6154" y="1352"/>
                    <a:pt x="6133" y="1267"/>
                    <a:pt x="6122" y="1203"/>
                  </a:cubicBezTo>
                  <a:cubicBezTo>
                    <a:pt x="6069" y="1044"/>
                    <a:pt x="6069" y="1044"/>
                    <a:pt x="6069" y="1044"/>
                  </a:cubicBezTo>
                  <a:cubicBezTo>
                    <a:pt x="6037" y="980"/>
                    <a:pt x="5994" y="884"/>
                    <a:pt x="5952" y="831"/>
                  </a:cubicBezTo>
                  <a:cubicBezTo>
                    <a:pt x="5845" y="660"/>
                    <a:pt x="5845" y="660"/>
                    <a:pt x="5845" y="660"/>
                  </a:cubicBezTo>
                  <a:cubicBezTo>
                    <a:pt x="5782" y="596"/>
                    <a:pt x="5707" y="500"/>
                    <a:pt x="5643" y="436"/>
                  </a:cubicBezTo>
                  <a:cubicBezTo>
                    <a:pt x="5473" y="287"/>
                    <a:pt x="5473" y="287"/>
                    <a:pt x="5473" y="287"/>
                  </a:cubicBezTo>
                  <a:cubicBezTo>
                    <a:pt x="5207" y="96"/>
                    <a:pt x="5207" y="96"/>
                    <a:pt x="5036" y="0"/>
                  </a:cubicBezTo>
                  <a:cubicBezTo>
                    <a:pt x="5430" y="223"/>
                    <a:pt x="5590" y="543"/>
                    <a:pt x="5590" y="894"/>
                  </a:cubicBezTo>
                </a:path>
              </a:pathLst>
            </a:custGeom>
            <a:solidFill>
              <a:srgbClr val="FF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42" name="Freeform 18"/>
            <p:cNvSpPr>
              <a:spLocks noChangeAspect="1"/>
            </p:cNvSpPr>
            <p:nvPr/>
          </p:nvSpPr>
          <p:spPr bwMode="auto">
            <a:xfrm>
              <a:off x="2197" y="1593"/>
              <a:ext cx="1274" cy="837"/>
            </a:xfrm>
            <a:custGeom>
              <a:avLst/>
              <a:gdLst>
                <a:gd name="T0" fmla="*/ 43 w 10617"/>
                <a:gd name="T1" fmla="*/ 2183 h 6975"/>
                <a:gd name="T2" fmla="*/ 9424 w 10617"/>
                <a:gd name="T3" fmla="*/ 1917 h 6975"/>
                <a:gd name="T4" fmla="*/ 9723 w 10617"/>
                <a:gd name="T5" fmla="*/ 4537 h 6975"/>
                <a:gd name="T6" fmla="*/ 9350 w 10617"/>
                <a:gd name="T7" fmla="*/ 5612 h 6975"/>
                <a:gd name="T8" fmla="*/ 9243 w 10617"/>
                <a:gd name="T9" fmla="*/ 5910 h 6975"/>
                <a:gd name="T10" fmla="*/ 9978 w 10617"/>
                <a:gd name="T11" fmla="*/ 6975 h 6975"/>
                <a:gd name="T12" fmla="*/ 10212 w 10617"/>
                <a:gd name="T13" fmla="*/ 5633 h 6975"/>
                <a:gd name="T14" fmla="*/ 10617 w 10617"/>
                <a:gd name="T15" fmla="*/ 2087 h 6975"/>
                <a:gd name="T16" fmla="*/ 10063 w 10617"/>
                <a:gd name="T17" fmla="*/ 1193 h 6975"/>
                <a:gd name="T18" fmla="*/ 10063 w 10617"/>
                <a:gd name="T19" fmla="*/ 1193 h 6975"/>
                <a:gd name="T20" fmla="*/ 9446 w 10617"/>
                <a:gd name="T21" fmla="*/ 905 h 6975"/>
                <a:gd name="T22" fmla="*/ 9169 w 10617"/>
                <a:gd name="T23" fmla="*/ 799 h 6975"/>
                <a:gd name="T24" fmla="*/ 8818 w 10617"/>
                <a:gd name="T25" fmla="*/ 692 h 6975"/>
                <a:gd name="T26" fmla="*/ 8519 w 10617"/>
                <a:gd name="T27" fmla="*/ 618 h 6975"/>
                <a:gd name="T28" fmla="*/ 8189 w 10617"/>
                <a:gd name="T29" fmla="*/ 533 h 6975"/>
                <a:gd name="T30" fmla="*/ 7880 w 10617"/>
                <a:gd name="T31" fmla="*/ 479 h 6975"/>
                <a:gd name="T32" fmla="*/ 7550 w 10617"/>
                <a:gd name="T33" fmla="*/ 426 h 6975"/>
                <a:gd name="T34" fmla="*/ 7242 w 10617"/>
                <a:gd name="T35" fmla="*/ 383 h 6975"/>
                <a:gd name="T36" fmla="*/ 6922 w 10617"/>
                <a:gd name="T37" fmla="*/ 352 h 6975"/>
                <a:gd name="T38" fmla="*/ 6603 w 10617"/>
                <a:gd name="T39" fmla="*/ 320 h 6975"/>
                <a:gd name="T40" fmla="*/ 6283 w 10617"/>
                <a:gd name="T41" fmla="*/ 298 h 6975"/>
                <a:gd name="T42" fmla="*/ 5964 w 10617"/>
                <a:gd name="T43" fmla="*/ 288 h 6975"/>
                <a:gd name="T44" fmla="*/ 5644 w 10617"/>
                <a:gd name="T45" fmla="*/ 288 h 6975"/>
                <a:gd name="T46" fmla="*/ 5325 w 10617"/>
                <a:gd name="T47" fmla="*/ 288 h 6975"/>
                <a:gd name="T48" fmla="*/ 5005 w 10617"/>
                <a:gd name="T49" fmla="*/ 288 h 6975"/>
                <a:gd name="T50" fmla="*/ 4675 w 10617"/>
                <a:gd name="T51" fmla="*/ 309 h 6975"/>
                <a:gd name="T52" fmla="*/ 4345 w 10617"/>
                <a:gd name="T53" fmla="*/ 330 h 6975"/>
                <a:gd name="T54" fmla="*/ 4015 w 10617"/>
                <a:gd name="T55" fmla="*/ 362 h 6975"/>
                <a:gd name="T56" fmla="*/ 3674 w 10617"/>
                <a:gd name="T57" fmla="*/ 405 h 6975"/>
                <a:gd name="T58" fmla="*/ 3344 w 10617"/>
                <a:gd name="T59" fmla="*/ 447 h 6975"/>
                <a:gd name="T60" fmla="*/ 3014 w 10617"/>
                <a:gd name="T61" fmla="*/ 511 h 6975"/>
                <a:gd name="T62" fmla="*/ 2695 w 10617"/>
                <a:gd name="T63" fmla="*/ 575 h 6975"/>
                <a:gd name="T64" fmla="*/ 2364 w 10617"/>
                <a:gd name="T65" fmla="*/ 660 h 6975"/>
                <a:gd name="T66" fmla="*/ 2077 w 10617"/>
                <a:gd name="T67" fmla="*/ 746 h 6975"/>
                <a:gd name="T68" fmla="*/ 1747 w 10617"/>
                <a:gd name="T69" fmla="*/ 863 h 6975"/>
                <a:gd name="T70" fmla="*/ 1481 w 10617"/>
                <a:gd name="T71" fmla="*/ 969 h 6975"/>
                <a:gd name="T72" fmla="*/ 1151 w 10617"/>
                <a:gd name="T73" fmla="*/ 1129 h 6975"/>
                <a:gd name="T74" fmla="*/ 927 w 10617"/>
                <a:gd name="T75" fmla="*/ 1257 h 6975"/>
                <a:gd name="T76" fmla="*/ 597 w 10617"/>
                <a:gd name="T77" fmla="*/ 1480 h 6975"/>
                <a:gd name="T78" fmla="*/ 437 w 10617"/>
                <a:gd name="T79" fmla="*/ 1629 h 6975"/>
                <a:gd name="T80" fmla="*/ 150 w 10617"/>
                <a:gd name="T81" fmla="*/ 1970 h 6975"/>
                <a:gd name="T82" fmla="*/ 64 w 10617"/>
                <a:gd name="T83" fmla="*/ 2130 h 6975"/>
                <a:gd name="T84" fmla="*/ 0 w 10617"/>
                <a:gd name="T85" fmla="*/ 2268 h 6975"/>
                <a:gd name="T86" fmla="*/ 43 w 10617"/>
                <a:gd name="T87" fmla="*/ 2183 h 697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0617"/>
                <a:gd name="T133" fmla="*/ 0 h 6975"/>
                <a:gd name="T134" fmla="*/ 10617 w 10617"/>
                <a:gd name="T135" fmla="*/ 6975 h 697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0617" h="6975">
                  <a:moveTo>
                    <a:pt x="43" y="2183"/>
                  </a:moveTo>
                  <a:cubicBezTo>
                    <a:pt x="1310" y="0"/>
                    <a:pt x="9094" y="394"/>
                    <a:pt x="9424" y="1917"/>
                  </a:cubicBezTo>
                  <a:cubicBezTo>
                    <a:pt x="9424" y="1928"/>
                    <a:pt x="9712" y="3312"/>
                    <a:pt x="9723" y="4537"/>
                  </a:cubicBezTo>
                  <a:cubicBezTo>
                    <a:pt x="9733" y="5261"/>
                    <a:pt x="9723" y="5271"/>
                    <a:pt x="9350" y="5612"/>
                  </a:cubicBezTo>
                  <a:cubicBezTo>
                    <a:pt x="9286" y="5676"/>
                    <a:pt x="9233" y="5729"/>
                    <a:pt x="9243" y="5910"/>
                  </a:cubicBezTo>
                  <a:cubicBezTo>
                    <a:pt x="9297" y="6400"/>
                    <a:pt x="9776" y="6592"/>
                    <a:pt x="9978" y="6975"/>
                  </a:cubicBezTo>
                  <a:cubicBezTo>
                    <a:pt x="10212" y="6549"/>
                    <a:pt x="10095" y="6113"/>
                    <a:pt x="10212" y="5633"/>
                  </a:cubicBezTo>
                  <a:cubicBezTo>
                    <a:pt x="10575" y="4185"/>
                    <a:pt x="10617" y="3046"/>
                    <a:pt x="10617" y="2087"/>
                  </a:cubicBezTo>
                  <a:cubicBezTo>
                    <a:pt x="10617" y="1736"/>
                    <a:pt x="10457" y="1416"/>
                    <a:pt x="10063" y="1193"/>
                  </a:cubicBezTo>
                  <a:cubicBezTo>
                    <a:pt x="10063" y="1193"/>
                    <a:pt x="10063" y="1193"/>
                    <a:pt x="10063" y="1193"/>
                  </a:cubicBezTo>
                  <a:cubicBezTo>
                    <a:pt x="9765" y="1033"/>
                    <a:pt x="9723" y="1012"/>
                    <a:pt x="9446" y="905"/>
                  </a:cubicBezTo>
                  <a:cubicBezTo>
                    <a:pt x="9169" y="799"/>
                    <a:pt x="9169" y="799"/>
                    <a:pt x="9169" y="799"/>
                  </a:cubicBezTo>
                  <a:cubicBezTo>
                    <a:pt x="9062" y="767"/>
                    <a:pt x="8924" y="724"/>
                    <a:pt x="8818" y="692"/>
                  </a:cubicBezTo>
                  <a:cubicBezTo>
                    <a:pt x="8519" y="618"/>
                    <a:pt x="8519" y="618"/>
                    <a:pt x="8519" y="618"/>
                  </a:cubicBezTo>
                  <a:cubicBezTo>
                    <a:pt x="8424" y="586"/>
                    <a:pt x="8285" y="554"/>
                    <a:pt x="8189" y="533"/>
                  </a:cubicBezTo>
                  <a:cubicBezTo>
                    <a:pt x="7880" y="479"/>
                    <a:pt x="7880" y="479"/>
                    <a:pt x="7880" y="479"/>
                  </a:cubicBezTo>
                  <a:cubicBezTo>
                    <a:pt x="7785" y="458"/>
                    <a:pt x="7646" y="437"/>
                    <a:pt x="7550" y="426"/>
                  </a:cubicBezTo>
                  <a:cubicBezTo>
                    <a:pt x="7242" y="383"/>
                    <a:pt x="7242" y="383"/>
                    <a:pt x="7242" y="383"/>
                  </a:cubicBezTo>
                  <a:cubicBezTo>
                    <a:pt x="7146" y="373"/>
                    <a:pt x="7018" y="362"/>
                    <a:pt x="6922" y="352"/>
                  </a:cubicBezTo>
                  <a:cubicBezTo>
                    <a:pt x="6603" y="320"/>
                    <a:pt x="6603" y="320"/>
                    <a:pt x="6603" y="320"/>
                  </a:cubicBezTo>
                  <a:cubicBezTo>
                    <a:pt x="6507" y="320"/>
                    <a:pt x="6379" y="309"/>
                    <a:pt x="6283" y="298"/>
                  </a:cubicBezTo>
                  <a:cubicBezTo>
                    <a:pt x="5964" y="288"/>
                    <a:pt x="5964" y="288"/>
                    <a:pt x="5964" y="288"/>
                  </a:cubicBezTo>
                  <a:cubicBezTo>
                    <a:pt x="5868" y="288"/>
                    <a:pt x="5740" y="288"/>
                    <a:pt x="5644" y="288"/>
                  </a:cubicBezTo>
                  <a:cubicBezTo>
                    <a:pt x="5325" y="288"/>
                    <a:pt x="5325" y="288"/>
                    <a:pt x="5325" y="288"/>
                  </a:cubicBezTo>
                  <a:cubicBezTo>
                    <a:pt x="5229" y="288"/>
                    <a:pt x="5101" y="288"/>
                    <a:pt x="5005" y="288"/>
                  </a:cubicBezTo>
                  <a:cubicBezTo>
                    <a:pt x="4675" y="309"/>
                    <a:pt x="4675" y="309"/>
                    <a:pt x="4675" y="309"/>
                  </a:cubicBezTo>
                  <a:cubicBezTo>
                    <a:pt x="4579" y="320"/>
                    <a:pt x="4441" y="320"/>
                    <a:pt x="4345" y="330"/>
                  </a:cubicBezTo>
                  <a:cubicBezTo>
                    <a:pt x="4015" y="362"/>
                    <a:pt x="4015" y="362"/>
                    <a:pt x="4015" y="362"/>
                  </a:cubicBezTo>
                  <a:cubicBezTo>
                    <a:pt x="3919" y="373"/>
                    <a:pt x="3781" y="394"/>
                    <a:pt x="3674" y="405"/>
                  </a:cubicBezTo>
                  <a:cubicBezTo>
                    <a:pt x="3344" y="447"/>
                    <a:pt x="3344" y="447"/>
                    <a:pt x="3344" y="447"/>
                  </a:cubicBezTo>
                  <a:cubicBezTo>
                    <a:pt x="3248" y="469"/>
                    <a:pt x="3110" y="490"/>
                    <a:pt x="3014" y="511"/>
                  </a:cubicBezTo>
                  <a:cubicBezTo>
                    <a:pt x="2695" y="575"/>
                    <a:pt x="2695" y="575"/>
                    <a:pt x="2695" y="575"/>
                  </a:cubicBezTo>
                  <a:cubicBezTo>
                    <a:pt x="2599" y="607"/>
                    <a:pt x="2460" y="639"/>
                    <a:pt x="2364" y="660"/>
                  </a:cubicBezTo>
                  <a:cubicBezTo>
                    <a:pt x="2077" y="746"/>
                    <a:pt x="2077" y="746"/>
                    <a:pt x="2077" y="746"/>
                  </a:cubicBezTo>
                  <a:cubicBezTo>
                    <a:pt x="1970" y="778"/>
                    <a:pt x="1843" y="820"/>
                    <a:pt x="1747" y="863"/>
                  </a:cubicBezTo>
                  <a:cubicBezTo>
                    <a:pt x="1481" y="969"/>
                    <a:pt x="1481" y="969"/>
                    <a:pt x="1481" y="969"/>
                  </a:cubicBezTo>
                  <a:cubicBezTo>
                    <a:pt x="1385" y="1012"/>
                    <a:pt x="1246" y="1076"/>
                    <a:pt x="1151" y="1129"/>
                  </a:cubicBezTo>
                  <a:cubicBezTo>
                    <a:pt x="927" y="1257"/>
                    <a:pt x="927" y="1257"/>
                    <a:pt x="927" y="1257"/>
                  </a:cubicBezTo>
                  <a:cubicBezTo>
                    <a:pt x="831" y="1321"/>
                    <a:pt x="693" y="1406"/>
                    <a:pt x="597" y="1480"/>
                  </a:cubicBezTo>
                  <a:cubicBezTo>
                    <a:pt x="437" y="1629"/>
                    <a:pt x="437" y="1629"/>
                    <a:pt x="437" y="1629"/>
                  </a:cubicBezTo>
                  <a:cubicBezTo>
                    <a:pt x="245" y="1821"/>
                    <a:pt x="235" y="1832"/>
                    <a:pt x="150" y="1970"/>
                  </a:cubicBezTo>
                  <a:cubicBezTo>
                    <a:pt x="64" y="2130"/>
                    <a:pt x="64" y="2130"/>
                    <a:pt x="64" y="2130"/>
                  </a:cubicBezTo>
                  <a:cubicBezTo>
                    <a:pt x="0" y="2268"/>
                    <a:pt x="0" y="2268"/>
                    <a:pt x="0" y="2268"/>
                  </a:cubicBezTo>
                  <a:cubicBezTo>
                    <a:pt x="43" y="2183"/>
                    <a:pt x="43" y="2183"/>
                    <a:pt x="43" y="2183"/>
                  </a:cubicBezTo>
                </a:path>
              </a:pathLst>
            </a:custGeom>
            <a:solidFill>
              <a:srgbClr val="FF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43" name="Freeform 19"/>
            <p:cNvSpPr>
              <a:spLocks noChangeAspect="1"/>
            </p:cNvSpPr>
            <p:nvPr/>
          </p:nvSpPr>
          <p:spPr bwMode="auto">
            <a:xfrm>
              <a:off x="3073" y="1736"/>
              <a:ext cx="468" cy="953"/>
            </a:xfrm>
            <a:custGeom>
              <a:avLst/>
              <a:gdLst>
                <a:gd name="T0" fmla="*/ 3316 w 3900"/>
                <a:gd name="T1" fmla="*/ 894 h 7941"/>
                <a:gd name="T2" fmla="*/ 2912 w 3900"/>
                <a:gd name="T3" fmla="*/ 4439 h 7941"/>
                <a:gd name="T4" fmla="*/ 2678 w 3900"/>
                <a:gd name="T5" fmla="*/ 5780 h 7941"/>
                <a:gd name="T6" fmla="*/ 2678 w 3900"/>
                <a:gd name="T7" fmla="*/ 5780 h 7941"/>
                <a:gd name="T8" fmla="*/ 0 w 3900"/>
                <a:gd name="T9" fmla="*/ 7941 h 7941"/>
                <a:gd name="T10" fmla="*/ 330 w 3900"/>
                <a:gd name="T11" fmla="*/ 7888 h 7941"/>
                <a:gd name="T12" fmla="*/ 638 w 3900"/>
                <a:gd name="T13" fmla="*/ 7835 h 7941"/>
                <a:gd name="T14" fmla="*/ 936 w 3900"/>
                <a:gd name="T15" fmla="*/ 7771 h 7941"/>
                <a:gd name="T16" fmla="*/ 1233 w 3900"/>
                <a:gd name="T17" fmla="*/ 7697 h 7941"/>
                <a:gd name="T18" fmla="*/ 1509 w 3900"/>
                <a:gd name="T19" fmla="*/ 7622 h 7941"/>
                <a:gd name="T20" fmla="*/ 1786 w 3900"/>
                <a:gd name="T21" fmla="*/ 7516 h 7941"/>
                <a:gd name="T22" fmla="*/ 2041 w 3900"/>
                <a:gd name="T23" fmla="*/ 7420 h 7941"/>
                <a:gd name="T24" fmla="*/ 2296 w 3900"/>
                <a:gd name="T25" fmla="*/ 7292 h 7941"/>
                <a:gd name="T26" fmla="*/ 2519 w 3900"/>
                <a:gd name="T27" fmla="*/ 7164 h 7941"/>
                <a:gd name="T28" fmla="*/ 2753 w 3900"/>
                <a:gd name="T29" fmla="*/ 6994 h 7941"/>
                <a:gd name="T30" fmla="*/ 2923 w 3900"/>
                <a:gd name="T31" fmla="*/ 6845 h 7941"/>
                <a:gd name="T32" fmla="*/ 3125 w 3900"/>
                <a:gd name="T33" fmla="*/ 6589 h 7941"/>
                <a:gd name="T34" fmla="*/ 3199 w 3900"/>
                <a:gd name="T35" fmla="*/ 6440 h 7941"/>
                <a:gd name="T36" fmla="*/ 3433 w 3900"/>
                <a:gd name="T37" fmla="*/ 5184 h 7941"/>
                <a:gd name="T38" fmla="*/ 3486 w 3900"/>
                <a:gd name="T39" fmla="*/ 4971 h 7941"/>
                <a:gd name="T40" fmla="*/ 3539 w 3900"/>
                <a:gd name="T41" fmla="*/ 4758 h 7941"/>
                <a:gd name="T42" fmla="*/ 3592 w 3900"/>
                <a:gd name="T43" fmla="*/ 4556 h 7941"/>
                <a:gd name="T44" fmla="*/ 3635 w 3900"/>
                <a:gd name="T45" fmla="*/ 4354 h 7941"/>
                <a:gd name="T46" fmla="*/ 3677 w 3900"/>
                <a:gd name="T47" fmla="*/ 4152 h 7941"/>
                <a:gd name="T48" fmla="*/ 3709 w 3900"/>
                <a:gd name="T49" fmla="*/ 3960 h 7941"/>
                <a:gd name="T50" fmla="*/ 3741 w 3900"/>
                <a:gd name="T51" fmla="*/ 3768 h 7941"/>
                <a:gd name="T52" fmla="*/ 3773 w 3900"/>
                <a:gd name="T53" fmla="*/ 3577 h 7941"/>
                <a:gd name="T54" fmla="*/ 3794 w 3900"/>
                <a:gd name="T55" fmla="*/ 3396 h 7941"/>
                <a:gd name="T56" fmla="*/ 3815 w 3900"/>
                <a:gd name="T57" fmla="*/ 3204 h 7941"/>
                <a:gd name="T58" fmla="*/ 3837 w 3900"/>
                <a:gd name="T59" fmla="*/ 3034 h 7941"/>
                <a:gd name="T60" fmla="*/ 3847 w 3900"/>
                <a:gd name="T61" fmla="*/ 2853 h 7941"/>
                <a:gd name="T62" fmla="*/ 3858 w 3900"/>
                <a:gd name="T63" fmla="*/ 2683 h 7941"/>
                <a:gd name="T64" fmla="*/ 3869 w 3900"/>
                <a:gd name="T65" fmla="*/ 2512 h 7941"/>
                <a:gd name="T66" fmla="*/ 3879 w 3900"/>
                <a:gd name="T67" fmla="*/ 2352 h 7941"/>
                <a:gd name="T68" fmla="*/ 3890 w 3900"/>
                <a:gd name="T69" fmla="*/ 2193 h 7941"/>
                <a:gd name="T70" fmla="*/ 3890 w 3900"/>
                <a:gd name="T71" fmla="*/ 2033 h 7941"/>
                <a:gd name="T72" fmla="*/ 3890 w 3900"/>
                <a:gd name="T73" fmla="*/ 1884 h 7941"/>
                <a:gd name="T74" fmla="*/ 3900 w 3900"/>
                <a:gd name="T75" fmla="*/ 1724 h 7941"/>
                <a:gd name="T76" fmla="*/ 3900 w 3900"/>
                <a:gd name="T77" fmla="*/ 1575 h 7941"/>
                <a:gd name="T78" fmla="*/ 3890 w 3900"/>
                <a:gd name="T79" fmla="*/ 1416 h 7941"/>
                <a:gd name="T80" fmla="*/ 3847 w 3900"/>
                <a:gd name="T81" fmla="*/ 1203 h 7941"/>
                <a:gd name="T82" fmla="*/ 3794 w 3900"/>
                <a:gd name="T83" fmla="*/ 1043 h 7941"/>
                <a:gd name="T84" fmla="*/ 3677 w 3900"/>
                <a:gd name="T85" fmla="*/ 830 h 7941"/>
                <a:gd name="T86" fmla="*/ 3571 w 3900"/>
                <a:gd name="T87" fmla="*/ 660 h 7941"/>
                <a:gd name="T88" fmla="*/ 3369 w 3900"/>
                <a:gd name="T89" fmla="*/ 436 h 7941"/>
                <a:gd name="T90" fmla="*/ 3199 w 3900"/>
                <a:gd name="T91" fmla="*/ 287 h 7941"/>
                <a:gd name="T92" fmla="*/ 2763 w 3900"/>
                <a:gd name="T93" fmla="*/ 0 h 7941"/>
                <a:gd name="T94" fmla="*/ 3316 w 3900"/>
                <a:gd name="T95" fmla="*/ 894 h 7941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3900"/>
                <a:gd name="T145" fmla="*/ 0 h 7941"/>
                <a:gd name="T146" fmla="*/ 3900 w 3900"/>
                <a:gd name="T147" fmla="*/ 7941 h 7941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3900" h="7941">
                  <a:moveTo>
                    <a:pt x="3316" y="894"/>
                  </a:moveTo>
                  <a:cubicBezTo>
                    <a:pt x="3316" y="1852"/>
                    <a:pt x="3273" y="2991"/>
                    <a:pt x="2912" y="4439"/>
                  </a:cubicBezTo>
                  <a:cubicBezTo>
                    <a:pt x="2795" y="4918"/>
                    <a:pt x="2912" y="5355"/>
                    <a:pt x="2678" y="5780"/>
                  </a:cubicBezTo>
                  <a:cubicBezTo>
                    <a:pt x="2678" y="5780"/>
                    <a:pt x="2678" y="5780"/>
                    <a:pt x="2678" y="5780"/>
                  </a:cubicBezTo>
                  <a:cubicBezTo>
                    <a:pt x="3359" y="6781"/>
                    <a:pt x="2338" y="7611"/>
                    <a:pt x="0" y="7941"/>
                  </a:cubicBezTo>
                  <a:cubicBezTo>
                    <a:pt x="330" y="7888"/>
                    <a:pt x="330" y="7888"/>
                    <a:pt x="330" y="7888"/>
                  </a:cubicBezTo>
                  <a:cubicBezTo>
                    <a:pt x="426" y="7878"/>
                    <a:pt x="553" y="7856"/>
                    <a:pt x="638" y="7835"/>
                  </a:cubicBezTo>
                  <a:cubicBezTo>
                    <a:pt x="936" y="7771"/>
                    <a:pt x="936" y="7771"/>
                    <a:pt x="936" y="7771"/>
                  </a:cubicBezTo>
                  <a:cubicBezTo>
                    <a:pt x="1021" y="7750"/>
                    <a:pt x="1148" y="7718"/>
                    <a:pt x="1233" y="7697"/>
                  </a:cubicBezTo>
                  <a:cubicBezTo>
                    <a:pt x="1509" y="7622"/>
                    <a:pt x="1509" y="7622"/>
                    <a:pt x="1509" y="7622"/>
                  </a:cubicBezTo>
                  <a:cubicBezTo>
                    <a:pt x="1594" y="7590"/>
                    <a:pt x="1701" y="7548"/>
                    <a:pt x="1786" y="7516"/>
                  </a:cubicBezTo>
                  <a:cubicBezTo>
                    <a:pt x="2041" y="7420"/>
                    <a:pt x="2041" y="7420"/>
                    <a:pt x="2041" y="7420"/>
                  </a:cubicBezTo>
                  <a:cubicBezTo>
                    <a:pt x="2115" y="7377"/>
                    <a:pt x="2221" y="7335"/>
                    <a:pt x="2296" y="7292"/>
                  </a:cubicBezTo>
                  <a:cubicBezTo>
                    <a:pt x="2519" y="7164"/>
                    <a:pt x="2519" y="7164"/>
                    <a:pt x="2519" y="7164"/>
                  </a:cubicBezTo>
                  <a:cubicBezTo>
                    <a:pt x="2583" y="7122"/>
                    <a:pt x="2689" y="7047"/>
                    <a:pt x="2753" y="6994"/>
                  </a:cubicBezTo>
                  <a:cubicBezTo>
                    <a:pt x="2923" y="6845"/>
                    <a:pt x="2923" y="6845"/>
                    <a:pt x="2923" y="6845"/>
                  </a:cubicBezTo>
                  <a:cubicBezTo>
                    <a:pt x="2987" y="6770"/>
                    <a:pt x="3072" y="6675"/>
                    <a:pt x="3125" y="6589"/>
                  </a:cubicBezTo>
                  <a:cubicBezTo>
                    <a:pt x="3199" y="6440"/>
                    <a:pt x="3199" y="6440"/>
                    <a:pt x="3199" y="6440"/>
                  </a:cubicBezTo>
                  <a:cubicBezTo>
                    <a:pt x="3348" y="6036"/>
                    <a:pt x="3327" y="5599"/>
                    <a:pt x="3433" y="5184"/>
                  </a:cubicBezTo>
                  <a:cubicBezTo>
                    <a:pt x="3486" y="4971"/>
                    <a:pt x="3486" y="4971"/>
                    <a:pt x="3486" y="4971"/>
                  </a:cubicBezTo>
                  <a:cubicBezTo>
                    <a:pt x="3507" y="4907"/>
                    <a:pt x="3529" y="4822"/>
                    <a:pt x="3539" y="4758"/>
                  </a:cubicBezTo>
                  <a:cubicBezTo>
                    <a:pt x="3592" y="4556"/>
                    <a:pt x="3592" y="4556"/>
                    <a:pt x="3592" y="4556"/>
                  </a:cubicBezTo>
                  <a:cubicBezTo>
                    <a:pt x="3603" y="4492"/>
                    <a:pt x="3624" y="4418"/>
                    <a:pt x="3635" y="4354"/>
                  </a:cubicBezTo>
                  <a:cubicBezTo>
                    <a:pt x="3677" y="4152"/>
                    <a:pt x="3677" y="4152"/>
                    <a:pt x="3677" y="4152"/>
                  </a:cubicBezTo>
                  <a:cubicBezTo>
                    <a:pt x="3688" y="4098"/>
                    <a:pt x="3699" y="4013"/>
                    <a:pt x="3709" y="3960"/>
                  </a:cubicBezTo>
                  <a:cubicBezTo>
                    <a:pt x="3741" y="3768"/>
                    <a:pt x="3741" y="3768"/>
                    <a:pt x="3741" y="3768"/>
                  </a:cubicBezTo>
                  <a:cubicBezTo>
                    <a:pt x="3752" y="3704"/>
                    <a:pt x="3762" y="3630"/>
                    <a:pt x="3773" y="3577"/>
                  </a:cubicBezTo>
                  <a:cubicBezTo>
                    <a:pt x="3794" y="3396"/>
                    <a:pt x="3794" y="3396"/>
                    <a:pt x="3794" y="3396"/>
                  </a:cubicBezTo>
                  <a:cubicBezTo>
                    <a:pt x="3805" y="3332"/>
                    <a:pt x="3815" y="3268"/>
                    <a:pt x="3815" y="3204"/>
                  </a:cubicBezTo>
                  <a:cubicBezTo>
                    <a:pt x="3837" y="3034"/>
                    <a:pt x="3837" y="3034"/>
                    <a:pt x="3837" y="3034"/>
                  </a:cubicBezTo>
                  <a:cubicBezTo>
                    <a:pt x="3837" y="2981"/>
                    <a:pt x="3847" y="2906"/>
                    <a:pt x="3847" y="2853"/>
                  </a:cubicBezTo>
                  <a:cubicBezTo>
                    <a:pt x="3858" y="2683"/>
                    <a:pt x="3858" y="2683"/>
                    <a:pt x="3858" y="2683"/>
                  </a:cubicBezTo>
                  <a:cubicBezTo>
                    <a:pt x="3869" y="2629"/>
                    <a:pt x="3869" y="2565"/>
                    <a:pt x="3869" y="2512"/>
                  </a:cubicBezTo>
                  <a:cubicBezTo>
                    <a:pt x="3879" y="2352"/>
                    <a:pt x="3879" y="2352"/>
                    <a:pt x="3879" y="2352"/>
                  </a:cubicBezTo>
                  <a:cubicBezTo>
                    <a:pt x="3879" y="2299"/>
                    <a:pt x="3890" y="2235"/>
                    <a:pt x="3890" y="2193"/>
                  </a:cubicBezTo>
                  <a:cubicBezTo>
                    <a:pt x="3890" y="2033"/>
                    <a:pt x="3890" y="2033"/>
                    <a:pt x="3890" y="2033"/>
                  </a:cubicBezTo>
                  <a:cubicBezTo>
                    <a:pt x="3890" y="1991"/>
                    <a:pt x="3890" y="1927"/>
                    <a:pt x="3890" y="1884"/>
                  </a:cubicBezTo>
                  <a:cubicBezTo>
                    <a:pt x="3900" y="1724"/>
                    <a:pt x="3900" y="1724"/>
                    <a:pt x="3900" y="1724"/>
                  </a:cubicBezTo>
                  <a:cubicBezTo>
                    <a:pt x="3900" y="1682"/>
                    <a:pt x="3900" y="1629"/>
                    <a:pt x="3900" y="1575"/>
                  </a:cubicBezTo>
                  <a:cubicBezTo>
                    <a:pt x="3890" y="1416"/>
                    <a:pt x="3890" y="1416"/>
                    <a:pt x="3890" y="1416"/>
                  </a:cubicBezTo>
                  <a:cubicBezTo>
                    <a:pt x="3879" y="1352"/>
                    <a:pt x="3858" y="1267"/>
                    <a:pt x="3847" y="1203"/>
                  </a:cubicBezTo>
                  <a:cubicBezTo>
                    <a:pt x="3794" y="1043"/>
                    <a:pt x="3794" y="1043"/>
                    <a:pt x="3794" y="1043"/>
                  </a:cubicBezTo>
                  <a:cubicBezTo>
                    <a:pt x="3762" y="979"/>
                    <a:pt x="3720" y="883"/>
                    <a:pt x="3677" y="830"/>
                  </a:cubicBezTo>
                  <a:cubicBezTo>
                    <a:pt x="3571" y="660"/>
                    <a:pt x="3571" y="660"/>
                    <a:pt x="3571" y="660"/>
                  </a:cubicBezTo>
                  <a:cubicBezTo>
                    <a:pt x="3507" y="596"/>
                    <a:pt x="3433" y="500"/>
                    <a:pt x="3369" y="436"/>
                  </a:cubicBezTo>
                  <a:cubicBezTo>
                    <a:pt x="3199" y="287"/>
                    <a:pt x="3199" y="287"/>
                    <a:pt x="3199" y="287"/>
                  </a:cubicBezTo>
                  <a:cubicBezTo>
                    <a:pt x="2933" y="96"/>
                    <a:pt x="2933" y="96"/>
                    <a:pt x="2763" y="0"/>
                  </a:cubicBezTo>
                  <a:cubicBezTo>
                    <a:pt x="3157" y="223"/>
                    <a:pt x="3316" y="543"/>
                    <a:pt x="3316" y="894"/>
                  </a:cubicBezTo>
                </a:path>
              </a:pathLst>
            </a:custGeom>
            <a:solidFill>
              <a:srgbClr val="FF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44" name="Freeform 20"/>
            <p:cNvSpPr>
              <a:spLocks noChangeAspect="1"/>
            </p:cNvSpPr>
            <p:nvPr/>
          </p:nvSpPr>
          <p:spPr bwMode="auto">
            <a:xfrm>
              <a:off x="2211" y="1566"/>
              <a:ext cx="1260" cy="845"/>
            </a:xfrm>
            <a:custGeom>
              <a:avLst/>
              <a:gdLst>
                <a:gd name="T0" fmla="*/ 11 w 10500"/>
                <a:gd name="T1" fmla="*/ 2237 h 7042"/>
                <a:gd name="T2" fmla="*/ 9787 w 10500"/>
                <a:gd name="T3" fmla="*/ 2280 h 7042"/>
                <a:gd name="T4" fmla="*/ 9701 w 10500"/>
                <a:gd name="T5" fmla="*/ 5849 h 7042"/>
                <a:gd name="T6" fmla="*/ 9936 w 10500"/>
                <a:gd name="T7" fmla="*/ 7042 h 7042"/>
                <a:gd name="T8" fmla="*/ 10095 w 10500"/>
                <a:gd name="T9" fmla="*/ 5859 h 7042"/>
                <a:gd name="T10" fmla="*/ 10500 w 10500"/>
                <a:gd name="T11" fmla="*/ 2312 h 7042"/>
                <a:gd name="T12" fmla="*/ 9946 w 10500"/>
                <a:gd name="T13" fmla="*/ 1417 h 7042"/>
                <a:gd name="T14" fmla="*/ 9946 w 10500"/>
                <a:gd name="T15" fmla="*/ 1417 h 7042"/>
                <a:gd name="T16" fmla="*/ 9329 w 10500"/>
                <a:gd name="T17" fmla="*/ 1129 h 7042"/>
                <a:gd name="T18" fmla="*/ 9052 w 10500"/>
                <a:gd name="T19" fmla="*/ 1023 h 7042"/>
                <a:gd name="T20" fmla="*/ 8700 w 10500"/>
                <a:gd name="T21" fmla="*/ 916 h 7042"/>
                <a:gd name="T22" fmla="*/ 8402 w 10500"/>
                <a:gd name="T23" fmla="*/ 842 h 7042"/>
                <a:gd name="T24" fmla="*/ 8072 w 10500"/>
                <a:gd name="T25" fmla="*/ 757 h 7042"/>
                <a:gd name="T26" fmla="*/ 7763 w 10500"/>
                <a:gd name="T27" fmla="*/ 703 h 7042"/>
                <a:gd name="T28" fmla="*/ 7433 w 10500"/>
                <a:gd name="T29" fmla="*/ 650 h 7042"/>
                <a:gd name="T30" fmla="*/ 7124 w 10500"/>
                <a:gd name="T31" fmla="*/ 607 h 7042"/>
                <a:gd name="T32" fmla="*/ 6805 w 10500"/>
                <a:gd name="T33" fmla="*/ 575 h 7042"/>
                <a:gd name="T34" fmla="*/ 6485 w 10500"/>
                <a:gd name="T35" fmla="*/ 543 h 7042"/>
                <a:gd name="T36" fmla="*/ 6166 w 10500"/>
                <a:gd name="T37" fmla="*/ 522 h 7042"/>
                <a:gd name="T38" fmla="*/ 5846 w 10500"/>
                <a:gd name="T39" fmla="*/ 511 h 7042"/>
                <a:gd name="T40" fmla="*/ 5527 w 10500"/>
                <a:gd name="T41" fmla="*/ 511 h 7042"/>
                <a:gd name="T42" fmla="*/ 5208 w 10500"/>
                <a:gd name="T43" fmla="*/ 511 h 7042"/>
                <a:gd name="T44" fmla="*/ 4888 w 10500"/>
                <a:gd name="T45" fmla="*/ 511 h 7042"/>
                <a:gd name="T46" fmla="*/ 4558 w 10500"/>
                <a:gd name="T47" fmla="*/ 533 h 7042"/>
                <a:gd name="T48" fmla="*/ 4228 w 10500"/>
                <a:gd name="T49" fmla="*/ 554 h 7042"/>
                <a:gd name="T50" fmla="*/ 3898 w 10500"/>
                <a:gd name="T51" fmla="*/ 586 h 7042"/>
                <a:gd name="T52" fmla="*/ 3557 w 10500"/>
                <a:gd name="T53" fmla="*/ 629 h 7042"/>
                <a:gd name="T54" fmla="*/ 3227 w 10500"/>
                <a:gd name="T55" fmla="*/ 671 h 7042"/>
                <a:gd name="T56" fmla="*/ 2897 w 10500"/>
                <a:gd name="T57" fmla="*/ 735 h 7042"/>
                <a:gd name="T58" fmla="*/ 2577 w 10500"/>
                <a:gd name="T59" fmla="*/ 799 h 7042"/>
                <a:gd name="T60" fmla="*/ 2247 w 10500"/>
                <a:gd name="T61" fmla="*/ 884 h 7042"/>
                <a:gd name="T62" fmla="*/ 1960 w 10500"/>
                <a:gd name="T63" fmla="*/ 970 h 7042"/>
                <a:gd name="T64" fmla="*/ 1629 w 10500"/>
                <a:gd name="T65" fmla="*/ 1087 h 7042"/>
                <a:gd name="T66" fmla="*/ 1363 w 10500"/>
                <a:gd name="T67" fmla="*/ 1193 h 7042"/>
                <a:gd name="T68" fmla="*/ 1033 w 10500"/>
                <a:gd name="T69" fmla="*/ 1353 h 7042"/>
                <a:gd name="T70" fmla="*/ 809 w 10500"/>
                <a:gd name="T71" fmla="*/ 1481 h 7042"/>
                <a:gd name="T72" fmla="*/ 479 w 10500"/>
                <a:gd name="T73" fmla="*/ 1705 h 7042"/>
                <a:gd name="T74" fmla="*/ 320 w 10500"/>
                <a:gd name="T75" fmla="*/ 1854 h 7042"/>
                <a:gd name="T76" fmla="*/ 32 w 10500"/>
                <a:gd name="T77" fmla="*/ 2195 h 7042"/>
                <a:gd name="T78" fmla="*/ 0 w 10500"/>
                <a:gd name="T79" fmla="*/ 2248 h 7042"/>
                <a:gd name="T80" fmla="*/ 11 w 10500"/>
                <a:gd name="T81" fmla="*/ 2237 h 704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0500"/>
                <a:gd name="T124" fmla="*/ 0 h 7042"/>
                <a:gd name="T125" fmla="*/ 10500 w 10500"/>
                <a:gd name="T126" fmla="*/ 7042 h 7042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0500" h="7042">
                  <a:moveTo>
                    <a:pt x="11" y="2237"/>
                  </a:moveTo>
                  <a:cubicBezTo>
                    <a:pt x="1597" y="0"/>
                    <a:pt x="9478" y="693"/>
                    <a:pt x="9787" y="2280"/>
                  </a:cubicBezTo>
                  <a:cubicBezTo>
                    <a:pt x="9787" y="2312"/>
                    <a:pt x="10234" y="5369"/>
                    <a:pt x="9701" y="5849"/>
                  </a:cubicBezTo>
                  <a:cubicBezTo>
                    <a:pt x="9382" y="6126"/>
                    <a:pt x="9382" y="6126"/>
                    <a:pt x="9936" y="7042"/>
                  </a:cubicBezTo>
                  <a:cubicBezTo>
                    <a:pt x="10074" y="6669"/>
                    <a:pt x="10000" y="6275"/>
                    <a:pt x="10095" y="5859"/>
                  </a:cubicBezTo>
                  <a:cubicBezTo>
                    <a:pt x="10458" y="4410"/>
                    <a:pt x="10500" y="3271"/>
                    <a:pt x="10500" y="2312"/>
                  </a:cubicBezTo>
                  <a:cubicBezTo>
                    <a:pt x="10500" y="1960"/>
                    <a:pt x="10340" y="1641"/>
                    <a:pt x="9946" y="1417"/>
                  </a:cubicBezTo>
                  <a:cubicBezTo>
                    <a:pt x="9946" y="1417"/>
                    <a:pt x="9946" y="1417"/>
                    <a:pt x="9946" y="1417"/>
                  </a:cubicBezTo>
                  <a:cubicBezTo>
                    <a:pt x="9648" y="1257"/>
                    <a:pt x="9606" y="1236"/>
                    <a:pt x="9329" y="1129"/>
                  </a:cubicBezTo>
                  <a:cubicBezTo>
                    <a:pt x="9052" y="1023"/>
                    <a:pt x="9052" y="1023"/>
                    <a:pt x="9052" y="1023"/>
                  </a:cubicBezTo>
                  <a:cubicBezTo>
                    <a:pt x="8945" y="991"/>
                    <a:pt x="8807" y="948"/>
                    <a:pt x="8700" y="916"/>
                  </a:cubicBezTo>
                  <a:cubicBezTo>
                    <a:pt x="8402" y="842"/>
                    <a:pt x="8402" y="842"/>
                    <a:pt x="8402" y="842"/>
                  </a:cubicBezTo>
                  <a:cubicBezTo>
                    <a:pt x="8306" y="810"/>
                    <a:pt x="8168" y="778"/>
                    <a:pt x="8072" y="757"/>
                  </a:cubicBezTo>
                  <a:cubicBezTo>
                    <a:pt x="7763" y="703"/>
                    <a:pt x="7763" y="703"/>
                    <a:pt x="7763" y="703"/>
                  </a:cubicBezTo>
                  <a:cubicBezTo>
                    <a:pt x="7667" y="682"/>
                    <a:pt x="7529" y="661"/>
                    <a:pt x="7433" y="650"/>
                  </a:cubicBezTo>
                  <a:cubicBezTo>
                    <a:pt x="7124" y="607"/>
                    <a:pt x="7124" y="607"/>
                    <a:pt x="7124" y="607"/>
                  </a:cubicBezTo>
                  <a:cubicBezTo>
                    <a:pt x="7029" y="597"/>
                    <a:pt x="6901" y="586"/>
                    <a:pt x="6805" y="575"/>
                  </a:cubicBezTo>
                  <a:cubicBezTo>
                    <a:pt x="6485" y="543"/>
                    <a:pt x="6485" y="543"/>
                    <a:pt x="6485" y="543"/>
                  </a:cubicBezTo>
                  <a:cubicBezTo>
                    <a:pt x="6390" y="543"/>
                    <a:pt x="6262" y="533"/>
                    <a:pt x="6166" y="522"/>
                  </a:cubicBezTo>
                  <a:cubicBezTo>
                    <a:pt x="5846" y="511"/>
                    <a:pt x="5846" y="511"/>
                    <a:pt x="5846" y="511"/>
                  </a:cubicBezTo>
                  <a:cubicBezTo>
                    <a:pt x="5751" y="511"/>
                    <a:pt x="5623" y="511"/>
                    <a:pt x="5527" y="511"/>
                  </a:cubicBezTo>
                  <a:cubicBezTo>
                    <a:pt x="5208" y="511"/>
                    <a:pt x="5208" y="511"/>
                    <a:pt x="5208" y="511"/>
                  </a:cubicBezTo>
                  <a:cubicBezTo>
                    <a:pt x="5112" y="511"/>
                    <a:pt x="4984" y="511"/>
                    <a:pt x="4888" y="511"/>
                  </a:cubicBezTo>
                  <a:cubicBezTo>
                    <a:pt x="4558" y="533"/>
                    <a:pt x="4558" y="533"/>
                    <a:pt x="4558" y="533"/>
                  </a:cubicBezTo>
                  <a:cubicBezTo>
                    <a:pt x="4462" y="543"/>
                    <a:pt x="4324" y="543"/>
                    <a:pt x="4228" y="554"/>
                  </a:cubicBezTo>
                  <a:cubicBezTo>
                    <a:pt x="3898" y="586"/>
                    <a:pt x="3898" y="586"/>
                    <a:pt x="3898" y="586"/>
                  </a:cubicBezTo>
                  <a:cubicBezTo>
                    <a:pt x="3802" y="597"/>
                    <a:pt x="3663" y="618"/>
                    <a:pt x="3557" y="629"/>
                  </a:cubicBezTo>
                  <a:cubicBezTo>
                    <a:pt x="3227" y="671"/>
                    <a:pt x="3227" y="671"/>
                    <a:pt x="3227" y="671"/>
                  </a:cubicBezTo>
                  <a:cubicBezTo>
                    <a:pt x="3131" y="693"/>
                    <a:pt x="2993" y="714"/>
                    <a:pt x="2897" y="735"/>
                  </a:cubicBezTo>
                  <a:cubicBezTo>
                    <a:pt x="2577" y="799"/>
                    <a:pt x="2577" y="799"/>
                    <a:pt x="2577" y="799"/>
                  </a:cubicBezTo>
                  <a:cubicBezTo>
                    <a:pt x="2481" y="831"/>
                    <a:pt x="2343" y="863"/>
                    <a:pt x="2247" y="884"/>
                  </a:cubicBezTo>
                  <a:cubicBezTo>
                    <a:pt x="1960" y="970"/>
                    <a:pt x="1960" y="970"/>
                    <a:pt x="1960" y="970"/>
                  </a:cubicBezTo>
                  <a:cubicBezTo>
                    <a:pt x="1853" y="1002"/>
                    <a:pt x="1725" y="1044"/>
                    <a:pt x="1629" y="1087"/>
                  </a:cubicBezTo>
                  <a:cubicBezTo>
                    <a:pt x="1363" y="1193"/>
                    <a:pt x="1363" y="1193"/>
                    <a:pt x="1363" y="1193"/>
                  </a:cubicBezTo>
                  <a:cubicBezTo>
                    <a:pt x="1267" y="1236"/>
                    <a:pt x="1129" y="1300"/>
                    <a:pt x="1033" y="1353"/>
                  </a:cubicBezTo>
                  <a:cubicBezTo>
                    <a:pt x="809" y="1481"/>
                    <a:pt x="809" y="1481"/>
                    <a:pt x="809" y="1481"/>
                  </a:cubicBezTo>
                  <a:cubicBezTo>
                    <a:pt x="714" y="1545"/>
                    <a:pt x="575" y="1630"/>
                    <a:pt x="479" y="1705"/>
                  </a:cubicBezTo>
                  <a:cubicBezTo>
                    <a:pt x="320" y="1854"/>
                    <a:pt x="320" y="1854"/>
                    <a:pt x="320" y="1854"/>
                  </a:cubicBezTo>
                  <a:cubicBezTo>
                    <a:pt x="128" y="2046"/>
                    <a:pt x="117" y="2056"/>
                    <a:pt x="32" y="2195"/>
                  </a:cubicBezTo>
                  <a:cubicBezTo>
                    <a:pt x="21" y="2205"/>
                    <a:pt x="11" y="2227"/>
                    <a:pt x="0" y="2248"/>
                  </a:cubicBezTo>
                  <a:cubicBezTo>
                    <a:pt x="0" y="2237"/>
                    <a:pt x="11" y="2237"/>
                    <a:pt x="11" y="2237"/>
                  </a:cubicBezTo>
                </a:path>
              </a:pathLst>
            </a:custGeom>
            <a:solidFill>
              <a:srgbClr val="FF9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45" name="Freeform 21"/>
            <p:cNvSpPr>
              <a:spLocks noChangeAspect="1"/>
            </p:cNvSpPr>
            <p:nvPr/>
          </p:nvSpPr>
          <p:spPr bwMode="auto">
            <a:xfrm>
              <a:off x="3288" y="1736"/>
              <a:ext cx="253" cy="903"/>
            </a:xfrm>
            <a:custGeom>
              <a:avLst/>
              <a:gdLst>
                <a:gd name="T0" fmla="*/ 1523 w 2108"/>
                <a:gd name="T1" fmla="*/ 895 h 7525"/>
                <a:gd name="T2" fmla="*/ 1118 w 2108"/>
                <a:gd name="T3" fmla="*/ 4444 h 7525"/>
                <a:gd name="T4" fmla="*/ 958 w 2108"/>
                <a:gd name="T5" fmla="*/ 5628 h 7525"/>
                <a:gd name="T6" fmla="*/ 958 w 2108"/>
                <a:gd name="T7" fmla="*/ 5628 h 7525"/>
                <a:gd name="T8" fmla="*/ 0 w 2108"/>
                <a:gd name="T9" fmla="*/ 7525 h 7525"/>
                <a:gd name="T10" fmla="*/ 256 w 2108"/>
                <a:gd name="T11" fmla="*/ 7418 h 7525"/>
                <a:gd name="T12" fmla="*/ 501 w 2108"/>
                <a:gd name="T13" fmla="*/ 7301 h 7525"/>
                <a:gd name="T14" fmla="*/ 724 w 2108"/>
                <a:gd name="T15" fmla="*/ 7173 h 7525"/>
                <a:gd name="T16" fmla="*/ 958 w 2108"/>
                <a:gd name="T17" fmla="*/ 7003 h 7525"/>
                <a:gd name="T18" fmla="*/ 1129 w 2108"/>
                <a:gd name="T19" fmla="*/ 6853 h 7525"/>
                <a:gd name="T20" fmla="*/ 1331 w 2108"/>
                <a:gd name="T21" fmla="*/ 6598 h 7525"/>
                <a:gd name="T22" fmla="*/ 1406 w 2108"/>
                <a:gd name="T23" fmla="*/ 6448 h 7525"/>
                <a:gd name="T24" fmla="*/ 1640 w 2108"/>
                <a:gd name="T25" fmla="*/ 5191 h 7525"/>
                <a:gd name="T26" fmla="*/ 1693 w 2108"/>
                <a:gd name="T27" fmla="*/ 4977 h 7525"/>
                <a:gd name="T28" fmla="*/ 1746 w 2108"/>
                <a:gd name="T29" fmla="*/ 4764 h 7525"/>
                <a:gd name="T30" fmla="*/ 1800 w 2108"/>
                <a:gd name="T31" fmla="*/ 4562 h 7525"/>
                <a:gd name="T32" fmla="*/ 1842 w 2108"/>
                <a:gd name="T33" fmla="*/ 4359 h 7525"/>
                <a:gd name="T34" fmla="*/ 1885 w 2108"/>
                <a:gd name="T35" fmla="*/ 4157 h 7525"/>
                <a:gd name="T36" fmla="*/ 1917 w 2108"/>
                <a:gd name="T37" fmla="*/ 3965 h 7525"/>
                <a:gd name="T38" fmla="*/ 1949 w 2108"/>
                <a:gd name="T39" fmla="*/ 3773 h 7525"/>
                <a:gd name="T40" fmla="*/ 1981 w 2108"/>
                <a:gd name="T41" fmla="*/ 3581 h 7525"/>
                <a:gd name="T42" fmla="*/ 2002 w 2108"/>
                <a:gd name="T43" fmla="*/ 3400 h 7525"/>
                <a:gd name="T44" fmla="*/ 2023 w 2108"/>
                <a:gd name="T45" fmla="*/ 3208 h 7525"/>
                <a:gd name="T46" fmla="*/ 2045 w 2108"/>
                <a:gd name="T47" fmla="*/ 3038 h 7525"/>
                <a:gd name="T48" fmla="*/ 2055 w 2108"/>
                <a:gd name="T49" fmla="*/ 2856 h 7525"/>
                <a:gd name="T50" fmla="*/ 2066 w 2108"/>
                <a:gd name="T51" fmla="*/ 2686 h 7525"/>
                <a:gd name="T52" fmla="*/ 2077 w 2108"/>
                <a:gd name="T53" fmla="*/ 2515 h 7525"/>
                <a:gd name="T54" fmla="*/ 2087 w 2108"/>
                <a:gd name="T55" fmla="*/ 2355 h 7525"/>
                <a:gd name="T56" fmla="*/ 2098 w 2108"/>
                <a:gd name="T57" fmla="*/ 2195 h 7525"/>
                <a:gd name="T58" fmla="*/ 2098 w 2108"/>
                <a:gd name="T59" fmla="*/ 2036 h 7525"/>
                <a:gd name="T60" fmla="*/ 2098 w 2108"/>
                <a:gd name="T61" fmla="*/ 1886 h 7525"/>
                <a:gd name="T62" fmla="*/ 2108 w 2108"/>
                <a:gd name="T63" fmla="*/ 1727 h 7525"/>
                <a:gd name="T64" fmla="*/ 2108 w 2108"/>
                <a:gd name="T65" fmla="*/ 1577 h 7525"/>
                <a:gd name="T66" fmla="*/ 2098 w 2108"/>
                <a:gd name="T67" fmla="*/ 1417 h 7525"/>
                <a:gd name="T68" fmla="*/ 2055 w 2108"/>
                <a:gd name="T69" fmla="*/ 1204 h 7525"/>
                <a:gd name="T70" fmla="*/ 2002 w 2108"/>
                <a:gd name="T71" fmla="*/ 1044 h 7525"/>
                <a:gd name="T72" fmla="*/ 1885 w 2108"/>
                <a:gd name="T73" fmla="*/ 831 h 7525"/>
                <a:gd name="T74" fmla="*/ 1778 w 2108"/>
                <a:gd name="T75" fmla="*/ 661 h 7525"/>
                <a:gd name="T76" fmla="*/ 1576 w 2108"/>
                <a:gd name="T77" fmla="*/ 437 h 7525"/>
                <a:gd name="T78" fmla="*/ 1406 w 2108"/>
                <a:gd name="T79" fmla="*/ 288 h 7525"/>
                <a:gd name="T80" fmla="*/ 969 w 2108"/>
                <a:gd name="T81" fmla="*/ 0 h 7525"/>
                <a:gd name="T82" fmla="*/ 1523 w 2108"/>
                <a:gd name="T83" fmla="*/ 895 h 7525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108"/>
                <a:gd name="T127" fmla="*/ 0 h 7525"/>
                <a:gd name="T128" fmla="*/ 2108 w 2108"/>
                <a:gd name="T129" fmla="*/ 7525 h 7525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108" h="7525">
                  <a:moveTo>
                    <a:pt x="1523" y="895"/>
                  </a:moveTo>
                  <a:cubicBezTo>
                    <a:pt x="1523" y="1854"/>
                    <a:pt x="1480" y="2995"/>
                    <a:pt x="1118" y="4444"/>
                  </a:cubicBezTo>
                  <a:cubicBezTo>
                    <a:pt x="1022" y="4860"/>
                    <a:pt x="1097" y="5255"/>
                    <a:pt x="958" y="5628"/>
                  </a:cubicBezTo>
                  <a:cubicBezTo>
                    <a:pt x="958" y="5628"/>
                    <a:pt x="958" y="5628"/>
                    <a:pt x="958" y="5628"/>
                  </a:cubicBezTo>
                  <a:cubicBezTo>
                    <a:pt x="1544" y="6406"/>
                    <a:pt x="1235" y="7024"/>
                    <a:pt x="0" y="7525"/>
                  </a:cubicBezTo>
                  <a:cubicBezTo>
                    <a:pt x="256" y="7418"/>
                    <a:pt x="256" y="7418"/>
                    <a:pt x="256" y="7418"/>
                  </a:cubicBezTo>
                  <a:cubicBezTo>
                    <a:pt x="330" y="7386"/>
                    <a:pt x="426" y="7344"/>
                    <a:pt x="501" y="7301"/>
                  </a:cubicBezTo>
                  <a:cubicBezTo>
                    <a:pt x="724" y="7173"/>
                    <a:pt x="724" y="7173"/>
                    <a:pt x="724" y="7173"/>
                  </a:cubicBezTo>
                  <a:cubicBezTo>
                    <a:pt x="788" y="7130"/>
                    <a:pt x="895" y="7056"/>
                    <a:pt x="958" y="7003"/>
                  </a:cubicBezTo>
                  <a:cubicBezTo>
                    <a:pt x="1129" y="6853"/>
                    <a:pt x="1129" y="6853"/>
                    <a:pt x="1129" y="6853"/>
                  </a:cubicBezTo>
                  <a:cubicBezTo>
                    <a:pt x="1193" y="6779"/>
                    <a:pt x="1278" y="6683"/>
                    <a:pt x="1331" y="6598"/>
                  </a:cubicBezTo>
                  <a:cubicBezTo>
                    <a:pt x="1406" y="6448"/>
                    <a:pt x="1406" y="6448"/>
                    <a:pt x="1406" y="6448"/>
                  </a:cubicBezTo>
                  <a:cubicBezTo>
                    <a:pt x="1555" y="6043"/>
                    <a:pt x="1533" y="5606"/>
                    <a:pt x="1640" y="5191"/>
                  </a:cubicBezTo>
                  <a:cubicBezTo>
                    <a:pt x="1693" y="4977"/>
                    <a:pt x="1693" y="4977"/>
                    <a:pt x="1693" y="4977"/>
                  </a:cubicBezTo>
                  <a:cubicBezTo>
                    <a:pt x="1714" y="4913"/>
                    <a:pt x="1736" y="4828"/>
                    <a:pt x="1746" y="4764"/>
                  </a:cubicBezTo>
                  <a:cubicBezTo>
                    <a:pt x="1800" y="4562"/>
                    <a:pt x="1800" y="4562"/>
                    <a:pt x="1800" y="4562"/>
                  </a:cubicBezTo>
                  <a:cubicBezTo>
                    <a:pt x="1810" y="4498"/>
                    <a:pt x="1832" y="4423"/>
                    <a:pt x="1842" y="4359"/>
                  </a:cubicBezTo>
                  <a:cubicBezTo>
                    <a:pt x="1885" y="4157"/>
                    <a:pt x="1885" y="4157"/>
                    <a:pt x="1885" y="4157"/>
                  </a:cubicBezTo>
                  <a:cubicBezTo>
                    <a:pt x="1896" y="4103"/>
                    <a:pt x="1906" y="4018"/>
                    <a:pt x="1917" y="3965"/>
                  </a:cubicBezTo>
                  <a:cubicBezTo>
                    <a:pt x="1949" y="3773"/>
                    <a:pt x="1949" y="3773"/>
                    <a:pt x="1949" y="3773"/>
                  </a:cubicBezTo>
                  <a:cubicBezTo>
                    <a:pt x="1959" y="3709"/>
                    <a:pt x="1970" y="3634"/>
                    <a:pt x="1981" y="3581"/>
                  </a:cubicBezTo>
                  <a:cubicBezTo>
                    <a:pt x="2002" y="3400"/>
                    <a:pt x="2002" y="3400"/>
                    <a:pt x="2002" y="3400"/>
                  </a:cubicBezTo>
                  <a:cubicBezTo>
                    <a:pt x="2013" y="3336"/>
                    <a:pt x="2023" y="3272"/>
                    <a:pt x="2023" y="3208"/>
                  </a:cubicBezTo>
                  <a:cubicBezTo>
                    <a:pt x="2045" y="3038"/>
                    <a:pt x="2045" y="3038"/>
                    <a:pt x="2045" y="3038"/>
                  </a:cubicBezTo>
                  <a:cubicBezTo>
                    <a:pt x="2045" y="2984"/>
                    <a:pt x="2055" y="2910"/>
                    <a:pt x="2055" y="2856"/>
                  </a:cubicBezTo>
                  <a:cubicBezTo>
                    <a:pt x="2066" y="2686"/>
                    <a:pt x="2066" y="2686"/>
                    <a:pt x="2066" y="2686"/>
                  </a:cubicBezTo>
                  <a:cubicBezTo>
                    <a:pt x="2077" y="2632"/>
                    <a:pt x="2077" y="2569"/>
                    <a:pt x="2077" y="2515"/>
                  </a:cubicBezTo>
                  <a:cubicBezTo>
                    <a:pt x="2087" y="2355"/>
                    <a:pt x="2087" y="2355"/>
                    <a:pt x="2087" y="2355"/>
                  </a:cubicBezTo>
                  <a:cubicBezTo>
                    <a:pt x="2087" y="2302"/>
                    <a:pt x="2098" y="2238"/>
                    <a:pt x="2098" y="2195"/>
                  </a:cubicBezTo>
                  <a:cubicBezTo>
                    <a:pt x="2098" y="2036"/>
                    <a:pt x="2098" y="2036"/>
                    <a:pt x="2098" y="2036"/>
                  </a:cubicBezTo>
                  <a:cubicBezTo>
                    <a:pt x="2098" y="1993"/>
                    <a:pt x="2098" y="1929"/>
                    <a:pt x="2098" y="1886"/>
                  </a:cubicBezTo>
                  <a:cubicBezTo>
                    <a:pt x="2108" y="1727"/>
                    <a:pt x="2108" y="1727"/>
                    <a:pt x="2108" y="1727"/>
                  </a:cubicBezTo>
                  <a:cubicBezTo>
                    <a:pt x="2108" y="1684"/>
                    <a:pt x="2108" y="1631"/>
                    <a:pt x="2108" y="1577"/>
                  </a:cubicBezTo>
                  <a:cubicBezTo>
                    <a:pt x="2098" y="1417"/>
                    <a:pt x="2098" y="1417"/>
                    <a:pt x="2098" y="1417"/>
                  </a:cubicBezTo>
                  <a:cubicBezTo>
                    <a:pt x="2087" y="1353"/>
                    <a:pt x="2066" y="1268"/>
                    <a:pt x="2055" y="1204"/>
                  </a:cubicBezTo>
                  <a:cubicBezTo>
                    <a:pt x="2002" y="1044"/>
                    <a:pt x="2002" y="1044"/>
                    <a:pt x="2002" y="1044"/>
                  </a:cubicBezTo>
                  <a:cubicBezTo>
                    <a:pt x="1970" y="980"/>
                    <a:pt x="1927" y="884"/>
                    <a:pt x="1885" y="831"/>
                  </a:cubicBezTo>
                  <a:cubicBezTo>
                    <a:pt x="1778" y="661"/>
                    <a:pt x="1778" y="661"/>
                    <a:pt x="1778" y="661"/>
                  </a:cubicBezTo>
                  <a:cubicBezTo>
                    <a:pt x="1714" y="597"/>
                    <a:pt x="1640" y="501"/>
                    <a:pt x="1576" y="437"/>
                  </a:cubicBezTo>
                  <a:cubicBezTo>
                    <a:pt x="1406" y="288"/>
                    <a:pt x="1406" y="288"/>
                    <a:pt x="1406" y="288"/>
                  </a:cubicBezTo>
                  <a:cubicBezTo>
                    <a:pt x="1139" y="96"/>
                    <a:pt x="1139" y="96"/>
                    <a:pt x="969" y="0"/>
                  </a:cubicBezTo>
                  <a:cubicBezTo>
                    <a:pt x="1363" y="224"/>
                    <a:pt x="1523" y="543"/>
                    <a:pt x="1523" y="895"/>
                  </a:cubicBezTo>
                </a:path>
              </a:pathLst>
            </a:custGeom>
            <a:solidFill>
              <a:srgbClr val="FF9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46" name="Freeform 22"/>
            <p:cNvSpPr>
              <a:spLocks noChangeAspect="1"/>
            </p:cNvSpPr>
            <p:nvPr/>
          </p:nvSpPr>
          <p:spPr bwMode="auto">
            <a:xfrm>
              <a:off x="2210" y="1666"/>
              <a:ext cx="1161" cy="943"/>
            </a:xfrm>
            <a:custGeom>
              <a:avLst/>
              <a:gdLst>
                <a:gd name="T0" fmla="*/ 1777 w 9675"/>
                <a:gd name="T1" fmla="*/ 7795 h 7859"/>
                <a:gd name="T2" fmla="*/ 8472 w 9675"/>
                <a:gd name="T3" fmla="*/ 5974 h 7859"/>
                <a:gd name="T4" fmla="*/ 7578 w 9675"/>
                <a:gd name="T5" fmla="*/ 5282 h 7859"/>
                <a:gd name="T6" fmla="*/ 7184 w 9675"/>
                <a:gd name="T7" fmla="*/ 4952 h 7859"/>
                <a:gd name="T8" fmla="*/ 7397 w 9675"/>
                <a:gd name="T9" fmla="*/ 4590 h 7859"/>
                <a:gd name="T10" fmla="*/ 7791 w 9675"/>
                <a:gd name="T11" fmla="*/ 3930 h 7859"/>
                <a:gd name="T12" fmla="*/ 6854 w 9675"/>
                <a:gd name="T13" fmla="*/ 714 h 7859"/>
                <a:gd name="T14" fmla="*/ 128 w 9675"/>
                <a:gd name="T15" fmla="*/ 1704 h 7859"/>
                <a:gd name="T16" fmla="*/ 32 w 9675"/>
                <a:gd name="T17" fmla="*/ 3823 h 7859"/>
                <a:gd name="T18" fmla="*/ 117 w 9675"/>
                <a:gd name="T19" fmla="*/ 4632 h 7859"/>
                <a:gd name="T20" fmla="*/ 128 w 9675"/>
                <a:gd name="T21" fmla="*/ 4728 h 7859"/>
                <a:gd name="T22" fmla="*/ 447 w 9675"/>
                <a:gd name="T23" fmla="*/ 5708 h 7859"/>
                <a:gd name="T24" fmla="*/ 436 w 9675"/>
                <a:gd name="T25" fmla="*/ 6794 h 7859"/>
                <a:gd name="T26" fmla="*/ 1777 w 9675"/>
                <a:gd name="T27" fmla="*/ 7795 h 785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9675"/>
                <a:gd name="T43" fmla="*/ 0 h 7859"/>
                <a:gd name="T44" fmla="*/ 9675 w 9675"/>
                <a:gd name="T45" fmla="*/ 7859 h 7859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9675" h="7859">
                  <a:moveTo>
                    <a:pt x="1777" y="7795"/>
                  </a:moveTo>
                  <a:cubicBezTo>
                    <a:pt x="2235" y="7859"/>
                    <a:pt x="9675" y="7422"/>
                    <a:pt x="8472" y="5974"/>
                  </a:cubicBezTo>
                  <a:cubicBezTo>
                    <a:pt x="8302" y="5761"/>
                    <a:pt x="7887" y="5484"/>
                    <a:pt x="7578" y="5282"/>
                  </a:cubicBezTo>
                  <a:cubicBezTo>
                    <a:pt x="7344" y="5133"/>
                    <a:pt x="7184" y="4952"/>
                    <a:pt x="7184" y="4952"/>
                  </a:cubicBezTo>
                  <a:cubicBezTo>
                    <a:pt x="7120" y="4781"/>
                    <a:pt x="7205" y="4728"/>
                    <a:pt x="7397" y="4590"/>
                  </a:cubicBezTo>
                  <a:cubicBezTo>
                    <a:pt x="7812" y="4270"/>
                    <a:pt x="7823" y="4217"/>
                    <a:pt x="7791" y="3930"/>
                  </a:cubicBezTo>
                  <a:cubicBezTo>
                    <a:pt x="7716" y="3450"/>
                    <a:pt x="7152" y="852"/>
                    <a:pt x="6854" y="714"/>
                  </a:cubicBezTo>
                  <a:cubicBezTo>
                    <a:pt x="5311" y="0"/>
                    <a:pt x="692" y="341"/>
                    <a:pt x="128" y="1704"/>
                  </a:cubicBezTo>
                  <a:cubicBezTo>
                    <a:pt x="32" y="1938"/>
                    <a:pt x="0" y="3206"/>
                    <a:pt x="32" y="3823"/>
                  </a:cubicBezTo>
                  <a:cubicBezTo>
                    <a:pt x="53" y="4185"/>
                    <a:pt x="96" y="4473"/>
                    <a:pt x="117" y="4632"/>
                  </a:cubicBezTo>
                  <a:cubicBezTo>
                    <a:pt x="117" y="4664"/>
                    <a:pt x="128" y="4696"/>
                    <a:pt x="128" y="4728"/>
                  </a:cubicBezTo>
                  <a:cubicBezTo>
                    <a:pt x="181" y="5080"/>
                    <a:pt x="351" y="5378"/>
                    <a:pt x="447" y="5708"/>
                  </a:cubicBezTo>
                  <a:cubicBezTo>
                    <a:pt x="564" y="6070"/>
                    <a:pt x="340" y="6432"/>
                    <a:pt x="436" y="6794"/>
                  </a:cubicBezTo>
                  <a:cubicBezTo>
                    <a:pt x="585" y="7358"/>
                    <a:pt x="1022" y="7688"/>
                    <a:pt x="1777" y="7795"/>
                  </a:cubicBezTo>
                </a:path>
              </a:pathLst>
            </a:custGeom>
            <a:solidFill>
              <a:srgbClr val="FF8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47" name="Freeform 23"/>
            <p:cNvSpPr>
              <a:spLocks noChangeAspect="1"/>
            </p:cNvSpPr>
            <p:nvPr/>
          </p:nvSpPr>
          <p:spPr bwMode="auto">
            <a:xfrm>
              <a:off x="2209" y="1689"/>
              <a:ext cx="1051" cy="901"/>
            </a:xfrm>
            <a:custGeom>
              <a:avLst/>
              <a:gdLst>
                <a:gd name="T0" fmla="*/ 1309 w 8759"/>
                <a:gd name="T1" fmla="*/ 7391 h 7508"/>
                <a:gd name="T2" fmla="*/ 8376 w 8759"/>
                <a:gd name="T3" fmla="*/ 5900 h 7508"/>
                <a:gd name="T4" fmla="*/ 7343 w 8759"/>
                <a:gd name="T5" fmla="*/ 5059 h 7508"/>
                <a:gd name="T6" fmla="*/ 6928 w 8759"/>
                <a:gd name="T7" fmla="*/ 4739 h 7508"/>
                <a:gd name="T8" fmla="*/ 6971 w 8759"/>
                <a:gd name="T9" fmla="*/ 4505 h 7508"/>
                <a:gd name="T10" fmla="*/ 7567 w 8759"/>
                <a:gd name="T11" fmla="*/ 3717 h 7508"/>
                <a:gd name="T12" fmla="*/ 6545 w 8759"/>
                <a:gd name="T13" fmla="*/ 501 h 7508"/>
                <a:gd name="T14" fmla="*/ 2352 w 8759"/>
                <a:gd name="T15" fmla="*/ 384 h 7508"/>
                <a:gd name="T16" fmla="*/ 192 w 8759"/>
                <a:gd name="T17" fmla="*/ 1683 h 7508"/>
                <a:gd name="T18" fmla="*/ 192 w 8759"/>
                <a:gd name="T19" fmla="*/ 4463 h 7508"/>
                <a:gd name="T20" fmla="*/ 554 w 8759"/>
                <a:gd name="T21" fmla="*/ 5591 h 7508"/>
                <a:gd name="T22" fmla="*/ 501 w 8759"/>
                <a:gd name="T23" fmla="*/ 6710 h 7508"/>
                <a:gd name="T24" fmla="*/ 958 w 8759"/>
                <a:gd name="T25" fmla="*/ 7253 h 7508"/>
                <a:gd name="T26" fmla="*/ 1309 w 8759"/>
                <a:gd name="T27" fmla="*/ 7391 h 750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8759"/>
                <a:gd name="T43" fmla="*/ 0 h 7508"/>
                <a:gd name="T44" fmla="*/ 8759 w 8759"/>
                <a:gd name="T45" fmla="*/ 7508 h 750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8759" h="7508">
                  <a:moveTo>
                    <a:pt x="1309" y="7391"/>
                  </a:moveTo>
                  <a:cubicBezTo>
                    <a:pt x="1873" y="7508"/>
                    <a:pt x="8759" y="6891"/>
                    <a:pt x="8376" y="5900"/>
                  </a:cubicBezTo>
                  <a:cubicBezTo>
                    <a:pt x="8322" y="5751"/>
                    <a:pt x="8163" y="5549"/>
                    <a:pt x="7343" y="5059"/>
                  </a:cubicBezTo>
                  <a:cubicBezTo>
                    <a:pt x="7141" y="4931"/>
                    <a:pt x="6928" y="4739"/>
                    <a:pt x="6928" y="4739"/>
                  </a:cubicBezTo>
                  <a:cubicBezTo>
                    <a:pt x="6907" y="4665"/>
                    <a:pt x="6928" y="4558"/>
                    <a:pt x="6971" y="4505"/>
                  </a:cubicBezTo>
                  <a:cubicBezTo>
                    <a:pt x="7152" y="4218"/>
                    <a:pt x="7609" y="4164"/>
                    <a:pt x="7567" y="3717"/>
                  </a:cubicBezTo>
                  <a:cubicBezTo>
                    <a:pt x="7567" y="3685"/>
                    <a:pt x="7003" y="905"/>
                    <a:pt x="6545" y="501"/>
                  </a:cubicBezTo>
                  <a:cubicBezTo>
                    <a:pt x="6290" y="277"/>
                    <a:pt x="4183" y="0"/>
                    <a:pt x="2352" y="384"/>
                  </a:cubicBezTo>
                  <a:cubicBezTo>
                    <a:pt x="373" y="799"/>
                    <a:pt x="235" y="1470"/>
                    <a:pt x="192" y="1683"/>
                  </a:cubicBezTo>
                  <a:cubicBezTo>
                    <a:pt x="192" y="1694"/>
                    <a:pt x="0" y="3078"/>
                    <a:pt x="192" y="4463"/>
                  </a:cubicBezTo>
                  <a:cubicBezTo>
                    <a:pt x="245" y="4867"/>
                    <a:pt x="511" y="5197"/>
                    <a:pt x="554" y="5591"/>
                  </a:cubicBezTo>
                  <a:cubicBezTo>
                    <a:pt x="586" y="5964"/>
                    <a:pt x="394" y="6337"/>
                    <a:pt x="501" y="6710"/>
                  </a:cubicBezTo>
                  <a:cubicBezTo>
                    <a:pt x="564" y="6944"/>
                    <a:pt x="777" y="7157"/>
                    <a:pt x="958" y="7253"/>
                  </a:cubicBezTo>
                  <a:cubicBezTo>
                    <a:pt x="1054" y="7306"/>
                    <a:pt x="1192" y="7370"/>
                    <a:pt x="1309" y="7391"/>
                  </a:cubicBezTo>
                </a:path>
              </a:pathLst>
            </a:custGeom>
            <a:solidFill>
              <a:srgbClr val="FF8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48" name="Freeform 24"/>
            <p:cNvSpPr>
              <a:spLocks noChangeAspect="1"/>
            </p:cNvSpPr>
            <p:nvPr/>
          </p:nvSpPr>
          <p:spPr bwMode="auto">
            <a:xfrm>
              <a:off x="2220" y="1693"/>
              <a:ext cx="979" cy="890"/>
            </a:xfrm>
            <a:custGeom>
              <a:avLst/>
              <a:gdLst>
                <a:gd name="T0" fmla="*/ 895 w 8158"/>
                <a:gd name="T1" fmla="*/ 7140 h 7417"/>
                <a:gd name="T2" fmla="*/ 6912 w 8158"/>
                <a:gd name="T3" fmla="*/ 6438 h 7417"/>
                <a:gd name="T4" fmla="*/ 7935 w 8158"/>
                <a:gd name="T5" fmla="*/ 5651 h 7417"/>
                <a:gd name="T6" fmla="*/ 7179 w 8158"/>
                <a:gd name="T7" fmla="*/ 5087 h 7417"/>
                <a:gd name="T8" fmla="*/ 6593 w 8158"/>
                <a:gd name="T9" fmla="*/ 4682 h 7417"/>
                <a:gd name="T10" fmla="*/ 6625 w 8158"/>
                <a:gd name="T11" fmla="*/ 4448 h 7417"/>
                <a:gd name="T12" fmla="*/ 7264 w 8158"/>
                <a:gd name="T13" fmla="*/ 3650 h 7417"/>
                <a:gd name="T14" fmla="*/ 6124 w 8158"/>
                <a:gd name="T15" fmla="*/ 447 h 7417"/>
                <a:gd name="T16" fmla="*/ 2247 w 8158"/>
                <a:gd name="T17" fmla="*/ 394 h 7417"/>
                <a:gd name="T18" fmla="*/ 224 w 8158"/>
                <a:gd name="T19" fmla="*/ 1565 h 7417"/>
                <a:gd name="T20" fmla="*/ 160 w 8158"/>
                <a:gd name="T21" fmla="*/ 4353 h 7417"/>
                <a:gd name="T22" fmla="*/ 447 w 8158"/>
                <a:gd name="T23" fmla="*/ 5236 h 7417"/>
                <a:gd name="T24" fmla="*/ 554 w 8158"/>
                <a:gd name="T25" fmla="*/ 5481 h 7417"/>
                <a:gd name="T26" fmla="*/ 416 w 8158"/>
                <a:gd name="T27" fmla="*/ 6608 h 7417"/>
                <a:gd name="T28" fmla="*/ 831 w 8158"/>
                <a:gd name="T29" fmla="*/ 7119 h 7417"/>
                <a:gd name="T30" fmla="*/ 895 w 8158"/>
                <a:gd name="T31" fmla="*/ 7140 h 741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8158"/>
                <a:gd name="T49" fmla="*/ 0 h 7417"/>
                <a:gd name="T50" fmla="*/ 8158 w 8158"/>
                <a:gd name="T51" fmla="*/ 7417 h 741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8158" h="7417">
                  <a:moveTo>
                    <a:pt x="895" y="7140"/>
                  </a:moveTo>
                  <a:cubicBezTo>
                    <a:pt x="1768" y="7417"/>
                    <a:pt x="6870" y="6449"/>
                    <a:pt x="6912" y="6438"/>
                  </a:cubicBezTo>
                  <a:cubicBezTo>
                    <a:pt x="8127" y="6183"/>
                    <a:pt x="8158" y="5991"/>
                    <a:pt x="7935" y="5651"/>
                  </a:cubicBezTo>
                  <a:cubicBezTo>
                    <a:pt x="7807" y="5449"/>
                    <a:pt x="7243" y="5119"/>
                    <a:pt x="7179" y="5087"/>
                  </a:cubicBezTo>
                  <a:cubicBezTo>
                    <a:pt x="6625" y="4768"/>
                    <a:pt x="6593" y="4682"/>
                    <a:pt x="6593" y="4682"/>
                  </a:cubicBezTo>
                  <a:cubicBezTo>
                    <a:pt x="6561" y="4608"/>
                    <a:pt x="6593" y="4502"/>
                    <a:pt x="6625" y="4448"/>
                  </a:cubicBezTo>
                  <a:cubicBezTo>
                    <a:pt x="6816" y="4161"/>
                    <a:pt x="7317" y="4129"/>
                    <a:pt x="7264" y="3650"/>
                  </a:cubicBezTo>
                  <a:cubicBezTo>
                    <a:pt x="7253" y="3629"/>
                    <a:pt x="6635" y="937"/>
                    <a:pt x="6124" y="447"/>
                  </a:cubicBezTo>
                  <a:cubicBezTo>
                    <a:pt x="5986" y="330"/>
                    <a:pt x="4101" y="0"/>
                    <a:pt x="2247" y="394"/>
                  </a:cubicBezTo>
                  <a:cubicBezTo>
                    <a:pt x="384" y="788"/>
                    <a:pt x="266" y="1373"/>
                    <a:pt x="224" y="1565"/>
                  </a:cubicBezTo>
                  <a:cubicBezTo>
                    <a:pt x="224" y="1575"/>
                    <a:pt x="0" y="2895"/>
                    <a:pt x="160" y="4353"/>
                  </a:cubicBezTo>
                  <a:cubicBezTo>
                    <a:pt x="224" y="4980"/>
                    <a:pt x="266" y="5034"/>
                    <a:pt x="447" y="5236"/>
                  </a:cubicBezTo>
                  <a:cubicBezTo>
                    <a:pt x="501" y="5300"/>
                    <a:pt x="543" y="5406"/>
                    <a:pt x="554" y="5481"/>
                  </a:cubicBezTo>
                  <a:cubicBezTo>
                    <a:pt x="597" y="5864"/>
                    <a:pt x="320" y="6215"/>
                    <a:pt x="416" y="6608"/>
                  </a:cubicBezTo>
                  <a:cubicBezTo>
                    <a:pt x="490" y="6917"/>
                    <a:pt x="756" y="7077"/>
                    <a:pt x="831" y="7119"/>
                  </a:cubicBezTo>
                  <a:cubicBezTo>
                    <a:pt x="852" y="7130"/>
                    <a:pt x="873" y="7140"/>
                    <a:pt x="895" y="7140"/>
                  </a:cubicBezTo>
                </a:path>
              </a:pathLst>
            </a:custGeom>
            <a:solidFill>
              <a:srgbClr val="FF8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49" name="Freeform 25"/>
            <p:cNvSpPr>
              <a:spLocks noChangeAspect="1"/>
            </p:cNvSpPr>
            <p:nvPr/>
          </p:nvSpPr>
          <p:spPr bwMode="auto">
            <a:xfrm>
              <a:off x="2236" y="1711"/>
              <a:ext cx="923" cy="833"/>
            </a:xfrm>
            <a:custGeom>
              <a:avLst/>
              <a:gdLst>
                <a:gd name="T0" fmla="*/ 1107 w 7692"/>
                <a:gd name="T1" fmla="*/ 6931 h 6942"/>
                <a:gd name="T2" fmla="*/ 6947 w 7692"/>
                <a:gd name="T3" fmla="*/ 6080 h 6942"/>
                <a:gd name="T4" fmla="*/ 7671 w 7692"/>
                <a:gd name="T5" fmla="*/ 5622 h 6942"/>
                <a:gd name="T6" fmla="*/ 6841 w 7692"/>
                <a:gd name="T7" fmla="*/ 4919 h 6942"/>
                <a:gd name="T8" fmla="*/ 6213 w 7692"/>
                <a:gd name="T9" fmla="*/ 4515 h 6942"/>
                <a:gd name="T10" fmla="*/ 6256 w 7692"/>
                <a:gd name="T11" fmla="*/ 4280 h 6942"/>
                <a:gd name="T12" fmla="*/ 6905 w 7692"/>
                <a:gd name="T13" fmla="*/ 3482 h 6942"/>
                <a:gd name="T14" fmla="*/ 5798 w 7692"/>
                <a:gd name="T15" fmla="*/ 426 h 6942"/>
                <a:gd name="T16" fmla="*/ 2118 w 7692"/>
                <a:gd name="T17" fmla="*/ 288 h 6942"/>
                <a:gd name="T18" fmla="*/ 245 w 7692"/>
                <a:gd name="T19" fmla="*/ 1331 h 6942"/>
                <a:gd name="T20" fmla="*/ 96 w 7692"/>
                <a:gd name="T21" fmla="*/ 4025 h 6942"/>
                <a:gd name="T22" fmla="*/ 107 w 7692"/>
                <a:gd name="T23" fmla="*/ 4131 h 6942"/>
                <a:gd name="T24" fmla="*/ 447 w 7692"/>
                <a:gd name="T25" fmla="*/ 5047 h 6942"/>
                <a:gd name="T26" fmla="*/ 532 w 7692"/>
                <a:gd name="T27" fmla="*/ 5260 h 6942"/>
                <a:gd name="T28" fmla="*/ 320 w 7692"/>
                <a:gd name="T29" fmla="*/ 6389 h 6942"/>
                <a:gd name="T30" fmla="*/ 618 w 7692"/>
                <a:gd name="T31" fmla="*/ 6814 h 6942"/>
                <a:gd name="T32" fmla="*/ 1107 w 7692"/>
                <a:gd name="T33" fmla="*/ 6931 h 694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7692"/>
                <a:gd name="T52" fmla="*/ 0 h 6942"/>
                <a:gd name="T53" fmla="*/ 7692 w 7692"/>
                <a:gd name="T54" fmla="*/ 6942 h 694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7692" h="6942">
                  <a:moveTo>
                    <a:pt x="1107" y="6931"/>
                  </a:moveTo>
                  <a:cubicBezTo>
                    <a:pt x="1298" y="6942"/>
                    <a:pt x="6905" y="6090"/>
                    <a:pt x="6947" y="6080"/>
                  </a:cubicBezTo>
                  <a:cubicBezTo>
                    <a:pt x="7075" y="6058"/>
                    <a:pt x="7692" y="5920"/>
                    <a:pt x="7671" y="5622"/>
                  </a:cubicBezTo>
                  <a:cubicBezTo>
                    <a:pt x="7671" y="5494"/>
                    <a:pt x="7405" y="5217"/>
                    <a:pt x="6841" y="4919"/>
                  </a:cubicBezTo>
                  <a:cubicBezTo>
                    <a:pt x="6256" y="4611"/>
                    <a:pt x="6213" y="4515"/>
                    <a:pt x="6213" y="4515"/>
                  </a:cubicBezTo>
                  <a:cubicBezTo>
                    <a:pt x="6192" y="4451"/>
                    <a:pt x="6213" y="4344"/>
                    <a:pt x="6256" y="4280"/>
                  </a:cubicBezTo>
                  <a:cubicBezTo>
                    <a:pt x="6447" y="3993"/>
                    <a:pt x="6958" y="3961"/>
                    <a:pt x="6905" y="3482"/>
                  </a:cubicBezTo>
                  <a:cubicBezTo>
                    <a:pt x="6884" y="3344"/>
                    <a:pt x="6128" y="746"/>
                    <a:pt x="5798" y="426"/>
                  </a:cubicBezTo>
                  <a:cubicBezTo>
                    <a:pt x="5373" y="22"/>
                    <a:pt x="3415" y="0"/>
                    <a:pt x="2118" y="288"/>
                  </a:cubicBezTo>
                  <a:cubicBezTo>
                    <a:pt x="628" y="607"/>
                    <a:pt x="309" y="1076"/>
                    <a:pt x="245" y="1331"/>
                  </a:cubicBezTo>
                  <a:cubicBezTo>
                    <a:pt x="245" y="1342"/>
                    <a:pt x="0" y="2566"/>
                    <a:pt x="96" y="4025"/>
                  </a:cubicBezTo>
                  <a:cubicBezTo>
                    <a:pt x="96" y="4057"/>
                    <a:pt x="107" y="4099"/>
                    <a:pt x="107" y="4131"/>
                  </a:cubicBezTo>
                  <a:cubicBezTo>
                    <a:pt x="160" y="4760"/>
                    <a:pt x="171" y="4770"/>
                    <a:pt x="447" y="5047"/>
                  </a:cubicBezTo>
                  <a:cubicBezTo>
                    <a:pt x="500" y="5090"/>
                    <a:pt x="522" y="5196"/>
                    <a:pt x="532" y="5260"/>
                  </a:cubicBezTo>
                  <a:cubicBezTo>
                    <a:pt x="575" y="5665"/>
                    <a:pt x="235" y="5984"/>
                    <a:pt x="320" y="6389"/>
                  </a:cubicBezTo>
                  <a:cubicBezTo>
                    <a:pt x="362" y="6633"/>
                    <a:pt x="500" y="6729"/>
                    <a:pt x="618" y="6814"/>
                  </a:cubicBezTo>
                  <a:cubicBezTo>
                    <a:pt x="681" y="6857"/>
                    <a:pt x="745" y="6910"/>
                    <a:pt x="1107" y="6931"/>
                  </a:cubicBezTo>
                </a:path>
              </a:pathLst>
            </a:custGeom>
            <a:solidFill>
              <a:srgbClr val="FF8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50" name="Freeform 26"/>
            <p:cNvSpPr>
              <a:spLocks noChangeAspect="1"/>
            </p:cNvSpPr>
            <p:nvPr/>
          </p:nvSpPr>
          <p:spPr bwMode="auto">
            <a:xfrm>
              <a:off x="2256" y="1690"/>
              <a:ext cx="874" cy="836"/>
            </a:xfrm>
            <a:custGeom>
              <a:avLst/>
              <a:gdLst>
                <a:gd name="T0" fmla="*/ 564 w 7283"/>
                <a:gd name="T1" fmla="*/ 6946 h 6967"/>
                <a:gd name="T2" fmla="*/ 7262 w 7283"/>
                <a:gd name="T3" fmla="*/ 5763 h 6967"/>
                <a:gd name="T4" fmla="*/ 6474 w 7283"/>
                <a:gd name="T5" fmla="*/ 5071 h 6967"/>
                <a:gd name="T6" fmla="*/ 5803 w 7283"/>
                <a:gd name="T7" fmla="*/ 4677 h 6967"/>
                <a:gd name="T8" fmla="*/ 5857 w 7283"/>
                <a:gd name="T9" fmla="*/ 4443 h 6967"/>
                <a:gd name="T10" fmla="*/ 6517 w 7283"/>
                <a:gd name="T11" fmla="*/ 3633 h 6967"/>
                <a:gd name="T12" fmla="*/ 5399 w 7283"/>
                <a:gd name="T13" fmla="*/ 682 h 6967"/>
                <a:gd name="T14" fmla="*/ 2002 w 7283"/>
                <a:gd name="T15" fmla="*/ 480 h 6967"/>
                <a:gd name="T16" fmla="*/ 266 w 7283"/>
                <a:gd name="T17" fmla="*/ 1407 h 6967"/>
                <a:gd name="T18" fmla="*/ 11 w 7283"/>
                <a:gd name="T19" fmla="*/ 3814 h 6967"/>
                <a:gd name="T20" fmla="*/ 53 w 7283"/>
                <a:gd name="T21" fmla="*/ 4560 h 6967"/>
                <a:gd name="T22" fmla="*/ 415 w 7283"/>
                <a:gd name="T23" fmla="*/ 5614 h 6967"/>
                <a:gd name="T24" fmla="*/ 309 w 7283"/>
                <a:gd name="T25" fmla="*/ 6775 h 6967"/>
                <a:gd name="T26" fmla="*/ 564 w 7283"/>
                <a:gd name="T27" fmla="*/ 6946 h 6967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7283"/>
                <a:gd name="T43" fmla="*/ 0 h 6967"/>
                <a:gd name="T44" fmla="*/ 7283 w 7283"/>
                <a:gd name="T45" fmla="*/ 6967 h 6967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7283" h="6967">
                  <a:moveTo>
                    <a:pt x="564" y="6946"/>
                  </a:moveTo>
                  <a:cubicBezTo>
                    <a:pt x="628" y="6967"/>
                    <a:pt x="7220" y="6339"/>
                    <a:pt x="7262" y="5763"/>
                  </a:cubicBezTo>
                  <a:cubicBezTo>
                    <a:pt x="7273" y="5753"/>
                    <a:pt x="7283" y="5486"/>
                    <a:pt x="6474" y="5071"/>
                  </a:cubicBezTo>
                  <a:cubicBezTo>
                    <a:pt x="5942" y="4794"/>
                    <a:pt x="5803" y="4677"/>
                    <a:pt x="5803" y="4677"/>
                  </a:cubicBezTo>
                  <a:cubicBezTo>
                    <a:pt x="5782" y="4613"/>
                    <a:pt x="5814" y="4506"/>
                    <a:pt x="5857" y="4443"/>
                  </a:cubicBezTo>
                  <a:cubicBezTo>
                    <a:pt x="6059" y="4155"/>
                    <a:pt x="6581" y="4123"/>
                    <a:pt x="6517" y="3633"/>
                  </a:cubicBezTo>
                  <a:cubicBezTo>
                    <a:pt x="6410" y="2759"/>
                    <a:pt x="5495" y="778"/>
                    <a:pt x="5399" y="682"/>
                  </a:cubicBezTo>
                  <a:cubicBezTo>
                    <a:pt x="4739" y="0"/>
                    <a:pt x="2034" y="480"/>
                    <a:pt x="2002" y="480"/>
                  </a:cubicBezTo>
                  <a:cubicBezTo>
                    <a:pt x="1938" y="490"/>
                    <a:pt x="447" y="767"/>
                    <a:pt x="266" y="1407"/>
                  </a:cubicBezTo>
                  <a:cubicBezTo>
                    <a:pt x="266" y="1417"/>
                    <a:pt x="0" y="2440"/>
                    <a:pt x="11" y="3814"/>
                  </a:cubicBezTo>
                  <a:cubicBezTo>
                    <a:pt x="11" y="3889"/>
                    <a:pt x="11" y="4155"/>
                    <a:pt x="53" y="4560"/>
                  </a:cubicBezTo>
                  <a:cubicBezTo>
                    <a:pt x="96" y="4933"/>
                    <a:pt x="596" y="5156"/>
                    <a:pt x="415" y="5614"/>
                  </a:cubicBezTo>
                  <a:cubicBezTo>
                    <a:pt x="213" y="6104"/>
                    <a:pt x="53" y="6488"/>
                    <a:pt x="309" y="6775"/>
                  </a:cubicBezTo>
                  <a:cubicBezTo>
                    <a:pt x="362" y="6850"/>
                    <a:pt x="479" y="6914"/>
                    <a:pt x="564" y="6946"/>
                  </a:cubicBezTo>
                </a:path>
              </a:pathLst>
            </a:custGeom>
            <a:solidFill>
              <a:srgbClr val="FF8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51" name="Freeform 27"/>
            <p:cNvSpPr>
              <a:spLocks noChangeAspect="1"/>
            </p:cNvSpPr>
            <p:nvPr/>
          </p:nvSpPr>
          <p:spPr bwMode="auto">
            <a:xfrm>
              <a:off x="2214" y="1704"/>
              <a:ext cx="894" cy="808"/>
            </a:xfrm>
            <a:custGeom>
              <a:avLst/>
              <a:gdLst>
                <a:gd name="T0" fmla="*/ 990 w 7450"/>
                <a:gd name="T1" fmla="*/ 6723 h 6733"/>
                <a:gd name="T2" fmla="*/ 7365 w 7450"/>
                <a:gd name="T3" fmla="*/ 5604 h 6733"/>
                <a:gd name="T4" fmla="*/ 6492 w 7450"/>
                <a:gd name="T5" fmla="*/ 4869 h 6733"/>
                <a:gd name="T6" fmla="*/ 5918 w 7450"/>
                <a:gd name="T7" fmla="*/ 4560 h 6733"/>
                <a:gd name="T8" fmla="*/ 5960 w 7450"/>
                <a:gd name="T9" fmla="*/ 4326 h 6733"/>
                <a:gd name="T10" fmla="*/ 6684 w 7450"/>
                <a:gd name="T11" fmla="*/ 3505 h 6733"/>
                <a:gd name="T12" fmla="*/ 5417 w 7450"/>
                <a:gd name="T13" fmla="*/ 554 h 6733"/>
                <a:gd name="T14" fmla="*/ 2746 w 7450"/>
                <a:gd name="T15" fmla="*/ 341 h 6733"/>
                <a:gd name="T16" fmla="*/ 830 w 7450"/>
                <a:gd name="T17" fmla="*/ 1204 h 6733"/>
                <a:gd name="T18" fmla="*/ 830 w 7450"/>
                <a:gd name="T19" fmla="*/ 4922 h 6733"/>
                <a:gd name="T20" fmla="*/ 958 w 7450"/>
                <a:gd name="T21" fmla="*/ 4997 h 6733"/>
                <a:gd name="T22" fmla="*/ 894 w 7450"/>
                <a:gd name="T23" fmla="*/ 5423 h 6733"/>
                <a:gd name="T24" fmla="*/ 990 w 7450"/>
                <a:gd name="T25" fmla="*/ 6723 h 673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7450"/>
                <a:gd name="T40" fmla="*/ 0 h 6733"/>
                <a:gd name="T41" fmla="*/ 7450 w 7450"/>
                <a:gd name="T42" fmla="*/ 6733 h 673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7450" h="6733">
                  <a:moveTo>
                    <a:pt x="990" y="6723"/>
                  </a:moveTo>
                  <a:cubicBezTo>
                    <a:pt x="1043" y="6733"/>
                    <a:pt x="7216" y="6116"/>
                    <a:pt x="7365" y="5604"/>
                  </a:cubicBezTo>
                  <a:cubicBezTo>
                    <a:pt x="7397" y="5508"/>
                    <a:pt x="7450" y="5348"/>
                    <a:pt x="6492" y="4869"/>
                  </a:cubicBezTo>
                  <a:cubicBezTo>
                    <a:pt x="6226" y="4731"/>
                    <a:pt x="5918" y="4560"/>
                    <a:pt x="5918" y="4560"/>
                  </a:cubicBezTo>
                  <a:cubicBezTo>
                    <a:pt x="5886" y="4496"/>
                    <a:pt x="5918" y="4390"/>
                    <a:pt x="5960" y="4326"/>
                  </a:cubicBezTo>
                  <a:cubicBezTo>
                    <a:pt x="6173" y="4027"/>
                    <a:pt x="6758" y="4017"/>
                    <a:pt x="6684" y="3505"/>
                  </a:cubicBezTo>
                  <a:cubicBezTo>
                    <a:pt x="6545" y="2536"/>
                    <a:pt x="5428" y="565"/>
                    <a:pt x="5417" y="554"/>
                  </a:cubicBezTo>
                  <a:cubicBezTo>
                    <a:pt x="4970" y="0"/>
                    <a:pt x="2767" y="341"/>
                    <a:pt x="2746" y="341"/>
                  </a:cubicBezTo>
                  <a:cubicBezTo>
                    <a:pt x="1639" y="522"/>
                    <a:pt x="1001" y="810"/>
                    <a:pt x="830" y="1204"/>
                  </a:cubicBezTo>
                  <a:cubicBezTo>
                    <a:pt x="820" y="1236"/>
                    <a:pt x="0" y="4347"/>
                    <a:pt x="830" y="4922"/>
                  </a:cubicBezTo>
                  <a:cubicBezTo>
                    <a:pt x="862" y="4954"/>
                    <a:pt x="926" y="4965"/>
                    <a:pt x="958" y="4997"/>
                  </a:cubicBezTo>
                  <a:cubicBezTo>
                    <a:pt x="1054" y="5146"/>
                    <a:pt x="1043" y="5178"/>
                    <a:pt x="894" y="5423"/>
                  </a:cubicBezTo>
                  <a:cubicBezTo>
                    <a:pt x="458" y="6179"/>
                    <a:pt x="479" y="6616"/>
                    <a:pt x="990" y="6723"/>
                  </a:cubicBezTo>
                </a:path>
              </a:pathLst>
            </a:custGeom>
            <a:solidFill>
              <a:srgbClr val="FF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52" name="Freeform 28"/>
            <p:cNvSpPr>
              <a:spLocks noChangeAspect="1"/>
            </p:cNvSpPr>
            <p:nvPr/>
          </p:nvSpPr>
          <p:spPr bwMode="auto">
            <a:xfrm>
              <a:off x="2247" y="1721"/>
              <a:ext cx="835" cy="778"/>
            </a:xfrm>
            <a:custGeom>
              <a:avLst/>
              <a:gdLst>
                <a:gd name="T0" fmla="*/ 809 w 6958"/>
                <a:gd name="T1" fmla="*/ 6472 h 6483"/>
                <a:gd name="T2" fmla="*/ 6863 w 6958"/>
                <a:gd name="T3" fmla="*/ 5440 h 6483"/>
                <a:gd name="T4" fmla="*/ 6458 w 6958"/>
                <a:gd name="T5" fmla="*/ 4939 h 6483"/>
                <a:gd name="T6" fmla="*/ 6171 w 6958"/>
                <a:gd name="T7" fmla="*/ 4790 h 6483"/>
                <a:gd name="T8" fmla="*/ 5916 w 6958"/>
                <a:gd name="T9" fmla="*/ 4663 h 6483"/>
                <a:gd name="T10" fmla="*/ 5394 w 6958"/>
                <a:gd name="T11" fmla="*/ 4407 h 6483"/>
                <a:gd name="T12" fmla="*/ 5458 w 6958"/>
                <a:gd name="T13" fmla="*/ 4173 h 6483"/>
                <a:gd name="T14" fmla="*/ 6235 w 6958"/>
                <a:gd name="T15" fmla="*/ 3673 h 6483"/>
                <a:gd name="T16" fmla="*/ 4756 w 6958"/>
                <a:gd name="T17" fmla="*/ 383 h 6483"/>
                <a:gd name="T18" fmla="*/ 1330 w 6958"/>
                <a:gd name="T19" fmla="*/ 564 h 6483"/>
                <a:gd name="T20" fmla="*/ 362 w 6958"/>
                <a:gd name="T21" fmla="*/ 3087 h 6483"/>
                <a:gd name="T22" fmla="*/ 404 w 6958"/>
                <a:gd name="T23" fmla="*/ 4460 h 6483"/>
                <a:gd name="T24" fmla="*/ 862 w 6958"/>
                <a:gd name="T25" fmla="*/ 4790 h 6483"/>
                <a:gd name="T26" fmla="*/ 894 w 6958"/>
                <a:gd name="T27" fmla="*/ 4939 h 6483"/>
                <a:gd name="T28" fmla="*/ 692 w 6958"/>
                <a:gd name="T29" fmla="*/ 5355 h 6483"/>
                <a:gd name="T30" fmla="*/ 809 w 6958"/>
                <a:gd name="T31" fmla="*/ 6472 h 648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6958"/>
                <a:gd name="T49" fmla="*/ 0 h 6483"/>
                <a:gd name="T50" fmla="*/ 6958 w 6958"/>
                <a:gd name="T51" fmla="*/ 6483 h 6483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6958" h="6483">
                  <a:moveTo>
                    <a:pt x="809" y="6472"/>
                  </a:moveTo>
                  <a:cubicBezTo>
                    <a:pt x="851" y="6483"/>
                    <a:pt x="6682" y="5791"/>
                    <a:pt x="6863" y="5440"/>
                  </a:cubicBezTo>
                  <a:cubicBezTo>
                    <a:pt x="6958" y="5270"/>
                    <a:pt x="6852" y="5195"/>
                    <a:pt x="6458" y="4939"/>
                  </a:cubicBezTo>
                  <a:cubicBezTo>
                    <a:pt x="6373" y="4886"/>
                    <a:pt x="6256" y="4833"/>
                    <a:pt x="6171" y="4790"/>
                  </a:cubicBezTo>
                  <a:cubicBezTo>
                    <a:pt x="6097" y="4748"/>
                    <a:pt x="5990" y="4695"/>
                    <a:pt x="5916" y="4663"/>
                  </a:cubicBezTo>
                  <a:cubicBezTo>
                    <a:pt x="5756" y="4588"/>
                    <a:pt x="5480" y="4556"/>
                    <a:pt x="5394" y="4407"/>
                  </a:cubicBezTo>
                  <a:cubicBezTo>
                    <a:pt x="5363" y="4343"/>
                    <a:pt x="5405" y="4226"/>
                    <a:pt x="5458" y="4173"/>
                  </a:cubicBezTo>
                  <a:cubicBezTo>
                    <a:pt x="5660" y="3917"/>
                    <a:pt x="6075" y="4013"/>
                    <a:pt x="6235" y="3673"/>
                  </a:cubicBezTo>
                  <a:cubicBezTo>
                    <a:pt x="6458" y="3183"/>
                    <a:pt x="5001" y="532"/>
                    <a:pt x="4756" y="383"/>
                  </a:cubicBezTo>
                  <a:cubicBezTo>
                    <a:pt x="4160" y="0"/>
                    <a:pt x="2426" y="170"/>
                    <a:pt x="1330" y="564"/>
                  </a:cubicBezTo>
                  <a:cubicBezTo>
                    <a:pt x="1053" y="660"/>
                    <a:pt x="607" y="820"/>
                    <a:pt x="362" y="3087"/>
                  </a:cubicBezTo>
                  <a:cubicBezTo>
                    <a:pt x="351" y="3183"/>
                    <a:pt x="277" y="3992"/>
                    <a:pt x="404" y="4460"/>
                  </a:cubicBezTo>
                  <a:cubicBezTo>
                    <a:pt x="479" y="4695"/>
                    <a:pt x="756" y="4631"/>
                    <a:pt x="862" y="4790"/>
                  </a:cubicBezTo>
                  <a:cubicBezTo>
                    <a:pt x="894" y="4833"/>
                    <a:pt x="883" y="4897"/>
                    <a:pt x="894" y="4939"/>
                  </a:cubicBezTo>
                  <a:cubicBezTo>
                    <a:pt x="905" y="5014"/>
                    <a:pt x="915" y="5057"/>
                    <a:pt x="692" y="5355"/>
                  </a:cubicBezTo>
                  <a:cubicBezTo>
                    <a:pt x="511" y="5578"/>
                    <a:pt x="0" y="6334"/>
                    <a:pt x="809" y="6472"/>
                  </a:cubicBezTo>
                </a:path>
              </a:pathLst>
            </a:custGeom>
            <a:solidFill>
              <a:srgbClr val="FF7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53" name="Freeform 29"/>
            <p:cNvSpPr>
              <a:spLocks noChangeAspect="1"/>
            </p:cNvSpPr>
            <p:nvPr/>
          </p:nvSpPr>
          <p:spPr bwMode="auto">
            <a:xfrm>
              <a:off x="2285" y="1707"/>
              <a:ext cx="763" cy="780"/>
            </a:xfrm>
            <a:custGeom>
              <a:avLst/>
              <a:gdLst>
                <a:gd name="T0" fmla="*/ 298 w 6358"/>
                <a:gd name="T1" fmla="*/ 6426 h 6500"/>
                <a:gd name="T2" fmla="*/ 2545 w 6358"/>
                <a:gd name="T3" fmla="*/ 6212 h 6500"/>
                <a:gd name="T4" fmla="*/ 5250 w 6358"/>
                <a:gd name="T5" fmla="*/ 5850 h 6500"/>
                <a:gd name="T6" fmla="*/ 6326 w 6358"/>
                <a:gd name="T7" fmla="*/ 5541 h 6500"/>
                <a:gd name="T8" fmla="*/ 6326 w 6358"/>
                <a:gd name="T9" fmla="*/ 5296 h 6500"/>
                <a:gd name="T10" fmla="*/ 5059 w 6358"/>
                <a:gd name="T11" fmla="*/ 4614 h 6500"/>
                <a:gd name="T12" fmla="*/ 4856 w 6358"/>
                <a:gd name="T13" fmla="*/ 4529 h 6500"/>
                <a:gd name="T14" fmla="*/ 4920 w 6358"/>
                <a:gd name="T15" fmla="*/ 4284 h 6500"/>
                <a:gd name="T16" fmla="*/ 5762 w 6358"/>
                <a:gd name="T17" fmla="*/ 3783 h 6500"/>
                <a:gd name="T18" fmla="*/ 4090 w 6358"/>
                <a:gd name="T19" fmla="*/ 544 h 6500"/>
                <a:gd name="T20" fmla="*/ 1257 w 6358"/>
                <a:gd name="T21" fmla="*/ 661 h 6500"/>
                <a:gd name="T22" fmla="*/ 213 w 6358"/>
                <a:gd name="T23" fmla="*/ 3229 h 6500"/>
                <a:gd name="T24" fmla="*/ 223 w 6358"/>
                <a:gd name="T25" fmla="*/ 4518 h 6500"/>
                <a:gd name="T26" fmla="*/ 745 w 6358"/>
                <a:gd name="T27" fmla="*/ 4838 h 6500"/>
                <a:gd name="T28" fmla="*/ 799 w 6358"/>
                <a:gd name="T29" fmla="*/ 5062 h 6500"/>
                <a:gd name="T30" fmla="*/ 713 w 6358"/>
                <a:gd name="T31" fmla="*/ 5147 h 6500"/>
                <a:gd name="T32" fmla="*/ 298 w 6358"/>
                <a:gd name="T33" fmla="*/ 6426 h 650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6358"/>
                <a:gd name="T52" fmla="*/ 0 h 6500"/>
                <a:gd name="T53" fmla="*/ 6358 w 6358"/>
                <a:gd name="T54" fmla="*/ 6500 h 650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6358" h="6500">
                  <a:moveTo>
                    <a:pt x="298" y="6426"/>
                  </a:moveTo>
                  <a:cubicBezTo>
                    <a:pt x="554" y="6500"/>
                    <a:pt x="554" y="6500"/>
                    <a:pt x="2545" y="6212"/>
                  </a:cubicBezTo>
                  <a:cubicBezTo>
                    <a:pt x="3440" y="6085"/>
                    <a:pt x="4345" y="5978"/>
                    <a:pt x="5250" y="5850"/>
                  </a:cubicBezTo>
                  <a:cubicBezTo>
                    <a:pt x="5911" y="5754"/>
                    <a:pt x="6294" y="5573"/>
                    <a:pt x="6326" y="5541"/>
                  </a:cubicBezTo>
                  <a:cubicBezTo>
                    <a:pt x="6358" y="5477"/>
                    <a:pt x="6358" y="5360"/>
                    <a:pt x="6326" y="5296"/>
                  </a:cubicBezTo>
                  <a:cubicBezTo>
                    <a:pt x="6220" y="5115"/>
                    <a:pt x="5836" y="4944"/>
                    <a:pt x="5059" y="4614"/>
                  </a:cubicBezTo>
                  <a:cubicBezTo>
                    <a:pt x="4995" y="4582"/>
                    <a:pt x="4878" y="4582"/>
                    <a:pt x="4856" y="4529"/>
                  </a:cubicBezTo>
                  <a:cubicBezTo>
                    <a:pt x="4824" y="4454"/>
                    <a:pt x="4867" y="4348"/>
                    <a:pt x="4920" y="4284"/>
                  </a:cubicBezTo>
                  <a:cubicBezTo>
                    <a:pt x="5133" y="4017"/>
                    <a:pt x="5591" y="4145"/>
                    <a:pt x="5762" y="3783"/>
                  </a:cubicBezTo>
                  <a:cubicBezTo>
                    <a:pt x="6039" y="3197"/>
                    <a:pt x="4228" y="650"/>
                    <a:pt x="4090" y="544"/>
                  </a:cubicBezTo>
                  <a:cubicBezTo>
                    <a:pt x="3291" y="0"/>
                    <a:pt x="1278" y="661"/>
                    <a:pt x="1257" y="661"/>
                  </a:cubicBezTo>
                  <a:cubicBezTo>
                    <a:pt x="532" y="1034"/>
                    <a:pt x="277" y="2717"/>
                    <a:pt x="213" y="3229"/>
                  </a:cubicBezTo>
                  <a:cubicBezTo>
                    <a:pt x="138" y="3836"/>
                    <a:pt x="138" y="4273"/>
                    <a:pt x="223" y="4518"/>
                  </a:cubicBezTo>
                  <a:cubicBezTo>
                    <a:pt x="309" y="4774"/>
                    <a:pt x="607" y="4678"/>
                    <a:pt x="745" y="4838"/>
                  </a:cubicBezTo>
                  <a:cubicBezTo>
                    <a:pt x="799" y="4880"/>
                    <a:pt x="820" y="4987"/>
                    <a:pt x="799" y="5062"/>
                  </a:cubicBezTo>
                  <a:cubicBezTo>
                    <a:pt x="788" y="5094"/>
                    <a:pt x="735" y="5115"/>
                    <a:pt x="713" y="5147"/>
                  </a:cubicBezTo>
                  <a:cubicBezTo>
                    <a:pt x="96" y="5786"/>
                    <a:pt x="0" y="6340"/>
                    <a:pt x="298" y="6426"/>
                  </a:cubicBezTo>
                </a:path>
              </a:pathLst>
            </a:custGeom>
            <a:solidFill>
              <a:srgbClr val="FF7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54" name="Freeform 30"/>
            <p:cNvSpPr>
              <a:spLocks noChangeAspect="1"/>
            </p:cNvSpPr>
            <p:nvPr/>
          </p:nvSpPr>
          <p:spPr bwMode="auto">
            <a:xfrm>
              <a:off x="2288" y="1744"/>
              <a:ext cx="737" cy="732"/>
            </a:xfrm>
            <a:custGeom>
              <a:avLst/>
              <a:gdLst>
                <a:gd name="T0" fmla="*/ 745 w 6141"/>
                <a:gd name="T1" fmla="*/ 6069 h 6100"/>
                <a:gd name="T2" fmla="*/ 6046 w 6141"/>
                <a:gd name="T3" fmla="*/ 5206 h 6100"/>
                <a:gd name="T4" fmla="*/ 6120 w 6141"/>
                <a:gd name="T5" fmla="*/ 4961 h 6100"/>
                <a:gd name="T6" fmla="*/ 4630 w 6141"/>
                <a:gd name="T7" fmla="*/ 4227 h 6100"/>
                <a:gd name="T8" fmla="*/ 4598 w 6141"/>
                <a:gd name="T9" fmla="*/ 4216 h 6100"/>
                <a:gd name="T10" fmla="*/ 4662 w 6141"/>
                <a:gd name="T11" fmla="*/ 3971 h 6100"/>
                <a:gd name="T12" fmla="*/ 5567 w 6141"/>
                <a:gd name="T13" fmla="*/ 3471 h 6100"/>
                <a:gd name="T14" fmla="*/ 3629 w 6141"/>
                <a:gd name="T15" fmla="*/ 256 h 6100"/>
                <a:gd name="T16" fmla="*/ 1671 w 6141"/>
                <a:gd name="T17" fmla="*/ 352 h 6100"/>
                <a:gd name="T18" fmla="*/ 447 w 6141"/>
                <a:gd name="T19" fmla="*/ 2524 h 6100"/>
                <a:gd name="T20" fmla="*/ 660 w 6141"/>
                <a:gd name="T21" fmla="*/ 4333 h 6100"/>
                <a:gd name="T22" fmla="*/ 990 w 6141"/>
                <a:gd name="T23" fmla="*/ 4440 h 6100"/>
                <a:gd name="T24" fmla="*/ 1043 w 6141"/>
                <a:gd name="T25" fmla="*/ 4663 h 6100"/>
                <a:gd name="T26" fmla="*/ 862 w 6141"/>
                <a:gd name="T27" fmla="*/ 4834 h 6100"/>
                <a:gd name="T28" fmla="*/ 319 w 6141"/>
                <a:gd name="T29" fmla="*/ 6005 h 6100"/>
                <a:gd name="T30" fmla="*/ 745 w 6141"/>
                <a:gd name="T31" fmla="*/ 6069 h 610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6141"/>
                <a:gd name="T49" fmla="*/ 0 h 6100"/>
                <a:gd name="T50" fmla="*/ 6141 w 6141"/>
                <a:gd name="T51" fmla="*/ 6100 h 610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6141" h="6100">
                  <a:moveTo>
                    <a:pt x="745" y="6069"/>
                  </a:moveTo>
                  <a:cubicBezTo>
                    <a:pt x="1288" y="6100"/>
                    <a:pt x="5897" y="5355"/>
                    <a:pt x="6046" y="5206"/>
                  </a:cubicBezTo>
                  <a:cubicBezTo>
                    <a:pt x="6099" y="5153"/>
                    <a:pt x="6141" y="5036"/>
                    <a:pt x="6120" y="4961"/>
                  </a:cubicBezTo>
                  <a:cubicBezTo>
                    <a:pt x="6056" y="4791"/>
                    <a:pt x="5950" y="4727"/>
                    <a:pt x="4630" y="4227"/>
                  </a:cubicBezTo>
                  <a:cubicBezTo>
                    <a:pt x="4619" y="4216"/>
                    <a:pt x="4598" y="4227"/>
                    <a:pt x="4598" y="4216"/>
                  </a:cubicBezTo>
                  <a:cubicBezTo>
                    <a:pt x="4555" y="4142"/>
                    <a:pt x="4619" y="4035"/>
                    <a:pt x="4662" y="3971"/>
                  </a:cubicBezTo>
                  <a:cubicBezTo>
                    <a:pt x="4907" y="3695"/>
                    <a:pt x="5386" y="3854"/>
                    <a:pt x="5567" y="3471"/>
                  </a:cubicBezTo>
                  <a:cubicBezTo>
                    <a:pt x="5758" y="3077"/>
                    <a:pt x="4736" y="1140"/>
                    <a:pt x="3629" y="256"/>
                  </a:cubicBezTo>
                  <a:cubicBezTo>
                    <a:pt x="3438" y="107"/>
                    <a:pt x="2437" y="0"/>
                    <a:pt x="1671" y="352"/>
                  </a:cubicBezTo>
                  <a:cubicBezTo>
                    <a:pt x="936" y="682"/>
                    <a:pt x="500" y="2343"/>
                    <a:pt x="447" y="2524"/>
                  </a:cubicBezTo>
                  <a:cubicBezTo>
                    <a:pt x="53" y="4088"/>
                    <a:pt x="468" y="4248"/>
                    <a:pt x="660" y="4333"/>
                  </a:cubicBezTo>
                  <a:cubicBezTo>
                    <a:pt x="756" y="4365"/>
                    <a:pt x="915" y="4355"/>
                    <a:pt x="990" y="4440"/>
                  </a:cubicBezTo>
                  <a:cubicBezTo>
                    <a:pt x="1032" y="4482"/>
                    <a:pt x="1064" y="4589"/>
                    <a:pt x="1043" y="4663"/>
                  </a:cubicBezTo>
                  <a:cubicBezTo>
                    <a:pt x="1022" y="4727"/>
                    <a:pt x="915" y="4780"/>
                    <a:pt x="862" y="4834"/>
                  </a:cubicBezTo>
                  <a:cubicBezTo>
                    <a:pt x="0" y="5643"/>
                    <a:pt x="202" y="5919"/>
                    <a:pt x="319" y="6005"/>
                  </a:cubicBezTo>
                  <a:cubicBezTo>
                    <a:pt x="426" y="6079"/>
                    <a:pt x="617" y="6058"/>
                    <a:pt x="745" y="6069"/>
                  </a:cubicBezTo>
                </a:path>
              </a:pathLst>
            </a:custGeom>
            <a:solidFill>
              <a:srgbClr val="FF7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55" name="Freeform 31"/>
            <p:cNvSpPr>
              <a:spLocks noChangeAspect="1"/>
            </p:cNvSpPr>
            <p:nvPr/>
          </p:nvSpPr>
          <p:spPr bwMode="auto">
            <a:xfrm>
              <a:off x="2324" y="1775"/>
              <a:ext cx="684" cy="688"/>
            </a:xfrm>
            <a:custGeom>
              <a:avLst/>
              <a:gdLst>
                <a:gd name="T0" fmla="*/ 308 w 5700"/>
                <a:gd name="T1" fmla="*/ 5680 h 5733"/>
                <a:gd name="T2" fmla="*/ 4945 w 5700"/>
                <a:gd name="T3" fmla="*/ 5106 h 5733"/>
                <a:gd name="T4" fmla="*/ 5551 w 5700"/>
                <a:gd name="T5" fmla="*/ 4935 h 5733"/>
                <a:gd name="T6" fmla="*/ 5689 w 5700"/>
                <a:gd name="T7" fmla="*/ 4701 h 5733"/>
                <a:gd name="T8" fmla="*/ 4147 w 5700"/>
                <a:gd name="T9" fmla="*/ 3978 h 5733"/>
                <a:gd name="T10" fmla="*/ 4030 w 5700"/>
                <a:gd name="T11" fmla="*/ 3957 h 5733"/>
                <a:gd name="T12" fmla="*/ 4434 w 5700"/>
                <a:gd name="T13" fmla="*/ 3595 h 5733"/>
                <a:gd name="T14" fmla="*/ 5104 w 5700"/>
                <a:gd name="T15" fmla="*/ 3202 h 5733"/>
                <a:gd name="T16" fmla="*/ 4137 w 5700"/>
                <a:gd name="T17" fmla="*/ 1159 h 5733"/>
                <a:gd name="T18" fmla="*/ 3190 w 5700"/>
                <a:gd name="T19" fmla="*/ 319 h 5733"/>
                <a:gd name="T20" fmla="*/ 2105 w 5700"/>
                <a:gd name="T21" fmla="*/ 117 h 5733"/>
                <a:gd name="T22" fmla="*/ 563 w 5700"/>
                <a:gd name="T23" fmla="*/ 1776 h 5733"/>
                <a:gd name="T24" fmla="*/ 181 w 5700"/>
                <a:gd name="T25" fmla="*/ 3478 h 5733"/>
                <a:gd name="T26" fmla="*/ 542 w 5700"/>
                <a:gd name="T27" fmla="*/ 3978 h 5733"/>
                <a:gd name="T28" fmla="*/ 957 w 5700"/>
                <a:gd name="T29" fmla="*/ 4095 h 5733"/>
                <a:gd name="T30" fmla="*/ 1053 w 5700"/>
                <a:gd name="T31" fmla="*/ 4318 h 5733"/>
                <a:gd name="T32" fmla="*/ 968 w 5700"/>
                <a:gd name="T33" fmla="*/ 4372 h 5733"/>
                <a:gd name="T34" fmla="*/ 21 w 5700"/>
                <a:gd name="T35" fmla="*/ 5435 h 5733"/>
                <a:gd name="T36" fmla="*/ 149 w 5700"/>
                <a:gd name="T37" fmla="*/ 5659 h 5733"/>
                <a:gd name="T38" fmla="*/ 308 w 5700"/>
                <a:gd name="T39" fmla="*/ 5680 h 5733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5700"/>
                <a:gd name="T61" fmla="*/ 0 h 5733"/>
                <a:gd name="T62" fmla="*/ 5700 w 5700"/>
                <a:gd name="T63" fmla="*/ 5733 h 5733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5700" h="5733">
                  <a:moveTo>
                    <a:pt x="308" y="5680"/>
                  </a:moveTo>
                  <a:cubicBezTo>
                    <a:pt x="968" y="5733"/>
                    <a:pt x="4913" y="5106"/>
                    <a:pt x="4945" y="5106"/>
                  </a:cubicBezTo>
                  <a:cubicBezTo>
                    <a:pt x="5136" y="5063"/>
                    <a:pt x="5391" y="5020"/>
                    <a:pt x="5551" y="4935"/>
                  </a:cubicBezTo>
                  <a:cubicBezTo>
                    <a:pt x="5625" y="4893"/>
                    <a:pt x="5700" y="4776"/>
                    <a:pt x="5689" y="4701"/>
                  </a:cubicBezTo>
                  <a:cubicBezTo>
                    <a:pt x="5636" y="4425"/>
                    <a:pt x="4264" y="3999"/>
                    <a:pt x="4147" y="3978"/>
                  </a:cubicBezTo>
                  <a:cubicBezTo>
                    <a:pt x="4115" y="3967"/>
                    <a:pt x="4041" y="3989"/>
                    <a:pt x="4030" y="3957"/>
                  </a:cubicBezTo>
                  <a:cubicBezTo>
                    <a:pt x="3935" y="3797"/>
                    <a:pt x="4126" y="3723"/>
                    <a:pt x="4434" y="3595"/>
                  </a:cubicBezTo>
                  <a:cubicBezTo>
                    <a:pt x="4977" y="3372"/>
                    <a:pt x="5083" y="3244"/>
                    <a:pt x="5104" y="3202"/>
                  </a:cubicBezTo>
                  <a:cubicBezTo>
                    <a:pt x="5285" y="2819"/>
                    <a:pt x="4381" y="1415"/>
                    <a:pt x="4137" y="1159"/>
                  </a:cubicBezTo>
                  <a:cubicBezTo>
                    <a:pt x="4073" y="1095"/>
                    <a:pt x="3211" y="330"/>
                    <a:pt x="3190" y="319"/>
                  </a:cubicBezTo>
                  <a:cubicBezTo>
                    <a:pt x="3179" y="308"/>
                    <a:pt x="2403" y="0"/>
                    <a:pt x="2105" y="117"/>
                  </a:cubicBezTo>
                  <a:cubicBezTo>
                    <a:pt x="1850" y="213"/>
                    <a:pt x="1074" y="521"/>
                    <a:pt x="563" y="1776"/>
                  </a:cubicBezTo>
                  <a:cubicBezTo>
                    <a:pt x="212" y="2648"/>
                    <a:pt x="181" y="3297"/>
                    <a:pt x="181" y="3478"/>
                  </a:cubicBezTo>
                  <a:cubicBezTo>
                    <a:pt x="170" y="3776"/>
                    <a:pt x="202" y="3840"/>
                    <a:pt x="542" y="3978"/>
                  </a:cubicBezTo>
                  <a:cubicBezTo>
                    <a:pt x="659" y="4021"/>
                    <a:pt x="851" y="4010"/>
                    <a:pt x="957" y="4095"/>
                  </a:cubicBezTo>
                  <a:cubicBezTo>
                    <a:pt x="1010" y="4138"/>
                    <a:pt x="1074" y="4244"/>
                    <a:pt x="1053" y="4318"/>
                  </a:cubicBezTo>
                  <a:cubicBezTo>
                    <a:pt x="1042" y="4340"/>
                    <a:pt x="989" y="4350"/>
                    <a:pt x="968" y="4372"/>
                  </a:cubicBezTo>
                  <a:cubicBezTo>
                    <a:pt x="893" y="4414"/>
                    <a:pt x="0" y="5116"/>
                    <a:pt x="21" y="5435"/>
                  </a:cubicBezTo>
                  <a:cubicBezTo>
                    <a:pt x="21" y="5510"/>
                    <a:pt x="85" y="5616"/>
                    <a:pt x="149" y="5659"/>
                  </a:cubicBezTo>
                  <a:cubicBezTo>
                    <a:pt x="191" y="5691"/>
                    <a:pt x="266" y="5680"/>
                    <a:pt x="308" y="5680"/>
                  </a:cubicBezTo>
                </a:path>
              </a:pathLst>
            </a:custGeom>
            <a:solidFill>
              <a:srgbClr val="FF7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56" name="Freeform 32"/>
            <p:cNvSpPr>
              <a:spLocks noChangeAspect="1"/>
            </p:cNvSpPr>
            <p:nvPr/>
          </p:nvSpPr>
          <p:spPr bwMode="auto">
            <a:xfrm>
              <a:off x="2324" y="1810"/>
              <a:ext cx="673" cy="638"/>
            </a:xfrm>
            <a:custGeom>
              <a:avLst/>
              <a:gdLst>
                <a:gd name="T0" fmla="*/ 298 w 5608"/>
                <a:gd name="T1" fmla="*/ 5285 h 5317"/>
                <a:gd name="T2" fmla="*/ 5576 w 5608"/>
                <a:gd name="T3" fmla="*/ 4401 h 5317"/>
                <a:gd name="T4" fmla="*/ 3788 w 5608"/>
                <a:gd name="T5" fmla="*/ 3687 h 5317"/>
                <a:gd name="T6" fmla="*/ 3714 w 5608"/>
                <a:gd name="T7" fmla="*/ 3676 h 5317"/>
                <a:gd name="T8" fmla="*/ 3831 w 5608"/>
                <a:gd name="T9" fmla="*/ 3431 h 5317"/>
                <a:gd name="T10" fmla="*/ 4438 w 5608"/>
                <a:gd name="T11" fmla="*/ 3239 h 5317"/>
                <a:gd name="T12" fmla="*/ 4959 w 5608"/>
                <a:gd name="T13" fmla="*/ 2909 h 5317"/>
                <a:gd name="T14" fmla="*/ 2245 w 5608"/>
                <a:gd name="T15" fmla="*/ 235 h 5317"/>
                <a:gd name="T16" fmla="*/ 425 w 5608"/>
                <a:gd name="T17" fmla="*/ 3431 h 5317"/>
                <a:gd name="T18" fmla="*/ 1341 w 5608"/>
                <a:gd name="T19" fmla="*/ 3719 h 5317"/>
                <a:gd name="T20" fmla="*/ 1436 w 5608"/>
                <a:gd name="T21" fmla="*/ 3943 h 5317"/>
                <a:gd name="T22" fmla="*/ 1181 w 5608"/>
                <a:gd name="T23" fmla="*/ 4081 h 5317"/>
                <a:gd name="T24" fmla="*/ 149 w 5608"/>
                <a:gd name="T25" fmla="*/ 5061 h 5317"/>
                <a:gd name="T26" fmla="*/ 298 w 5608"/>
                <a:gd name="T27" fmla="*/ 5285 h 5317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5608"/>
                <a:gd name="T43" fmla="*/ 0 h 5317"/>
                <a:gd name="T44" fmla="*/ 5608 w 5608"/>
                <a:gd name="T45" fmla="*/ 5317 h 5317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5608" h="5317">
                  <a:moveTo>
                    <a:pt x="298" y="5285"/>
                  </a:moveTo>
                  <a:cubicBezTo>
                    <a:pt x="351" y="5317"/>
                    <a:pt x="5608" y="4934"/>
                    <a:pt x="5576" y="4401"/>
                  </a:cubicBezTo>
                  <a:cubicBezTo>
                    <a:pt x="5566" y="4284"/>
                    <a:pt x="4757" y="3825"/>
                    <a:pt x="3788" y="3687"/>
                  </a:cubicBezTo>
                  <a:cubicBezTo>
                    <a:pt x="3767" y="3687"/>
                    <a:pt x="3725" y="3698"/>
                    <a:pt x="3714" y="3676"/>
                  </a:cubicBezTo>
                  <a:cubicBezTo>
                    <a:pt x="3671" y="3602"/>
                    <a:pt x="3767" y="3485"/>
                    <a:pt x="3831" y="3431"/>
                  </a:cubicBezTo>
                  <a:cubicBezTo>
                    <a:pt x="3980" y="3314"/>
                    <a:pt x="4257" y="3314"/>
                    <a:pt x="4438" y="3239"/>
                  </a:cubicBezTo>
                  <a:cubicBezTo>
                    <a:pt x="4757" y="3101"/>
                    <a:pt x="4959" y="2909"/>
                    <a:pt x="4959" y="2909"/>
                  </a:cubicBezTo>
                  <a:cubicBezTo>
                    <a:pt x="5161" y="2504"/>
                    <a:pt x="3842" y="0"/>
                    <a:pt x="2245" y="235"/>
                  </a:cubicBezTo>
                  <a:cubicBezTo>
                    <a:pt x="1202" y="384"/>
                    <a:pt x="0" y="2835"/>
                    <a:pt x="425" y="3431"/>
                  </a:cubicBezTo>
                  <a:cubicBezTo>
                    <a:pt x="660" y="3751"/>
                    <a:pt x="1075" y="3506"/>
                    <a:pt x="1341" y="3719"/>
                  </a:cubicBezTo>
                  <a:cubicBezTo>
                    <a:pt x="1394" y="3762"/>
                    <a:pt x="1458" y="3868"/>
                    <a:pt x="1436" y="3943"/>
                  </a:cubicBezTo>
                  <a:cubicBezTo>
                    <a:pt x="1405" y="4017"/>
                    <a:pt x="1256" y="4039"/>
                    <a:pt x="1181" y="4081"/>
                  </a:cubicBezTo>
                  <a:cubicBezTo>
                    <a:pt x="755" y="4326"/>
                    <a:pt x="149" y="4827"/>
                    <a:pt x="149" y="5061"/>
                  </a:cubicBezTo>
                  <a:cubicBezTo>
                    <a:pt x="159" y="5147"/>
                    <a:pt x="223" y="5253"/>
                    <a:pt x="298" y="5285"/>
                  </a:cubicBezTo>
                </a:path>
              </a:pathLst>
            </a:custGeom>
            <a:solidFill>
              <a:srgbClr val="FF7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57" name="Freeform 33"/>
            <p:cNvSpPr>
              <a:spLocks noChangeAspect="1"/>
            </p:cNvSpPr>
            <p:nvPr/>
          </p:nvSpPr>
          <p:spPr bwMode="auto">
            <a:xfrm>
              <a:off x="2357" y="1842"/>
              <a:ext cx="621" cy="601"/>
            </a:xfrm>
            <a:custGeom>
              <a:avLst/>
              <a:gdLst>
                <a:gd name="T0" fmla="*/ 213 w 5175"/>
                <a:gd name="T1" fmla="*/ 4934 h 5008"/>
                <a:gd name="T2" fmla="*/ 4696 w 5175"/>
                <a:gd name="T3" fmla="*/ 4412 h 5008"/>
                <a:gd name="T4" fmla="*/ 5175 w 5175"/>
                <a:gd name="T5" fmla="*/ 4124 h 5008"/>
                <a:gd name="T6" fmla="*/ 3152 w 5175"/>
                <a:gd name="T7" fmla="*/ 3431 h 5008"/>
                <a:gd name="T8" fmla="*/ 3120 w 5175"/>
                <a:gd name="T9" fmla="*/ 3421 h 5008"/>
                <a:gd name="T10" fmla="*/ 3247 w 5175"/>
                <a:gd name="T11" fmla="*/ 3186 h 5008"/>
                <a:gd name="T12" fmla="*/ 3599 w 5175"/>
                <a:gd name="T13" fmla="*/ 3090 h 5008"/>
                <a:gd name="T14" fmla="*/ 4568 w 5175"/>
                <a:gd name="T15" fmla="*/ 2632 h 5008"/>
                <a:gd name="T16" fmla="*/ 1980 w 5175"/>
                <a:gd name="T17" fmla="*/ 330 h 5008"/>
                <a:gd name="T18" fmla="*/ 372 w 5175"/>
                <a:gd name="T19" fmla="*/ 3090 h 5008"/>
                <a:gd name="T20" fmla="*/ 1022 w 5175"/>
                <a:gd name="T21" fmla="*/ 3314 h 5008"/>
                <a:gd name="T22" fmla="*/ 1491 w 5175"/>
                <a:gd name="T23" fmla="*/ 3367 h 5008"/>
                <a:gd name="T24" fmla="*/ 1661 w 5175"/>
                <a:gd name="T25" fmla="*/ 3581 h 5008"/>
                <a:gd name="T26" fmla="*/ 32 w 5175"/>
                <a:gd name="T27" fmla="*/ 4731 h 5008"/>
                <a:gd name="T28" fmla="*/ 213 w 5175"/>
                <a:gd name="T29" fmla="*/ 4934 h 500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175"/>
                <a:gd name="T46" fmla="*/ 0 h 5008"/>
                <a:gd name="T47" fmla="*/ 5175 w 5175"/>
                <a:gd name="T48" fmla="*/ 5008 h 500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175" h="5008">
                  <a:moveTo>
                    <a:pt x="213" y="4934"/>
                  </a:moveTo>
                  <a:cubicBezTo>
                    <a:pt x="404" y="5008"/>
                    <a:pt x="4653" y="4422"/>
                    <a:pt x="4696" y="4412"/>
                  </a:cubicBezTo>
                  <a:cubicBezTo>
                    <a:pt x="5026" y="4358"/>
                    <a:pt x="5175" y="4124"/>
                    <a:pt x="5175" y="4124"/>
                  </a:cubicBezTo>
                  <a:cubicBezTo>
                    <a:pt x="5175" y="4124"/>
                    <a:pt x="4866" y="3655"/>
                    <a:pt x="3152" y="3431"/>
                  </a:cubicBezTo>
                  <a:cubicBezTo>
                    <a:pt x="3141" y="3431"/>
                    <a:pt x="3120" y="3431"/>
                    <a:pt x="3120" y="3421"/>
                  </a:cubicBezTo>
                  <a:cubicBezTo>
                    <a:pt x="3077" y="3357"/>
                    <a:pt x="3184" y="3229"/>
                    <a:pt x="3247" y="3186"/>
                  </a:cubicBezTo>
                  <a:cubicBezTo>
                    <a:pt x="3333" y="3112"/>
                    <a:pt x="3492" y="3112"/>
                    <a:pt x="3599" y="3090"/>
                  </a:cubicBezTo>
                  <a:cubicBezTo>
                    <a:pt x="4355" y="2909"/>
                    <a:pt x="4568" y="2643"/>
                    <a:pt x="4568" y="2632"/>
                  </a:cubicBezTo>
                  <a:cubicBezTo>
                    <a:pt x="4781" y="2206"/>
                    <a:pt x="3397" y="0"/>
                    <a:pt x="1980" y="330"/>
                  </a:cubicBezTo>
                  <a:cubicBezTo>
                    <a:pt x="1054" y="544"/>
                    <a:pt x="0" y="2600"/>
                    <a:pt x="372" y="3090"/>
                  </a:cubicBezTo>
                  <a:cubicBezTo>
                    <a:pt x="394" y="3122"/>
                    <a:pt x="511" y="3240"/>
                    <a:pt x="1022" y="3314"/>
                  </a:cubicBezTo>
                  <a:cubicBezTo>
                    <a:pt x="1182" y="3335"/>
                    <a:pt x="1341" y="3293"/>
                    <a:pt x="1491" y="3367"/>
                  </a:cubicBezTo>
                  <a:cubicBezTo>
                    <a:pt x="1565" y="3399"/>
                    <a:pt x="1618" y="3517"/>
                    <a:pt x="1661" y="3581"/>
                  </a:cubicBezTo>
                  <a:cubicBezTo>
                    <a:pt x="766" y="3858"/>
                    <a:pt x="10" y="4561"/>
                    <a:pt x="32" y="4731"/>
                  </a:cubicBezTo>
                  <a:cubicBezTo>
                    <a:pt x="32" y="4817"/>
                    <a:pt x="138" y="4902"/>
                    <a:pt x="213" y="4934"/>
                  </a:cubicBezTo>
                </a:path>
              </a:pathLst>
            </a:custGeom>
            <a:solidFill>
              <a:srgbClr val="FF7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58" name="Freeform 34"/>
            <p:cNvSpPr>
              <a:spLocks noChangeAspect="1"/>
            </p:cNvSpPr>
            <p:nvPr/>
          </p:nvSpPr>
          <p:spPr bwMode="auto">
            <a:xfrm>
              <a:off x="2384" y="1919"/>
              <a:ext cx="518" cy="328"/>
            </a:xfrm>
            <a:custGeom>
              <a:avLst/>
              <a:gdLst>
                <a:gd name="T0" fmla="*/ 393 w 4316"/>
                <a:gd name="T1" fmla="*/ 2393 h 2733"/>
                <a:gd name="T2" fmla="*/ 787 w 4316"/>
                <a:gd name="T3" fmla="*/ 2574 h 2733"/>
                <a:gd name="T4" fmla="*/ 1137 w 4316"/>
                <a:gd name="T5" fmla="*/ 2627 h 2733"/>
                <a:gd name="T6" fmla="*/ 1850 w 4316"/>
                <a:gd name="T7" fmla="*/ 2637 h 2733"/>
                <a:gd name="T8" fmla="*/ 1935 w 4316"/>
                <a:gd name="T9" fmla="*/ 2723 h 2733"/>
                <a:gd name="T10" fmla="*/ 2243 w 4316"/>
                <a:gd name="T11" fmla="*/ 2595 h 2733"/>
                <a:gd name="T12" fmla="*/ 2785 w 4316"/>
                <a:gd name="T13" fmla="*/ 2542 h 2733"/>
                <a:gd name="T14" fmla="*/ 3487 w 4316"/>
                <a:gd name="T15" fmla="*/ 2350 h 2733"/>
                <a:gd name="T16" fmla="*/ 4210 w 4316"/>
                <a:gd name="T17" fmla="*/ 1989 h 2733"/>
                <a:gd name="T18" fmla="*/ 3349 w 4316"/>
                <a:gd name="T19" fmla="*/ 500 h 2733"/>
                <a:gd name="T20" fmla="*/ 2690 w 4316"/>
                <a:gd name="T21" fmla="*/ 10 h 2733"/>
                <a:gd name="T22" fmla="*/ 1765 w 4316"/>
                <a:gd name="T23" fmla="*/ 0 h 2733"/>
                <a:gd name="T24" fmla="*/ 383 w 4316"/>
                <a:gd name="T25" fmla="*/ 2382 h 2733"/>
                <a:gd name="T26" fmla="*/ 393 w 4316"/>
                <a:gd name="T27" fmla="*/ 2393 h 273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4316"/>
                <a:gd name="T43" fmla="*/ 0 h 2733"/>
                <a:gd name="T44" fmla="*/ 4316 w 4316"/>
                <a:gd name="T45" fmla="*/ 2733 h 2733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4316" h="2733">
                  <a:moveTo>
                    <a:pt x="393" y="2393"/>
                  </a:moveTo>
                  <a:cubicBezTo>
                    <a:pt x="510" y="2457"/>
                    <a:pt x="659" y="2542"/>
                    <a:pt x="787" y="2574"/>
                  </a:cubicBezTo>
                  <a:cubicBezTo>
                    <a:pt x="893" y="2595"/>
                    <a:pt x="1031" y="2616"/>
                    <a:pt x="1137" y="2627"/>
                  </a:cubicBezTo>
                  <a:cubicBezTo>
                    <a:pt x="1371" y="2659"/>
                    <a:pt x="1616" y="2616"/>
                    <a:pt x="1850" y="2637"/>
                  </a:cubicBezTo>
                  <a:cubicBezTo>
                    <a:pt x="1892" y="2637"/>
                    <a:pt x="1903" y="2712"/>
                    <a:pt x="1935" y="2723"/>
                  </a:cubicBezTo>
                  <a:cubicBezTo>
                    <a:pt x="2031" y="2733"/>
                    <a:pt x="2148" y="2627"/>
                    <a:pt x="2243" y="2595"/>
                  </a:cubicBezTo>
                  <a:cubicBezTo>
                    <a:pt x="2392" y="2542"/>
                    <a:pt x="2626" y="2574"/>
                    <a:pt x="2785" y="2542"/>
                  </a:cubicBezTo>
                  <a:cubicBezTo>
                    <a:pt x="2998" y="2499"/>
                    <a:pt x="3275" y="2403"/>
                    <a:pt x="3487" y="2350"/>
                  </a:cubicBezTo>
                  <a:cubicBezTo>
                    <a:pt x="3902" y="2255"/>
                    <a:pt x="4210" y="1989"/>
                    <a:pt x="4210" y="1989"/>
                  </a:cubicBezTo>
                  <a:cubicBezTo>
                    <a:pt x="4316" y="1797"/>
                    <a:pt x="4019" y="1042"/>
                    <a:pt x="3349" y="500"/>
                  </a:cubicBezTo>
                  <a:cubicBezTo>
                    <a:pt x="3136" y="330"/>
                    <a:pt x="2711" y="21"/>
                    <a:pt x="2690" y="10"/>
                  </a:cubicBezTo>
                  <a:cubicBezTo>
                    <a:pt x="1765" y="0"/>
                    <a:pt x="1765" y="0"/>
                    <a:pt x="1765" y="0"/>
                  </a:cubicBezTo>
                  <a:cubicBezTo>
                    <a:pt x="1095" y="181"/>
                    <a:pt x="0" y="1882"/>
                    <a:pt x="383" y="2382"/>
                  </a:cubicBezTo>
                  <a:cubicBezTo>
                    <a:pt x="383" y="2393"/>
                    <a:pt x="393" y="2393"/>
                    <a:pt x="393" y="2393"/>
                  </a:cubicBezTo>
                </a:path>
              </a:pathLst>
            </a:custGeom>
            <a:solidFill>
              <a:srgbClr val="FF7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59" name="Freeform 35"/>
            <p:cNvSpPr>
              <a:spLocks noChangeAspect="1"/>
            </p:cNvSpPr>
            <p:nvPr/>
          </p:nvSpPr>
          <p:spPr bwMode="auto">
            <a:xfrm>
              <a:off x="2412" y="1947"/>
              <a:ext cx="489" cy="304"/>
            </a:xfrm>
            <a:custGeom>
              <a:avLst/>
              <a:gdLst>
                <a:gd name="T0" fmla="*/ 819 w 4075"/>
                <a:gd name="T1" fmla="*/ 2289 h 2533"/>
                <a:gd name="T2" fmla="*/ 3862 w 4075"/>
                <a:gd name="T3" fmla="*/ 1756 h 2533"/>
                <a:gd name="T4" fmla="*/ 2841 w 4075"/>
                <a:gd name="T5" fmla="*/ 277 h 2533"/>
                <a:gd name="T6" fmla="*/ 2458 w 4075"/>
                <a:gd name="T7" fmla="*/ 11 h 2533"/>
                <a:gd name="T8" fmla="*/ 1543 w 4075"/>
                <a:gd name="T9" fmla="*/ 43 h 2533"/>
                <a:gd name="T10" fmla="*/ 330 w 4075"/>
                <a:gd name="T11" fmla="*/ 2108 h 2533"/>
                <a:gd name="T12" fmla="*/ 819 w 4075"/>
                <a:gd name="T13" fmla="*/ 2289 h 25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075"/>
                <a:gd name="T22" fmla="*/ 0 h 2533"/>
                <a:gd name="T23" fmla="*/ 4075 w 4075"/>
                <a:gd name="T24" fmla="*/ 2533 h 25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075" h="2533">
                  <a:moveTo>
                    <a:pt x="819" y="2289"/>
                  </a:moveTo>
                  <a:cubicBezTo>
                    <a:pt x="1830" y="2533"/>
                    <a:pt x="3713" y="2044"/>
                    <a:pt x="3862" y="1756"/>
                  </a:cubicBezTo>
                  <a:cubicBezTo>
                    <a:pt x="3862" y="1756"/>
                    <a:pt x="4075" y="1192"/>
                    <a:pt x="2841" y="277"/>
                  </a:cubicBezTo>
                  <a:cubicBezTo>
                    <a:pt x="2788" y="234"/>
                    <a:pt x="2469" y="11"/>
                    <a:pt x="2458" y="11"/>
                  </a:cubicBezTo>
                  <a:cubicBezTo>
                    <a:pt x="2415" y="0"/>
                    <a:pt x="1564" y="32"/>
                    <a:pt x="1543" y="43"/>
                  </a:cubicBezTo>
                  <a:cubicBezTo>
                    <a:pt x="1053" y="202"/>
                    <a:pt x="0" y="1682"/>
                    <a:pt x="330" y="2108"/>
                  </a:cubicBezTo>
                  <a:cubicBezTo>
                    <a:pt x="341" y="2129"/>
                    <a:pt x="702" y="2257"/>
                    <a:pt x="819" y="2289"/>
                  </a:cubicBezTo>
                </a:path>
              </a:pathLst>
            </a:custGeom>
            <a:solidFill>
              <a:srgbClr val="FF6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60" name="Freeform 36"/>
            <p:cNvSpPr>
              <a:spLocks noChangeAspect="1"/>
            </p:cNvSpPr>
            <p:nvPr/>
          </p:nvSpPr>
          <p:spPr bwMode="auto">
            <a:xfrm>
              <a:off x="2376" y="2244"/>
              <a:ext cx="588" cy="194"/>
            </a:xfrm>
            <a:custGeom>
              <a:avLst/>
              <a:gdLst>
                <a:gd name="T0" fmla="*/ 160 w 4900"/>
                <a:gd name="T1" fmla="*/ 1425 h 1617"/>
                <a:gd name="T2" fmla="*/ 3750 w 4900"/>
                <a:gd name="T3" fmla="*/ 1159 h 1617"/>
                <a:gd name="T4" fmla="*/ 4900 w 4900"/>
                <a:gd name="T5" fmla="*/ 777 h 1617"/>
                <a:gd name="T6" fmla="*/ 2013 w 4900"/>
                <a:gd name="T7" fmla="*/ 181 h 1617"/>
                <a:gd name="T8" fmla="*/ 43 w 4900"/>
                <a:gd name="T9" fmla="*/ 1308 h 1617"/>
                <a:gd name="T10" fmla="*/ 160 w 4900"/>
                <a:gd name="T11" fmla="*/ 1425 h 16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900"/>
                <a:gd name="T19" fmla="*/ 0 h 1617"/>
                <a:gd name="T20" fmla="*/ 4900 w 4900"/>
                <a:gd name="T21" fmla="*/ 1617 h 16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900" h="1617">
                  <a:moveTo>
                    <a:pt x="160" y="1425"/>
                  </a:moveTo>
                  <a:cubicBezTo>
                    <a:pt x="416" y="1617"/>
                    <a:pt x="3611" y="1181"/>
                    <a:pt x="3750" y="1159"/>
                  </a:cubicBezTo>
                  <a:cubicBezTo>
                    <a:pt x="4421" y="1064"/>
                    <a:pt x="4421" y="1064"/>
                    <a:pt x="4900" y="777"/>
                  </a:cubicBezTo>
                  <a:cubicBezTo>
                    <a:pt x="4517" y="468"/>
                    <a:pt x="3622" y="0"/>
                    <a:pt x="2013" y="181"/>
                  </a:cubicBezTo>
                  <a:cubicBezTo>
                    <a:pt x="1289" y="255"/>
                    <a:pt x="0" y="1053"/>
                    <a:pt x="43" y="1308"/>
                  </a:cubicBezTo>
                  <a:cubicBezTo>
                    <a:pt x="43" y="1362"/>
                    <a:pt x="117" y="1393"/>
                    <a:pt x="160" y="1425"/>
                  </a:cubicBezTo>
                </a:path>
              </a:pathLst>
            </a:custGeom>
            <a:solidFill>
              <a:srgbClr val="FF7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61" name="Freeform 37"/>
            <p:cNvSpPr>
              <a:spLocks noChangeAspect="1"/>
            </p:cNvSpPr>
            <p:nvPr/>
          </p:nvSpPr>
          <p:spPr bwMode="auto">
            <a:xfrm>
              <a:off x="2397" y="2249"/>
              <a:ext cx="553" cy="169"/>
            </a:xfrm>
            <a:custGeom>
              <a:avLst/>
              <a:gdLst>
                <a:gd name="T0" fmla="*/ 362 w 4608"/>
                <a:gd name="T1" fmla="*/ 1366 h 1408"/>
                <a:gd name="T2" fmla="*/ 3576 w 4608"/>
                <a:gd name="T3" fmla="*/ 1069 h 1408"/>
                <a:gd name="T4" fmla="*/ 4608 w 4608"/>
                <a:gd name="T5" fmla="*/ 720 h 1408"/>
                <a:gd name="T6" fmla="*/ 1841 w 4608"/>
                <a:gd name="T7" fmla="*/ 190 h 1408"/>
                <a:gd name="T8" fmla="*/ 43 w 4608"/>
                <a:gd name="T9" fmla="*/ 1196 h 1408"/>
                <a:gd name="T10" fmla="*/ 362 w 4608"/>
                <a:gd name="T11" fmla="*/ 1366 h 140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608"/>
                <a:gd name="T19" fmla="*/ 0 h 1408"/>
                <a:gd name="T20" fmla="*/ 4608 w 4608"/>
                <a:gd name="T21" fmla="*/ 1408 h 140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608" h="1408">
                  <a:moveTo>
                    <a:pt x="362" y="1366"/>
                  </a:moveTo>
                  <a:cubicBezTo>
                    <a:pt x="554" y="1408"/>
                    <a:pt x="3108" y="1143"/>
                    <a:pt x="3576" y="1069"/>
                  </a:cubicBezTo>
                  <a:cubicBezTo>
                    <a:pt x="4183" y="974"/>
                    <a:pt x="4236" y="942"/>
                    <a:pt x="4608" y="720"/>
                  </a:cubicBezTo>
                  <a:cubicBezTo>
                    <a:pt x="3651" y="0"/>
                    <a:pt x="2331" y="137"/>
                    <a:pt x="1841" y="190"/>
                  </a:cubicBezTo>
                  <a:cubicBezTo>
                    <a:pt x="1320" y="243"/>
                    <a:pt x="0" y="995"/>
                    <a:pt x="43" y="1196"/>
                  </a:cubicBezTo>
                  <a:cubicBezTo>
                    <a:pt x="75" y="1302"/>
                    <a:pt x="256" y="1345"/>
                    <a:pt x="362" y="1366"/>
                  </a:cubicBezTo>
                </a:path>
              </a:pathLst>
            </a:custGeom>
            <a:solidFill>
              <a:srgbClr val="FF6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62" name="Freeform 38"/>
            <p:cNvSpPr>
              <a:spLocks noChangeAspect="1"/>
            </p:cNvSpPr>
            <p:nvPr/>
          </p:nvSpPr>
          <p:spPr bwMode="auto">
            <a:xfrm>
              <a:off x="2437" y="1973"/>
              <a:ext cx="437" cy="274"/>
            </a:xfrm>
            <a:custGeom>
              <a:avLst/>
              <a:gdLst>
                <a:gd name="T0" fmla="*/ 671 w 3642"/>
                <a:gd name="T1" fmla="*/ 1975 h 2283"/>
                <a:gd name="T2" fmla="*/ 3525 w 3642"/>
                <a:gd name="T3" fmla="*/ 1540 h 2283"/>
                <a:gd name="T4" fmla="*/ 3184 w 3642"/>
                <a:gd name="T5" fmla="*/ 733 h 2283"/>
                <a:gd name="T6" fmla="*/ 2258 w 3642"/>
                <a:gd name="T7" fmla="*/ 0 h 2283"/>
                <a:gd name="T8" fmla="*/ 1342 w 3642"/>
                <a:gd name="T9" fmla="*/ 74 h 2283"/>
                <a:gd name="T10" fmla="*/ 309 w 3642"/>
                <a:gd name="T11" fmla="*/ 1848 h 2283"/>
                <a:gd name="T12" fmla="*/ 671 w 3642"/>
                <a:gd name="T13" fmla="*/ 1975 h 228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42"/>
                <a:gd name="T22" fmla="*/ 0 h 2283"/>
                <a:gd name="T23" fmla="*/ 3642 w 3642"/>
                <a:gd name="T24" fmla="*/ 2283 h 228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42" h="2283">
                  <a:moveTo>
                    <a:pt x="671" y="1975"/>
                  </a:moveTo>
                  <a:cubicBezTo>
                    <a:pt x="1906" y="2283"/>
                    <a:pt x="3429" y="1731"/>
                    <a:pt x="3525" y="1540"/>
                  </a:cubicBezTo>
                  <a:cubicBezTo>
                    <a:pt x="3642" y="1306"/>
                    <a:pt x="3323" y="892"/>
                    <a:pt x="3184" y="733"/>
                  </a:cubicBezTo>
                  <a:cubicBezTo>
                    <a:pt x="3184" y="722"/>
                    <a:pt x="2982" y="488"/>
                    <a:pt x="2258" y="0"/>
                  </a:cubicBezTo>
                  <a:cubicBezTo>
                    <a:pt x="2247" y="0"/>
                    <a:pt x="1363" y="64"/>
                    <a:pt x="1342" y="74"/>
                  </a:cubicBezTo>
                  <a:cubicBezTo>
                    <a:pt x="1012" y="202"/>
                    <a:pt x="0" y="1455"/>
                    <a:pt x="309" y="1848"/>
                  </a:cubicBezTo>
                  <a:cubicBezTo>
                    <a:pt x="373" y="1943"/>
                    <a:pt x="565" y="1954"/>
                    <a:pt x="671" y="1975"/>
                  </a:cubicBezTo>
                </a:path>
              </a:pathLst>
            </a:custGeom>
            <a:solidFill>
              <a:srgbClr val="FF6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63" name="Freeform 39"/>
            <p:cNvSpPr>
              <a:spLocks noChangeAspect="1"/>
            </p:cNvSpPr>
            <p:nvPr/>
          </p:nvSpPr>
          <p:spPr bwMode="auto">
            <a:xfrm>
              <a:off x="2418" y="2266"/>
              <a:ext cx="516" cy="138"/>
            </a:xfrm>
            <a:custGeom>
              <a:avLst/>
              <a:gdLst>
                <a:gd name="T0" fmla="*/ 394 w 4300"/>
                <a:gd name="T1" fmla="*/ 1129 h 1150"/>
                <a:gd name="T2" fmla="*/ 4300 w 4300"/>
                <a:gd name="T3" fmla="*/ 575 h 1150"/>
                <a:gd name="T4" fmla="*/ 3364 w 4300"/>
                <a:gd name="T5" fmla="*/ 139 h 1150"/>
                <a:gd name="T6" fmla="*/ 1724 w 4300"/>
                <a:gd name="T7" fmla="*/ 86 h 1150"/>
                <a:gd name="T8" fmla="*/ 53 w 4300"/>
                <a:gd name="T9" fmla="*/ 1001 h 1150"/>
                <a:gd name="T10" fmla="*/ 394 w 4300"/>
                <a:gd name="T11" fmla="*/ 1129 h 115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300"/>
                <a:gd name="T19" fmla="*/ 0 h 1150"/>
                <a:gd name="T20" fmla="*/ 4300 w 4300"/>
                <a:gd name="T21" fmla="*/ 1150 h 115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300" h="1150">
                  <a:moveTo>
                    <a:pt x="394" y="1129"/>
                  </a:moveTo>
                  <a:cubicBezTo>
                    <a:pt x="405" y="1140"/>
                    <a:pt x="3385" y="1150"/>
                    <a:pt x="4300" y="575"/>
                  </a:cubicBezTo>
                  <a:cubicBezTo>
                    <a:pt x="3842" y="224"/>
                    <a:pt x="3842" y="224"/>
                    <a:pt x="3364" y="139"/>
                  </a:cubicBezTo>
                  <a:cubicBezTo>
                    <a:pt x="2629" y="0"/>
                    <a:pt x="2629" y="0"/>
                    <a:pt x="1724" y="86"/>
                  </a:cubicBezTo>
                  <a:cubicBezTo>
                    <a:pt x="1128" y="150"/>
                    <a:pt x="0" y="810"/>
                    <a:pt x="53" y="1001"/>
                  </a:cubicBezTo>
                  <a:cubicBezTo>
                    <a:pt x="85" y="1108"/>
                    <a:pt x="288" y="1097"/>
                    <a:pt x="394" y="1129"/>
                  </a:cubicBezTo>
                </a:path>
              </a:pathLst>
            </a:custGeom>
            <a:solidFill>
              <a:srgbClr val="FF6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64" name="Freeform 40"/>
            <p:cNvSpPr>
              <a:spLocks noChangeAspect="1"/>
            </p:cNvSpPr>
            <p:nvPr/>
          </p:nvSpPr>
          <p:spPr bwMode="auto">
            <a:xfrm>
              <a:off x="2483" y="1996"/>
              <a:ext cx="375" cy="250"/>
            </a:xfrm>
            <a:custGeom>
              <a:avLst/>
              <a:gdLst>
                <a:gd name="T0" fmla="*/ 277 w 3125"/>
                <a:gd name="T1" fmla="*/ 1680 h 2084"/>
                <a:gd name="T2" fmla="*/ 3018 w 3125"/>
                <a:gd name="T3" fmla="*/ 1350 h 2084"/>
                <a:gd name="T4" fmla="*/ 2816 w 3125"/>
                <a:gd name="T5" fmla="*/ 745 h 2084"/>
                <a:gd name="T6" fmla="*/ 1877 w 3125"/>
                <a:gd name="T7" fmla="*/ 11 h 2084"/>
                <a:gd name="T8" fmla="*/ 970 w 3125"/>
                <a:gd name="T9" fmla="*/ 107 h 2084"/>
                <a:gd name="T10" fmla="*/ 245 w 3125"/>
                <a:gd name="T11" fmla="*/ 957 h 2084"/>
                <a:gd name="T12" fmla="*/ 117 w 3125"/>
                <a:gd name="T13" fmla="*/ 1616 h 2084"/>
                <a:gd name="T14" fmla="*/ 277 w 3125"/>
                <a:gd name="T15" fmla="*/ 1680 h 208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125"/>
                <a:gd name="T25" fmla="*/ 0 h 2084"/>
                <a:gd name="T26" fmla="*/ 3125 w 3125"/>
                <a:gd name="T27" fmla="*/ 2084 h 208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125" h="2084">
                  <a:moveTo>
                    <a:pt x="277" y="1680"/>
                  </a:moveTo>
                  <a:cubicBezTo>
                    <a:pt x="1557" y="2084"/>
                    <a:pt x="2965" y="1467"/>
                    <a:pt x="3018" y="1350"/>
                  </a:cubicBezTo>
                  <a:cubicBezTo>
                    <a:pt x="3029" y="1350"/>
                    <a:pt x="3125" y="1117"/>
                    <a:pt x="2816" y="745"/>
                  </a:cubicBezTo>
                  <a:cubicBezTo>
                    <a:pt x="2720" y="638"/>
                    <a:pt x="2197" y="202"/>
                    <a:pt x="1877" y="11"/>
                  </a:cubicBezTo>
                  <a:cubicBezTo>
                    <a:pt x="1866" y="0"/>
                    <a:pt x="992" y="96"/>
                    <a:pt x="970" y="107"/>
                  </a:cubicBezTo>
                  <a:cubicBezTo>
                    <a:pt x="970" y="107"/>
                    <a:pt x="618" y="287"/>
                    <a:pt x="245" y="957"/>
                  </a:cubicBezTo>
                  <a:cubicBezTo>
                    <a:pt x="0" y="1382"/>
                    <a:pt x="74" y="1563"/>
                    <a:pt x="117" y="1616"/>
                  </a:cubicBezTo>
                  <a:cubicBezTo>
                    <a:pt x="149" y="1659"/>
                    <a:pt x="224" y="1669"/>
                    <a:pt x="277" y="1680"/>
                  </a:cubicBezTo>
                </a:path>
              </a:pathLst>
            </a:custGeom>
            <a:solidFill>
              <a:srgbClr val="FF6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65" name="Freeform 41"/>
            <p:cNvSpPr>
              <a:spLocks noChangeAspect="1"/>
            </p:cNvSpPr>
            <p:nvPr/>
          </p:nvSpPr>
          <p:spPr bwMode="auto">
            <a:xfrm>
              <a:off x="2441" y="2270"/>
              <a:ext cx="479" cy="133"/>
            </a:xfrm>
            <a:custGeom>
              <a:avLst/>
              <a:gdLst>
                <a:gd name="T0" fmla="*/ 117 w 3991"/>
                <a:gd name="T1" fmla="*/ 938 h 1108"/>
                <a:gd name="T2" fmla="*/ 2416 w 3991"/>
                <a:gd name="T3" fmla="*/ 927 h 1108"/>
                <a:gd name="T4" fmla="*/ 3991 w 3991"/>
                <a:gd name="T5" fmla="*/ 533 h 1108"/>
                <a:gd name="T6" fmla="*/ 3172 w 3991"/>
                <a:gd name="T7" fmla="*/ 128 h 1108"/>
                <a:gd name="T8" fmla="*/ 1926 w 3991"/>
                <a:gd name="T9" fmla="*/ 64 h 1108"/>
                <a:gd name="T10" fmla="*/ 64 w 3991"/>
                <a:gd name="T11" fmla="*/ 916 h 1108"/>
                <a:gd name="T12" fmla="*/ 117 w 3991"/>
                <a:gd name="T13" fmla="*/ 938 h 110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991"/>
                <a:gd name="T22" fmla="*/ 0 h 1108"/>
                <a:gd name="T23" fmla="*/ 3991 w 3991"/>
                <a:gd name="T24" fmla="*/ 1108 h 110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991" h="1108">
                  <a:moveTo>
                    <a:pt x="117" y="938"/>
                  </a:moveTo>
                  <a:cubicBezTo>
                    <a:pt x="543" y="1076"/>
                    <a:pt x="628" y="1108"/>
                    <a:pt x="2416" y="927"/>
                  </a:cubicBezTo>
                  <a:cubicBezTo>
                    <a:pt x="3172" y="842"/>
                    <a:pt x="3172" y="842"/>
                    <a:pt x="3991" y="533"/>
                  </a:cubicBezTo>
                  <a:cubicBezTo>
                    <a:pt x="3683" y="245"/>
                    <a:pt x="3683" y="245"/>
                    <a:pt x="3172" y="128"/>
                  </a:cubicBezTo>
                  <a:cubicBezTo>
                    <a:pt x="3151" y="128"/>
                    <a:pt x="2597" y="0"/>
                    <a:pt x="1926" y="64"/>
                  </a:cubicBezTo>
                  <a:cubicBezTo>
                    <a:pt x="756" y="181"/>
                    <a:pt x="0" y="693"/>
                    <a:pt x="64" y="916"/>
                  </a:cubicBezTo>
                  <a:cubicBezTo>
                    <a:pt x="64" y="927"/>
                    <a:pt x="96" y="927"/>
                    <a:pt x="117" y="938"/>
                  </a:cubicBezTo>
                </a:path>
              </a:pathLst>
            </a:custGeom>
            <a:solidFill>
              <a:srgbClr val="FF6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66" name="Freeform 42"/>
            <p:cNvSpPr>
              <a:spLocks noChangeAspect="1"/>
            </p:cNvSpPr>
            <p:nvPr/>
          </p:nvSpPr>
          <p:spPr bwMode="auto">
            <a:xfrm>
              <a:off x="2465" y="2280"/>
              <a:ext cx="445" cy="109"/>
            </a:xfrm>
            <a:custGeom>
              <a:avLst/>
              <a:gdLst>
                <a:gd name="T0" fmla="*/ 618 w 3708"/>
                <a:gd name="T1" fmla="*/ 908 h 908"/>
                <a:gd name="T2" fmla="*/ 2994 w 3708"/>
                <a:gd name="T3" fmla="*/ 695 h 908"/>
                <a:gd name="T4" fmla="*/ 3708 w 3708"/>
                <a:gd name="T5" fmla="*/ 449 h 908"/>
                <a:gd name="T6" fmla="*/ 3122 w 3708"/>
                <a:gd name="T7" fmla="*/ 118 h 908"/>
                <a:gd name="T8" fmla="*/ 2120 w 3708"/>
                <a:gd name="T9" fmla="*/ 0 h 908"/>
                <a:gd name="T10" fmla="*/ 501 w 3708"/>
                <a:gd name="T11" fmla="*/ 342 h 908"/>
                <a:gd name="T12" fmla="*/ 0 w 3708"/>
                <a:gd name="T13" fmla="*/ 791 h 908"/>
                <a:gd name="T14" fmla="*/ 618 w 3708"/>
                <a:gd name="T15" fmla="*/ 908 h 90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708"/>
                <a:gd name="T25" fmla="*/ 0 h 908"/>
                <a:gd name="T26" fmla="*/ 3708 w 3708"/>
                <a:gd name="T27" fmla="*/ 908 h 90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708" h="908">
                  <a:moveTo>
                    <a:pt x="618" y="908"/>
                  </a:moveTo>
                  <a:cubicBezTo>
                    <a:pt x="629" y="908"/>
                    <a:pt x="1534" y="908"/>
                    <a:pt x="2994" y="695"/>
                  </a:cubicBezTo>
                  <a:cubicBezTo>
                    <a:pt x="3250" y="652"/>
                    <a:pt x="3463" y="524"/>
                    <a:pt x="3708" y="449"/>
                  </a:cubicBezTo>
                  <a:cubicBezTo>
                    <a:pt x="3442" y="203"/>
                    <a:pt x="3442" y="203"/>
                    <a:pt x="3122" y="118"/>
                  </a:cubicBezTo>
                  <a:cubicBezTo>
                    <a:pt x="2813" y="32"/>
                    <a:pt x="2120" y="0"/>
                    <a:pt x="2120" y="0"/>
                  </a:cubicBezTo>
                  <a:cubicBezTo>
                    <a:pt x="1183" y="86"/>
                    <a:pt x="1183" y="86"/>
                    <a:pt x="501" y="342"/>
                  </a:cubicBezTo>
                  <a:cubicBezTo>
                    <a:pt x="202" y="449"/>
                    <a:pt x="202" y="449"/>
                    <a:pt x="0" y="791"/>
                  </a:cubicBezTo>
                  <a:cubicBezTo>
                    <a:pt x="202" y="834"/>
                    <a:pt x="405" y="898"/>
                    <a:pt x="618" y="908"/>
                  </a:cubicBezTo>
                </a:path>
              </a:pathLst>
            </a:custGeom>
            <a:solidFill>
              <a:srgbClr val="FF6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67" name="Freeform 43"/>
            <p:cNvSpPr>
              <a:spLocks noChangeAspect="1"/>
            </p:cNvSpPr>
            <p:nvPr/>
          </p:nvSpPr>
          <p:spPr bwMode="auto">
            <a:xfrm>
              <a:off x="2513" y="2019"/>
              <a:ext cx="342" cy="195"/>
            </a:xfrm>
            <a:custGeom>
              <a:avLst/>
              <a:gdLst>
                <a:gd name="T0" fmla="*/ 819 w 2850"/>
                <a:gd name="T1" fmla="*/ 1561 h 1625"/>
                <a:gd name="T2" fmla="*/ 2648 w 2850"/>
                <a:gd name="T3" fmla="*/ 1158 h 1625"/>
                <a:gd name="T4" fmla="*/ 1637 w 2850"/>
                <a:gd name="T5" fmla="*/ 0 h 1625"/>
                <a:gd name="T6" fmla="*/ 734 w 2850"/>
                <a:gd name="T7" fmla="*/ 138 h 1625"/>
                <a:gd name="T8" fmla="*/ 202 w 2850"/>
                <a:gd name="T9" fmla="*/ 722 h 1625"/>
                <a:gd name="T10" fmla="*/ 42 w 2850"/>
                <a:gd name="T11" fmla="*/ 1073 h 1625"/>
                <a:gd name="T12" fmla="*/ 64 w 2850"/>
                <a:gd name="T13" fmla="*/ 1391 h 1625"/>
                <a:gd name="T14" fmla="*/ 819 w 2850"/>
                <a:gd name="T15" fmla="*/ 1561 h 162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850"/>
                <a:gd name="T25" fmla="*/ 0 h 1625"/>
                <a:gd name="T26" fmla="*/ 2850 w 2850"/>
                <a:gd name="T27" fmla="*/ 1625 h 162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850" h="1625">
                  <a:moveTo>
                    <a:pt x="819" y="1561"/>
                  </a:moveTo>
                  <a:cubicBezTo>
                    <a:pt x="1265" y="1625"/>
                    <a:pt x="2563" y="1338"/>
                    <a:pt x="2648" y="1158"/>
                  </a:cubicBezTo>
                  <a:cubicBezTo>
                    <a:pt x="2850" y="722"/>
                    <a:pt x="1648" y="11"/>
                    <a:pt x="1637" y="0"/>
                  </a:cubicBezTo>
                  <a:cubicBezTo>
                    <a:pt x="1627" y="0"/>
                    <a:pt x="755" y="128"/>
                    <a:pt x="734" y="138"/>
                  </a:cubicBezTo>
                  <a:cubicBezTo>
                    <a:pt x="659" y="170"/>
                    <a:pt x="298" y="563"/>
                    <a:pt x="202" y="722"/>
                  </a:cubicBezTo>
                  <a:cubicBezTo>
                    <a:pt x="149" y="829"/>
                    <a:pt x="64" y="956"/>
                    <a:pt x="42" y="1073"/>
                  </a:cubicBezTo>
                  <a:cubicBezTo>
                    <a:pt x="21" y="1158"/>
                    <a:pt x="0" y="1317"/>
                    <a:pt x="64" y="1391"/>
                  </a:cubicBezTo>
                  <a:cubicBezTo>
                    <a:pt x="85" y="1413"/>
                    <a:pt x="606" y="1530"/>
                    <a:pt x="819" y="1561"/>
                  </a:cubicBezTo>
                </a:path>
              </a:pathLst>
            </a:custGeom>
            <a:solidFill>
              <a:srgbClr val="FF6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68" name="Freeform 44"/>
            <p:cNvSpPr>
              <a:spLocks noChangeAspect="1"/>
            </p:cNvSpPr>
            <p:nvPr/>
          </p:nvSpPr>
          <p:spPr bwMode="auto">
            <a:xfrm>
              <a:off x="2481" y="2283"/>
              <a:ext cx="418" cy="103"/>
            </a:xfrm>
            <a:custGeom>
              <a:avLst/>
              <a:gdLst>
                <a:gd name="T0" fmla="*/ 501 w 3483"/>
                <a:gd name="T1" fmla="*/ 827 h 858"/>
                <a:gd name="T2" fmla="*/ 2077 w 3483"/>
                <a:gd name="T3" fmla="*/ 753 h 858"/>
                <a:gd name="T4" fmla="*/ 3483 w 3483"/>
                <a:gd name="T5" fmla="*/ 424 h 858"/>
                <a:gd name="T6" fmla="*/ 2887 w 3483"/>
                <a:gd name="T7" fmla="*/ 96 h 858"/>
                <a:gd name="T8" fmla="*/ 1992 w 3483"/>
                <a:gd name="T9" fmla="*/ 11 h 858"/>
                <a:gd name="T10" fmla="*/ 490 w 3483"/>
                <a:gd name="T11" fmla="*/ 318 h 858"/>
                <a:gd name="T12" fmla="*/ 0 w 3483"/>
                <a:gd name="T13" fmla="*/ 731 h 858"/>
                <a:gd name="T14" fmla="*/ 501 w 3483"/>
                <a:gd name="T15" fmla="*/ 827 h 85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483"/>
                <a:gd name="T25" fmla="*/ 0 h 858"/>
                <a:gd name="T26" fmla="*/ 3483 w 3483"/>
                <a:gd name="T27" fmla="*/ 858 h 85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483" h="858">
                  <a:moveTo>
                    <a:pt x="501" y="827"/>
                  </a:moveTo>
                  <a:cubicBezTo>
                    <a:pt x="884" y="858"/>
                    <a:pt x="2024" y="753"/>
                    <a:pt x="2077" y="753"/>
                  </a:cubicBezTo>
                  <a:cubicBezTo>
                    <a:pt x="2738" y="657"/>
                    <a:pt x="2738" y="657"/>
                    <a:pt x="3483" y="424"/>
                  </a:cubicBezTo>
                  <a:cubicBezTo>
                    <a:pt x="3217" y="180"/>
                    <a:pt x="3217" y="180"/>
                    <a:pt x="2887" y="96"/>
                  </a:cubicBezTo>
                  <a:cubicBezTo>
                    <a:pt x="2780" y="64"/>
                    <a:pt x="1992" y="0"/>
                    <a:pt x="1992" y="11"/>
                  </a:cubicBezTo>
                  <a:cubicBezTo>
                    <a:pt x="1140" y="85"/>
                    <a:pt x="1140" y="85"/>
                    <a:pt x="490" y="318"/>
                  </a:cubicBezTo>
                  <a:cubicBezTo>
                    <a:pt x="213" y="424"/>
                    <a:pt x="213" y="424"/>
                    <a:pt x="0" y="731"/>
                  </a:cubicBezTo>
                  <a:cubicBezTo>
                    <a:pt x="149" y="763"/>
                    <a:pt x="352" y="805"/>
                    <a:pt x="501" y="827"/>
                  </a:cubicBezTo>
                </a:path>
              </a:pathLst>
            </a:custGeom>
            <a:solidFill>
              <a:srgbClr val="FF7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69" name="Freeform 45"/>
            <p:cNvSpPr>
              <a:spLocks noChangeAspect="1"/>
            </p:cNvSpPr>
            <p:nvPr/>
          </p:nvSpPr>
          <p:spPr bwMode="auto">
            <a:xfrm>
              <a:off x="2497" y="2286"/>
              <a:ext cx="391" cy="100"/>
            </a:xfrm>
            <a:custGeom>
              <a:avLst/>
              <a:gdLst>
                <a:gd name="T0" fmla="*/ 341 w 3259"/>
                <a:gd name="T1" fmla="*/ 739 h 833"/>
                <a:gd name="T2" fmla="*/ 3259 w 3259"/>
                <a:gd name="T3" fmla="*/ 401 h 833"/>
                <a:gd name="T4" fmla="*/ 2705 w 3259"/>
                <a:gd name="T5" fmla="*/ 85 h 833"/>
                <a:gd name="T6" fmla="*/ 1853 w 3259"/>
                <a:gd name="T7" fmla="*/ 11 h 833"/>
                <a:gd name="T8" fmla="*/ 0 w 3259"/>
                <a:gd name="T9" fmla="*/ 675 h 833"/>
                <a:gd name="T10" fmla="*/ 341 w 3259"/>
                <a:gd name="T11" fmla="*/ 739 h 83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259"/>
                <a:gd name="T19" fmla="*/ 0 h 833"/>
                <a:gd name="T20" fmla="*/ 3259 w 3259"/>
                <a:gd name="T21" fmla="*/ 833 h 83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259" h="833">
                  <a:moveTo>
                    <a:pt x="341" y="739"/>
                  </a:moveTo>
                  <a:cubicBezTo>
                    <a:pt x="767" y="781"/>
                    <a:pt x="1917" y="833"/>
                    <a:pt x="3259" y="401"/>
                  </a:cubicBezTo>
                  <a:cubicBezTo>
                    <a:pt x="2982" y="169"/>
                    <a:pt x="2982" y="169"/>
                    <a:pt x="2705" y="85"/>
                  </a:cubicBezTo>
                  <a:cubicBezTo>
                    <a:pt x="2673" y="74"/>
                    <a:pt x="1885" y="0"/>
                    <a:pt x="1853" y="11"/>
                  </a:cubicBezTo>
                  <a:cubicBezTo>
                    <a:pt x="512" y="127"/>
                    <a:pt x="256" y="338"/>
                    <a:pt x="0" y="675"/>
                  </a:cubicBezTo>
                  <a:cubicBezTo>
                    <a:pt x="107" y="696"/>
                    <a:pt x="235" y="728"/>
                    <a:pt x="341" y="739"/>
                  </a:cubicBezTo>
                </a:path>
              </a:pathLst>
            </a:custGeom>
            <a:solidFill>
              <a:srgbClr val="FF81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70" name="Freeform 46"/>
            <p:cNvSpPr>
              <a:spLocks noChangeAspect="1"/>
            </p:cNvSpPr>
            <p:nvPr/>
          </p:nvSpPr>
          <p:spPr bwMode="auto">
            <a:xfrm>
              <a:off x="2533" y="2039"/>
              <a:ext cx="287" cy="161"/>
            </a:xfrm>
            <a:custGeom>
              <a:avLst/>
              <a:gdLst>
                <a:gd name="T0" fmla="*/ 684 w 2392"/>
                <a:gd name="T1" fmla="*/ 1331 h 1341"/>
                <a:gd name="T2" fmla="*/ 1538 w 2392"/>
                <a:gd name="T3" fmla="*/ 1278 h 1341"/>
                <a:gd name="T4" fmla="*/ 2339 w 2392"/>
                <a:gd name="T5" fmla="*/ 990 h 1341"/>
                <a:gd name="T6" fmla="*/ 2285 w 2392"/>
                <a:gd name="T7" fmla="*/ 671 h 1341"/>
                <a:gd name="T8" fmla="*/ 1474 w 2392"/>
                <a:gd name="T9" fmla="*/ 10 h 1341"/>
                <a:gd name="T10" fmla="*/ 577 w 2392"/>
                <a:gd name="T11" fmla="*/ 170 h 1341"/>
                <a:gd name="T12" fmla="*/ 43 w 2392"/>
                <a:gd name="T13" fmla="*/ 873 h 1341"/>
                <a:gd name="T14" fmla="*/ 65 w 2392"/>
                <a:gd name="T15" fmla="*/ 1192 h 1341"/>
                <a:gd name="T16" fmla="*/ 684 w 2392"/>
                <a:gd name="T17" fmla="*/ 1331 h 134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392"/>
                <a:gd name="T28" fmla="*/ 0 h 1341"/>
                <a:gd name="T29" fmla="*/ 2392 w 2392"/>
                <a:gd name="T30" fmla="*/ 1341 h 134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392" h="1341">
                  <a:moveTo>
                    <a:pt x="684" y="1331"/>
                  </a:moveTo>
                  <a:cubicBezTo>
                    <a:pt x="1538" y="1278"/>
                    <a:pt x="1538" y="1278"/>
                    <a:pt x="1538" y="1278"/>
                  </a:cubicBezTo>
                  <a:cubicBezTo>
                    <a:pt x="1591" y="1267"/>
                    <a:pt x="2339" y="1001"/>
                    <a:pt x="2339" y="990"/>
                  </a:cubicBezTo>
                  <a:cubicBezTo>
                    <a:pt x="2392" y="905"/>
                    <a:pt x="2349" y="745"/>
                    <a:pt x="2285" y="671"/>
                  </a:cubicBezTo>
                  <a:cubicBezTo>
                    <a:pt x="2136" y="500"/>
                    <a:pt x="1559" y="42"/>
                    <a:pt x="1474" y="10"/>
                  </a:cubicBezTo>
                  <a:cubicBezTo>
                    <a:pt x="1463" y="0"/>
                    <a:pt x="598" y="160"/>
                    <a:pt x="577" y="170"/>
                  </a:cubicBezTo>
                  <a:cubicBezTo>
                    <a:pt x="577" y="181"/>
                    <a:pt x="278" y="415"/>
                    <a:pt x="43" y="873"/>
                  </a:cubicBezTo>
                  <a:cubicBezTo>
                    <a:pt x="0" y="958"/>
                    <a:pt x="0" y="1118"/>
                    <a:pt x="65" y="1192"/>
                  </a:cubicBezTo>
                  <a:cubicBezTo>
                    <a:pt x="182" y="1341"/>
                    <a:pt x="492" y="1320"/>
                    <a:pt x="684" y="1331"/>
                  </a:cubicBezTo>
                </a:path>
              </a:pathLst>
            </a:custGeom>
            <a:solidFill>
              <a:srgbClr val="FF7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71" name="Freeform 47"/>
            <p:cNvSpPr>
              <a:spLocks noChangeAspect="1"/>
            </p:cNvSpPr>
            <p:nvPr/>
          </p:nvSpPr>
          <p:spPr bwMode="auto">
            <a:xfrm>
              <a:off x="2514" y="2290"/>
              <a:ext cx="363" cy="93"/>
            </a:xfrm>
            <a:custGeom>
              <a:avLst/>
              <a:gdLst>
                <a:gd name="T0" fmla="*/ 181 w 3025"/>
                <a:gd name="T1" fmla="*/ 659 h 775"/>
                <a:gd name="T2" fmla="*/ 3025 w 3025"/>
                <a:gd name="T3" fmla="*/ 372 h 775"/>
                <a:gd name="T4" fmla="*/ 2738 w 3025"/>
                <a:gd name="T5" fmla="*/ 128 h 775"/>
                <a:gd name="T6" fmla="*/ 1715 w 3025"/>
                <a:gd name="T7" fmla="*/ 0 h 775"/>
                <a:gd name="T8" fmla="*/ 543 w 3025"/>
                <a:gd name="T9" fmla="*/ 213 h 775"/>
                <a:gd name="T10" fmla="*/ 0 w 3025"/>
                <a:gd name="T11" fmla="*/ 627 h 775"/>
                <a:gd name="T12" fmla="*/ 181 w 3025"/>
                <a:gd name="T13" fmla="*/ 659 h 77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025"/>
                <a:gd name="T22" fmla="*/ 0 h 775"/>
                <a:gd name="T23" fmla="*/ 3025 w 3025"/>
                <a:gd name="T24" fmla="*/ 775 h 77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025" h="775">
                  <a:moveTo>
                    <a:pt x="181" y="659"/>
                  </a:moveTo>
                  <a:cubicBezTo>
                    <a:pt x="629" y="701"/>
                    <a:pt x="1790" y="775"/>
                    <a:pt x="3025" y="372"/>
                  </a:cubicBezTo>
                  <a:cubicBezTo>
                    <a:pt x="2940" y="298"/>
                    <a:pt x="2844" y="160"/>
                    <a:pt x="2738" y="128"/>
                  </a:cubicBezTo>
                  <a:cubicBezTo>
                    <a:pt x="2354" y="22"/>
                    <a:pt x="1715" y="0"/>
                    <a:pt x="1715" y="0"/>
                  </a:cubicBezTo>
                  <a:cubicBezTo>
                    <a:pt x="959" y="64"/>
                    <a:pt x="948" y="64"/>
                    <a:pt x="543" y="213"/>
                  </a:cubicBezTo>
                  <a:cubicBezTo>
                    <a:pt x="245" y="319"/>
                    <a:pt x="245" y="319"/>
                    <a:pt x="0" y="627"/>
                  </a:cubicBezTo>
                  <a:cubicBezTo>
                    <a:pt x="53" y="637"/>
                    <a:pt x="128" y="648"/>
                    <a:pt x="181" y="659"/>
                  </a:cubicBezTo>
                </a:path>
              </a:pathLst>
            </a:custGeom>
            <a:solidFill>
              <a:srgbClr val="FF87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72" name="Freeform 48"/>
            <p:cNvSpPr>
              <a:spLocks noChangeAspect="1"/>
            </p:cNvSpPr>
            <p:nvPr/>
          </p:nvSpPr>
          <p:spPr bwMode="auto">
            <a:xfrm>
              <a:off x="2532" y="2292"/>
              <a:ext cx="334" cy="90"/>
            </a:xfrm>
            <a:custGeom>
              <a:avLst/>
              <a:gdLst>
                <a:gd name="T0" fmla="*/ 11 w 2783"/>
                <a:gd name="T1" fmla="*/ 579 h 750"/>
                <a:gd name="T2" fmla="*/ 2783 w 2783"/>
                <a:gd name="T3" fmla="*/ 343 h 750"/>
                <a:gd name="T4" fmla="*/ 2496 w 2783"/>
                <a:gd name="T5" fmla="*/ 118 h 750"/>
                <a:gd name="T6" fmla="*/ 1568 w 2783"/>
                <a:gd name="T7" fmla="*/ 0 h 750"/>
                <a:gd name="T8" fmla="*/ 395 w 2783"/>
                <a:gd name="T9" fmla="*/ 225 h 750"/>
                <a:gd name="T10" fmla="*/ 192 w 2783"/>
                <a:gd name="T11" fmla="*/ 300 h 750"/>
                <a:gd name="T12" fmla="*/ 0 w 2783"/>
                <a:gd name="T13" fmla="*/ 579 h 750"/>
                <a:gd name="T14" fmla="*/ 11 w 2783"/>
                <a:gd name="T15" fmla="*/ 579 h 7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783"/>
                <a:gd name="T25" fmla="*/ 0 h 750"/>
                <a:gd name="T26" fmla="*/ 2783 w 2783"/>
                <a:gd name="T27" fmla="*/ 750 h 75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783" h="750">
                  <a:moveTo>
                    <a:pt x="11" y="579"/>
                  </a:moveTo>
                  <a:cubicBezTo>
                    <a:pt x="1312" y="750"/>
                    <a:pt x="2314" y="504"/>
                    <a:pt x="2783" y="343"/>
                  </a:cubicBezTo>
                  <a:cubicBezTo>
                    <a:pt x="2698" y="279"/>
                    <a:pt x="2602" y="139"/>
                    <a:pt x="2496" y="118"/>
                  </a:cubicBezTo>
                  <a:cubicBezTo>
                    <a:pt x="2336" y="64"/>
                    <a:pt x="1568" y="0"/>
                    <a:pt x="1568" y="0"/>
                  </a:cubicBezTo>
                  <a:cubicBezTo>
                    <a:pt x="843" y="64"/>
                    <a:pt x="757" y="86"/>
                    <a:pt x="395" y="225"/>
                  </a:cubicBezTo>
                  <a:cubicBezTo>
                    <a:pt x="331" y="247"/>
                    <a:pt x="235" y="257"/>
                    <a:pt x="192" y="300"/>
                  </a:cubicBezTo>
                  <a:cubicBezTo>
                    <a:pt x="107" y="375"/>
                    <a:pt x="64" y="493"/>
                    <a:pt x="0" y="579"/>
                  </a:cubicBezTo>
                  <a:cubicBezTo>
                    <a:pt x="0" y="579"/>
                    <a:pt x="11" y="579"/>
                    <a:pt x="11" y="579"/>
                  </a:cubicBezTo>
                </a:path>
              </a:pathLst>
            </a:custGeom>
            <a:solidFill>
              <a:srgbClr val="FF8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73" name="Freeform 49"/>
            <p:cNvSpPr>
              <a:spLocks noChangeAspect="1"/>
            </p:cNvSpPr>
            <p:nvPr/>
          </p:nvSpPr>
          <p:spPr bwMode="auto">
            <a:xfrm>
              <a:off x="2554" y="2061"/>
              <a:ext cx="244" cy="131"/>
            </a:xfrm>
            <a:custGeom>
              <a:avLst/>
              <a:gdLst>
                <a:gd name="T0" fmla="*/ 501 w 2034"/>
                <a:gd name="T1" fmla="*/ 1092 h 1092"/>
                <a:gd name="T2" fmla="*/ 1363 w 2034"/>
                <a:gd name="T3" fmla="*/ 1049 h 1092"/>
                <a:gd name="T4" fmla="*/ 1991 w 2034"/>
                <a:gd name="T5" fmla="*/ 816 h 1092"/>
                <a:gd name="T6" fmla="*/ 1927 w 2034"/>
                <a:gd name="T7" fmla="*/ 498 h 1092"/>
                <a:gd name="T8" fmla="*/ 1310 w 2034"/>
                <a:gd name="T9" fmla="*/ 0 h 1092"/>
                <a:gd name="T10" fmla="*/ 426 w 2034"/>
                <a:gd name="T11" fmla="*/ 191 h 1092"/>
                <a:gd name="T12" fmla="*/ 54 w 2034"/>
                <a:gd name="T13" fmla="*/ 657 h 1092"/>
                <a:gd name="T14" fmla="*/ 64 w 2034"/>
                <a:gd name="T15" fmla="*/ 975 h 1092"/>
                <a:gd name="T16" fmla="*/ 501 w 2034"/>
                <a:gd name="T17" fmla="*/ 1092 h 109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034"/>
                <a:gd name="T28" fmla="*/ 0 h 1092"/>
                <a:gd name="T29" fmla="*/ 2034 w 2034"/>
                <a:gd name="T30" fmla="*/ 1092 h 109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034" h="1092">
                  <a:moveTo>
                    <a:pt x="501" y="1092"/>
                  </a:moveTo>
                  <a:cubicBezTo>
                    <a:pt x="1363" y="1049"/>
                    <a:pt x="1363" y="1049"/>
                    <a:pt x="1363" y="1049"/>
                  </a:cubicBezTo>
                  <a:cubicBezTo>
                    <a:pt x="1565" y="1007"/>
                    <a:pt x="1895" y="986"/>
                    <a:pt x="1991" y="816"/>
                  </a:cubicBezTo>
                  <a:cubicBezTo>
                    <a:pt x="2034" y="731"/>
                    <a:pt x="1991" y="572"/>
                    <a:pt x="1927" y="498"/>
                  </a:cubicBezTo>
                  <a:cubicBezTo>
                    <a:pt x="1863" y="413"/>
                    <a:pt x="1352" y="11"/>
                    <a:pt x="1310" y="0"/>
                  </a:cubicBezTo>
                  <a:cubicBezTo>
                    <a:pt x="1289" y="0"/>
                    <a:pt x="437" y="180"/>
                    <a:pt x="426" y="191"/>
                  </a:cubicBezTo>
                  <a:cubicBezTo>
                    <a:pt x="330" y="276"/>
                    <a:pt x="64" y="647"/>
                    <a:pt x="54" y="657"/>
                  </a:cubicBezTo>
                  <a:cubicBezTo>
                    <a:pt x="22" y="742"/>
                    <a:pt x="0" y="901"/>
                    <a:pt x="64" y="975"/>
                  </a:cubicBezTo>
                  <a:cubicBezTo>
                    <a:pt x="150" y="1081"/>
                    <a:pt x="373" y="1081"/>
                    <a:pt x="501" y="1092"/>
                  </a:cubicBezTo>
                </a:path>
              </a:pathLst>
            </a:custGeom>
            <a:solidFill>
              <a:srgbClr val="FF81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74" name="Freeform 50"/>
            <p:cNvSpPr>
              <a:spLocks noChangeAspect="1"/>
            </p:cNvSpPr>
            <p:nvPr/>
          </p:nvSpPr>
          <p:spPr bwMode="auto">
            <a:xfrm>
              <a:off x="2545" y="2295"/>
              <a:ext cx="310" cy="73"/>
            </a:xfrm>
            <a:custGeom>
              <a:avLst/>
              <a:gdLst>
                <a:gd name="T0" fmla="*/ 713 w 2584"/>
                <a:gd name="T1" fmla="*/ 598 h 608"/>
                <a:gd name="T2" fmla="*/ 2584 w 2584"/>
                <a:gd name="T3" fmla="*/ 320 h 608"/>
                <a:gd name="T4" fmla="*/ 2265 w 2584"/>
                <a:gd name="T5" fmla="*/ 96 h 608"/>
                <a:gd name="T6" fmla="*/ 1457 w 2584"/>
                <a:gd name="T7" fmla="*/ 0 h 608"/>
                <a:gd name="T8" fmla="*/ 0 w 2584"/>
                <a:gd name="T9" fmla="*/ 534 h 608"/>
                <a:gd name="T10" fmla="*/ 713 w 2584"/>
                <a:gd name="T11" fmla="*/ 598 h 60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84"/>
                <a:gd name="T19" fmla="*/ 0 h 608"/>
                <a:gd name="T20" fmla="*/ 2584 w 2584"/>
                <a:gd name="T21" fmla="*/ 608 h 60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84" h="608">
                  <a:moveTo>
                    <a:pt x="713" y="598"/>
                  </a:moveTo>
                  <a:cubicBezTo>
                    <a:pt x="723" y="598"/>
                    <a:pt x="1786" y="608"/>
                    <a:pt x="2584" y="320"/>
                  </a:cubicBezTo>
                  <a:cubicBezTo>
                    <a:pt x="2297" y="107"/>
                    <a:pt x="2297" y="107"/>
                    <a:pt x="2265" y="96"/>
                  </a:cubicBezTo>
                  <a:cubicBezTo>
                    <a:pt x="2233" y="86"/>
                    <a:pt x="1489" y="0"/>
                    <a:pt x="1457" y="0"/>
                  </a:cubicBezTo>
                  <a:cubicBezTo>
                    <a:pt x="298" y="96"/>
                    <a:pt x="202" y="235"/>
                    <a:pt x="0" y="534"/>
                  </a:cubicBezTo>
                  <a:cubicBezTo>
                    <a:pt x="245" y="555"/>
                    <a:pt x="479" y="598"/>
                    <a:pt x="713" y="598"/>
                  </a:cubicBezTo>
                </a:path>
              </a:pathLst>
            </a:custGeom>
            <a:solidFill>
              <a:srgbClr val="FF9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75" name="Freeform 51"/>
            <p:cNvSpPr>
              <a:spLocks noChangeAspect="1"/>
            </p:cNvSpPr>
            <p:nvPr/>
          </p:nvSpPr>
          <p:spPr bwMode="auto">
            <a:xfrm>
              <a:off x="2559" y="2296"/>
              <a:ext cx="285" cy="68"/>
            </a:xfrm>
            <a:custGeom>
              <a:avLst/>
              <a:gdLst>
                <a:gd name="T0" fmla="*/ 586 w 2375"/>
                <a:gd name="T1" fmla="*/ 567 h 567"/>
                <a:gd name="T2" fmla="*/ 2375 w 2375"/>
                <a:gd name="T3" fmla="*/ 321 h 567"/>
                <a:gd name="T4" fmla="*/ 2002 w 2375"/>
                <a:gd name="T5" fmla="*/ 86 h 567"/>
                <a:gd name="T6" fmla="*/ 1342 w 2375"/>
                <a:gd name="T7" fmla="*/ 11 h 567"/>
                <a:gd name="T8" fmla="*/ 0 w 2375"/>
                <a:gd name="T9" fmla="*/ 503 h 567"/>
                <a:gd name="T10" fmla="*/ 586 w 2375"/>
                <a:gd name="T11" fmla="*/ 567 h 56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375"/>
                <a:gd name="T19" fmla="*/ 0 h 567"/>
                <a:gd name="T20" fmla="*/ 2375 w 2375"/>
                <a:gd name="T21" fmla="*/ 567 h 56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375" h="567">
                  <a:moveTo>
                    <a:pt x="586" y="567"/>
                  </a:moveTo>
                  <a:cubicBezTo>
                    <a:pt x="1097" y="567"/>
                    <a:pt x="1907" y="482"/>
                    <a:pt x="2375" y="321"/>
                  </a:cubicBezTo>
                  <a:cubicBezTo>
                    <a:pt x="2269" y="236"/>
                    <a:pt x="2130" y="118"/>
                    <a:pt x="2002" y="86"/>
                  </a:cubicBezTo>
                  <a:cubicBezTo>
                    <a:pt x="1811" y="33"/>
                    <a:pt x="1544" y="0"/>
                    <a:pt x="1342" y="11"/>
                  </a:cubicBezTo>
                  <a:cubicBezTo>
                    <a:pt x="298" y="97"/>
                    <a:pt x="256" y="161"/>
                    <a:pt x="0" y="503"/>
                  </a:cubicBezTo>
                  <a:cubicBezTo>
                    <a:pt x="171" y="524"/>
                    <a:pt x="415" y="556"/>
                    <a:pt x="586" y="567"/>
                  </a:cubicBezTo>
                </a:path>
              </a:pathLst>
            </a:custGeom>
            <a:solidFill>
              <a:srgbClr val="FF94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76" name="Freeform 52"/>
            <p:cNvSpPr>
              <a:spLocks noChangeAspect="1"/>
            </p:cNvSpPr>
            <p:nvPr/>
          </p:nvSpPr>
          <p:spPr bwMode="auto">
            <a:xfrm>
              <a:off x="2575" y="2080"/>
              <a:ext cx="202" cy="105"/>
            </a:xfrm>
            <a:custGeom>
              <a:avLst/>
              <a:gdLst>
                <a:gd name="T0" fmla="*/ 320 w 1684"/>
                <a:gd name="T1" fmla="*/ 875 h 875"/>
                <a:gd name="T2" fmla="*/ 1183 w 1684"/>
                <a:gd name="T3" fmla="*/ 843 h 875"/>
                <a:gd name="T4" fmla="*/ 1631 w 1684"/>
                <a:gd name="T5" fmla="*/ 662 h 875"/>
                <a:gd name="T6" fmla="*/ 1567 w 1684"/>
                <a:gd name="T7" fmla="*/ 342 h 875"/>
                <a:gd name="T8" fmla="*/ 1140 w 1684"/>
                <a:gd name="T9" fmla="*/ 11 h 875"/>
                <a:gd name="T10" fmla="*/ 256 w 1684"/>
                <a:gd name="T11" fmla="*/ 235 h 875"/>
                <a:gd name="T12" fmla="*/ 64 w 1684"/>
                <a:gd name="T13" fmla="*/ 481 h 875"/>
                <a:gd name="T14" fmla="*/ 64 w 1684"/>
                <a:gd name="T15" fmla="*/ 801 h 875"/>
                <a:gd name="T16" fmla="*/ 320 w 1684"/>
                <a:gd name="T17" fmla="*/ 875 h 87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84"/>
                <a:gd name="T28" fmla="*/ 0 h 875"/>
                <a:gd name="T29" fmla="*/ 1684 w 1684"/>
                <a:gd name="T30" fmla="*/ 875 h 87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84" h="875">
                  <a:moveTo>
                    <a:pt x="320" y="875"/>
                  </a:moveTo>
                  <a:cubicBezTo>
                    <a:pt x="1183" y="843"/>
                    <a:pt x="1183" y="843"/>
                    <a:pt x="1183" y="843"/>
                  </a:cubicBezTo>
                  <a:cubicBezTo>
                    <a:pt x="1322" y="822"/>
                    <a:pt x="1567" y="801"/>
                    <a:pt x="1631" y="662"/>
                  </a:cubicBezTo>
                  <a:cubicBezTo>
                    <a:pt x="1684" y="577"/>
                    <a:pt x="1620" y="427"/>
                    <a:pt x="1567" y="342"/>
                  </a:cubicBezTo>
                  <a:cubicBezTo>
                    <a:pt x="1556" y="331"/>
                    <a:pt x="1151" y="11"/>
                    <a:pt x="1140" y="11"/>
                  </a:cubicBezTo>
                  <a:cubicBezTo>
                    <a:pt x="1108" y="0"/>
                    <a:pt x="288" y="203"/>
                    <a:pt x="256" y="235"/>
                  </a:cubicBezTo>
                  <a:cubicBezTo>
                    <a:pt x="182" y="289"/>
                    <a:pt x="96" y="385"/>
                    <a:pt x="64" y="481"/>
                  </a:cubicBezTo>
                  <a:cubicBezTo>
                    <a:pt x="32" y="566"/>
                    <a:pt x="0" y="726"/>
                    <a:pt x="64" y="801"/>
                  </a:cubicBezTo>
                  <a:cubicBezTo>
                    <a:pt x="107" y="865"/>
                    <a:pt x="235" y="865"/>
                    <a:pt x="320" y="875"/>
                  </a:cubicBezTo>
                </a:path>
              </a:pathLst>
            </a:custGeom>
            <a:solidFill>
              <a:srgbClr val="FF87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77" name="Freeform 53"/>
            <p:cNvSpPr>
              <a:spLocks noChangeAspect="1"/>
            </p:cNvSpPr>
            <p:nvPr/>
          </p:nvSpPr>
          <p:spPr bwMode="auto">
            <a:xfrm>
              <a:off x="2571" y="2297"/>
              <a:ext cx="261" cy="65"/>
            </a:xfrm>
            <a:custGeom>
              <a:avLst/>
              <a:gdLst>
                <a:gd name="T0" fmla="*/ 480 w 2175"/>
                <a:gd name="T1" fmla="*/ 520 h 541"/>
                <a:gd name="T2" fmla="*/ 2175 w 2175"/>
                <a:gd name="T3" fmla="*/ 308 h 541"/>
                <a:gd name="T4" fmla="*/ 1237 w 2175"/>
                <a:gd name="T5" fmla="*/ 21 h 541"/>
                <a:gd name="T6" fmla="*/ 0 w 2175"/>
                <a:gd name="T7" fmla="*/ 478 h 541"/>
                <a:gd name="T8" fmla="*/ 480 w 2175"/>
                <a:gd name="T9" fmla="*/ 520 h 5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75"/>
                <a:gd name="T16" fmla="*/ 0 h 541"/>
                <a:gd name="T17" fmla="*/ 2175 w 2175"/>
                <a:gd name="T18" fmla="*/ 541 h 54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75" h="541">
                  <a:moveTo>
                    <a:pt x="480" y="520"/>
                  </a:moveTo>
                  <a:cubicBezTo>
                    <a:pt x="1397" y="541"/>
                    <a:pt x="2175" y="308"/>
                    <a:pt x="2175" y="308"/>
                  </a:cubicBezTo>
                  <a:cubicBezTo>
                    <a:pt x="1898" y="95"/>
                    <a:pt x="1589" y="0"/>
                    <a:pt x="1237" y="21"/>
                  </a:cubicBezTo>
                  <a:cubicBezTo>
                    <a:pt x="299" y="95"/>
                    <a:pt x="288" y="117"/>
                    <a:pt x="0" y="478"/>
                  </a:cubicBezTo>
                  <a:cubicBezTo>
                    <a:pt x="149" y="488"/>
                    <a:pt x="331" y="520"/>
                    <a:pt x="480" y="520"/>
                  </a:cubicBezTo>
                </a:path>
              </a:pathLst>
            </a:custGeom>
            <a:solidFill>
              <a:srgbClr val="FF97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78" name="Freeform 54"/>
            <p:cNvSpPr>
              <a:spLocks noChangeAspect="1"/>
            </p:cNvSpPr>
            <p:nvPr/>
          </p:nvSpPr>
          <p:spPr bwMode="auto">
            <a:xfrm>
              <a:off x="2585" y="2301"/>
              <a:ext cx="236" cy="55"/>
            </a:xfrm>
            <a:custGeom>
              <a:avLst/>
              <a:gdLst>
                <a:gd name="T0" fmla="*/ 353 w 1966"/>
                <a:gd name="T1" fmla="*/ 458 h 458"/>
                <a:gd name="T2" fmla="*/ 1165 w 1966"/>
                <a:gd name="T3" fmla="*/ 426 h 458"/>
                <a:gd name="T4" fmla="*/ 1966 w 1966"/>
                <a:gd name="T5" fmla="*/ 277 h 458"/>
                <a:gd name="T6" fmla="*/ 1122 w 1966"/>
                <a:gd name="T7" fmla="*/ 11 h 458"/>
                <a:gd name="T8" fmla="*/ 246 w 1966"/>
                <a:gd name="T9" fmla="*/ 160 h 458"/>
                <a:gd name="T10" fmla="*/ 0 w 1966"/>
                <a:gd name="T11" fmla="*/ 426 h 458"/>
                <a:gd name="T12" fmla="*/ 353 w 1966"/>
                <a:gd name="T13" fmla="*/ 458 h 45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966"/>
                <a:gd name="T22" fmla="*/ 0 h 458"/>
                <a:gd name="T23" fmla="*/ 1966 w 1966"/>
                <a:gd name="T24" fmla="*/ 458 h 45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966" h="458">
                  <a:moveTo>
                    <a:pt x="353" y="458"/>
                  </a:moveTo>
                  <a:cubicBezTo>
                    <a:pt x="1165" y="426"/>
                    <a:pt x="1165" y="426"/>
                    <a:pt x="1165" y="426"/>
                  </a:cubicBezTo>
                  <a:cubicBezTo>
                    <a:pt x="1443" y="395"/>
                    <a:pt x="1699" y="320"/>
                    <a:pt x="1966" y="277"/>
                  </a:cubicBezTo>
                  <a:cubicBezTo>
                    <a:pt x="1389" y="0"/>
                    <a:pt x="1389" y="0"/>
                    <a:pt x="1122" y="11"/>
                  </a:cubicBezTo>
                  <a:cubicBezTo>
                    <a:pt x="1122" y="21"/>
                    <a:pt x="353" y="117"/>
                    <a:pt x="246" y="160"/>
                  </a:cubicBezTo>
                  <a:cubicBezTo>
                    <a:pt x="149" y="192"/>
                    <a:pt x="75" y="341"/>
                    <a:pt x="0" y="426"/>
                  </a:cubicBezTo>
                  <a:cubicBezTo>
                    <a:pt x="107" y="437"/>
                    <a:pt x="246" y="458"/>
                    <a:pt x="353" y="458"/>
                  </a:cubicBezTo>
                </a:path>
              </a:pathLst>
            </a:custGeom>
            <a:solidFill>
              <a:srgbClr val="FF9B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79" name="Freeform 55"/>
            <p:cNvSpPr>
              <a:spLocks noChangeAspect="1"/>
            </p:cNvSpPr>
            <p:nvPr/>
          </p:nvSpPr>
          <p:spPr bwMode="auto">
            <a:xfrm>
              <a:off x="2599" y="2304"/>
              <a:ext cx="204" cy="49"/>
            </a:xfrm>
            <a:custGeom>
              <a:avLst/>
              <a:gdLst>
                <a:gd name="T0" fmla="*/ 225 w 1700"/>
                <a:gd name="T1" fmla="*/ 408 h 408"/>
                <a:gd name="T2" fmla="*/ 1048 w 1700"/>
                <a:gd name="T3" fmla="*/ 377 h 408"/>
                <a:gd name="T4" fmla="*/ 1700 w 1700"/>
                <a:gd name="T5" fmla="*/ 251 h 408"/>
                <a:gd name="T6" fmla="*/ 1006 w 1700"/>
                <a:gd name="T7" fmla="*/ 21 h 408"/>
                <a:gd name="T8" fmla="*/ 0 w 1700"/>
                <a:gd name="T9" fmla="*/ 388 h 408"/>
                <a:gd name="T10" fmla="*/ 225 w 1700"/>
                <a:gd name="T11" fmla="*/ 408 h 40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00"/>
                <a:gd name="T19" fmla="*/ 0 h 408"/>
                <a:gd name="T20" fmla="*/ 1700 w 1700"/>
                <a:gd name="T21" fmla="*/ 408 h 40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00" h="408">
                  <a:moveTo>
                    <a:pt x="225" y="408"/>
                  </a:moveTo>
                  <a:cubicBezTo>
                    <a:pt x="1048" y="377"/>
                    <a:pt x="1048" y="377"/>
                    <a:pt x="1048" y="377"/>
                  </a:cubicBezTo>
                  <a:cubicBezTo>
                    <a:pt x="1251" y="356"/>
                    <a:pt x="1508" y="283"/>
                    <a:pt x="1700" y="251"/>
                  </a:cubicBezTo>
                  <a:cubicBezTo>
                    <a:pt x="1177" y="0"/>
                    <a:pt x="1177" y="0"/>
                    <a:pt x="1006" y="21"/>
                  </a:cubicBezTo>
                  <a:cubicBezTo>
                    <a:pt x="278" y="73"/>
                    <a:pt x="204" y="157"/>
                    <a:pt x="0" y="388"/>
                  </a:cubicBezTo>
                  <a:cubicBezTo>
                    <a:pt x="65" y="388"/>
                    <a:pt x="161" y="398"/>
                    <a:pt x="225" y="408"/>
                  </a:cubicBezTo>
                </a:path>
              </a:pathLst>
            </a:custGeom>
            <a:solidFill>
              <a:srgbClr val="FF9E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0" name="Freeform 56"/>
            <p:cNvSpPr>
              <a:spLocks noChangeAspect="1"/>
            </p:cNvSpPr>
            <p:nvPr/>
          </p:nvSpPr>
          <p:spPr bwMode="auto">
            <a:xfrm>
              <a:off x="2603" y="2099"/>
              <a:ext cx="153" cy="77"/>
            </a:xfrm>
            <a:custGeom>
              <a:avLst/>
              <a:gdLst>
                <a:gd name="T0" fmla="*/ 75 w 1275"/>
                <a:gd name="T1" fmla="*/ 641 h 641"/>
                <a:gd name="T2" fmla="*/ 953 w 1275"/>
                <a:gd name="T3" fmla="*/ 631 h 641"/>
                <a:gd name="T4" fmla="*/ 1232 w 1275"/>
                <a:gd name="T5" fmla="*/ 513 h 641"/>
                <a:gd name="T6" fmla="*/ 1146 w 1275"/>
                <a:gd name="T7" fmla="*/ 192 h 641"/>
                <a:gd name="T8" fmla="*/ 911 w 1275"/>
                <a:gd name="T9" fmla="*/ 10 h 641"/>
                <a:gd name="T10" fmla="*/ 43 w 1275"/>
                <a:gd name="T11" fmla="*/ 267 h 641"/>
                <a:gd name="T12" fmla="*/ 11 w 1275"/>
                <a:gd name="T13" fmla="*/ 620 h 641"/>
                <a:gd name="T14" fmla="*/ 75 w 1275"/>
                <a:gd name="T15" fmla="*/ 641 h 6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275"/>
                <a:gd name="T25" fmla="*/ 0 h 641"/>
                <a:gd name="T26" fmla="*/ 1275 w 1275"/>
                <a:gd name="T27" fmla="*/ 641 h 64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275" h="641">
                  <a:moveTo>
                    <a:pt x="75" y="641"/>
                  </a:moveTo>
                  <a:cubicBezTo>
                    <a:pt x="953" y="631"/>
                    <a:pt x="953" y="631"/>
                    <a:pt x="953" y="631"/>
                  </a:cubicBezTo>
                  <a:cubicBezTo>
                    <a:pt x="1039" y="620"/>
                    <a:pt x="1189" y="599"/>
                    <a:pt x="1232" y="513"/>
                  </a:cubicBezTo>
                  <a:cubicBezTo>
                    <a:pt x="1275" y="428"/>
                    <a:pt x="1200" y="278"/>
                    <a:pt x="1146" y="192"/>
                  </a:cubicBezTo>
                  <a:cubicBezTo>
                    <a:pt x="1103" y="117"/>
                    <a:pt x="1007" y="21"/>
                    <a:pt x="911" y="10"/>
                  </a:cubicBezTo>
                  <a:cubicBezTo>
                    <a:pt x="889" y="0"/>
                    <a:pt x="75" y="246"/>
                    <a:pt x="43" y="267"/>
                  </a:cubicBezTo>
                  <a:cubicBezTo>
                    <a:pt x="0" y="299"/>
                    <a:pt x="11" y="620"/>
                    <a:pt x="11" y="620"/>
                  </a:cubicBezTo>
                  <a:cubicBezTo>
                    <a:pt x="21" y="631"/>
                    <a:pt x="53" y="631"/>
                    <a:pt x="75" y="641"/>
                  </a:cubicBezTo>
                </a:path>
              </a:pathLst>
            </a:custGeom>
            <a:solidFill>
              <a:srgbClr val="FF8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1" name="Freeform 57"/>
            <p:cNvSpPr>
              <a:spLocks noChangeAspect="1"/>
            </p:cNvSpPr>
            <p:nvPr/>
          </p:nvSpPr>
          <p:spPr bwMode="auto">
            <a:xfrm>
              <a:off x="2614" y="2308"/>
              <a:ext cx="171" cy="42"/>
            </a:xfrm>
            <a:custGeom>
              <a:avLst/>
              <a:gdLst>
                <a:gd name="T0" fmla="*/ 107 w 1425"/>
                <a:gd name="T1" fmla="*/ 350 h 350"/>
                <a:gd name="T2" fmla="*/ 926 w 1425"/>
                <a:gd name="T3" fmla="*/ 329 h 350"/>
                <a:gd name="T4" fmla="*/ 1425 w 1425"/>
                <a:gd name="T5" fmla="*/ 223 h 350"/>
                <a:gd name="T6" fmla="*/ 894 w 1425"/>
                <a:gd name="T7" fmla="*/ 11 h 350"/>
                <a:gd name="T8" fmla="*/ 362 w 1425"/>
                <a:gd name="T9" fmla="*/ 149 h 350"/>
                <a:gd name="T10" fmla="*/ 0 w 1425"/>
                <a:gd name="T11" fmla="*/ 340 h 350"/>
                <a:gd name="T12" fmla="*/ 107 w 1425"/>
                <a:gd name="T13" fmla="*/ 350 h 35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25"/>
                <a:gd name="T22" fmla="*/ 0 h 350"/>
                <a:gd name="T23" fmla="*/ 1425 w 1425"/>
                <a:gd name="T24" fmla="*/ 350 h 35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25" h="350">
                  <a:moveTo>
                    <a:pt x="107" y="350"/>
                  </a:moveTo>
                  <a:cubicBezTo>
                    <a:pt x="926" y="329"/>
                    <a:pt x="926" y="329"/>
                    <a:pt x="926" y="329"/>
                  </a:cubicBezTo>
                  <a:cubicBezTo>
                    <a:pt x="1075" y="319"/>
                    <a:pt x="1277" y="255"/>
                    <a:pt x="1425" y="223"/>
                  </a:cubicBezTo>
                  <a:cubicBezTo>
                    <a:pt x="947" y="0"/>
                    <a:pt x="947" y="0"/>
                    <a:pt x="894" y="11"/>
                  </a:cubicBezTo>
                  <a:cubicBezTo>
                    <a:pt x="724" y="22"/>
                    <a:pt x="522" y="85"/>
                    <a:pt x="362" y="149"/>
                  </a:cubicBezTo>
                  <a:cubicBezTo>
                    <a:pt x="245" y="191"/>
                    <a:pt x="86" y="244"/>
                    <a:pt x="0" y="340"/>
                  </a:cubicBezTo>
                  <a:cubicBezTo>
                    <a:pt x="32" y="340"/>
                    <a:pt x="75" y="350"/>
                    <a:pt x="107" y="350"/>
                  </a:cubicBezTo>
                </a:path>
              </a:pathLst>
            </a:custGeom>
            <a:solidFill>
              <a:srgbClr val="FFA1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2" name="Freeform 58"/>
            <p:cNvSpPr>
              <a:spLocks noChangeAspect="1"/>
            </p:cNvSpPr>
            <p:nvPr/>
          </p:nvSpPr>
          <p:spPr bwMode="auto">
            <a:xfrm>
              <a:off x="2633" y="2312"/>
              <a:ext cx="134" cy="35"/>
            </a:xfrm>
            <a:custGeom>
              <a:avLst/>
              <a:gdLst>
                <a:gd name="T0" fmla="*/ 766 w 1116"/>
                <a:gd name="T1" fmla="*/ 270 h 291"/>
                <a:gd name="T2" fmla="*/ 1116 w 1116"/>
                <a:gd name="T3" fmla="*/ 194 h 291"/>
                <a:gd name="T4" fmla="*/ 734 w 1116"/>
                <a:gd name="T5" fmla="*/ 11 h 291"/>
                <a:gd name="T6" fmla="*/ 0 w 1116"/>
                <a:gd name="T7" fmla="*/ 281 h 291"/>
                <a:gd name="T8" fmla="*/ 766 w 1116"/>
                <a:gd name="T9" fmla="*/ 270 h 2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16"/>
                <a:gd name="T16" fmla="*/ 0 h 291"/>
                <a:gd name="T17" fmla="*/ 1116 w 1116"/>
                <a:gd name="T18" fmla="*/ 291 h 2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16" h="291">
                  <a:moveTo>
                    <a:pt x="766" y="270"/>
                  </a:moveTo>
                  <a:cubicBezTo>
                    <a:pt x="872" y="259"/>
                    <a:pt x="1010" y="216"/>
                    <a:pt x="1116" y="194"/>
                  </a:cubicBezTo>
                  <a:cubicBezTo>
                    <a:pt x="999" y="140"/>
                    <a:pt x="861" y="0"/>
                    <a:pt x="734" y="11"/>
                  </a:cubicBezTo>
                  <a:cubicBezTo>
                    <a:pt x="734" y="11"/>
                    <a:pt x="446" y="108"/>
                    <a:pt x="0" y="281"/>
                  </a:cubicBezTo>
                  <a:cubicBezTo>
                    <a:pt x="255" y="281"/>
                    <a:pt x="510" y="291"/>
                    <a:pt x="766" y="270"/>
                  </a:cubicBezTo>
                </a:path>
              </a:pathLst>
            </a:custGeom>
            <a:solidFill>
              <a:srgbClr val="FFA3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3" name="Freeform 59"/>
            <p:cNvSpPr>
              <a:spLocks noChangeAspect="1"/>
            </p:cNvSpPr>
            <p:nvPr/>
          </p:nvSpPr>
          <p:spPr bwMode="auto">
            <a:xfrm>
              <a:off x="2663" y="2116"/>
              <a:ext cx="72" cy="55"/>
            </a:xfrm>
            <a:custGeom>
              <a:avLst/>
              <a:gdLst>
                <a:gd name="T0" fmla="*/ 439 w 600"/>
                <a:gd name="T1" fmla="*/ 427 h 459"/>
                <a:gd name="T2" fmla="*/ 557 w 600"/>
                <a:gd name="T3" fmla="*/ 384 h 459"/>
                <a:gd name="T4" fmla="*/ 461 w 600"/>
                <a:gd name="T5" fmla="*/ 64 h 459"/>
                <a:gd name="T6" fmla="*/ 418 w 600"/>
                <a:gd name="T7" fmla="*/ 32 h 459"/>
                <a:gd name="T8" fmla="*/ 0 w 600"/>
                <a:gd name="T9" fmla="*/ 427 h 459"/>
                <a:gd name="T10" fmla="*/ 439 w 600"/>
                <a:gd name="T11" fmla="*/ 427 h 4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00"/>
                <a:gd name="T19" fmla="*/ 0 h 459"/>
                <a:gd name="T20" fmla="*/ 600 w 600"/>
                <a:gd name="T21" fmla="*/ 459 h 45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00" h="459">
                  <a:moveTo>
                    <a:pt x="439" y="427"/>
                  </a:moveTo>
                  <a:cubicBezTo>
                    <a:pt x="482" y="427"/>
                    <a:pt x="536" y="416"/>
                    <a:pt x="557" y="384"/>
                  </a:cubicBezTo>
                  <a:cubicBezTo>
                    <a:pt x="600" y="299"/>
                    <a:pt x="503" y="160"/>
                    <a:pt x="461" y="64"/>
                  </a:cubicBezTo>
                  <a:cubicBezTo>
                    <a:pt x="461" y="54"/>
                    <a:pt x="439" y="32"/>
                    <a:pt x="418" y="32"/>
                  </a:cubicBezTo>
                  <a:cubicBezTo>
                    <a:pt x="289" y="0"/>
                    <a:pt x="289" y="0"/>
                    <a:pt x="0" y="427"/>
                  </a:cubicBezTo>
                  <a:cubicBezTo>
                    <a:pt x="128" y="427"/>
                    <a:pt x="311" y="459"/>
                    <a:pt x="439" y="427"/>
                  </a:cubicBezTo>
                </a:path>
              </a:pathLst>
            </a:custGeom>
            <a:solidFill>
              <a:srgbClr val="FF9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" name="Freeform 60"/>
            <p:cNvSpPr>
              <a:spLocks noChangeAspect="1"/>
            </p:cNvSpPr>
            <p:nvPr/>
          </p:nvSpPr>
          <p:spPr bwMode="auto">
            <a:xfrm>
              <a:off x="2669" y="2323"/>
              <a:ext cx="80" cy="20"/>
            </a:xfrm>
            <a:custGeom>
              <a:avLst/>
              <a:gdLst>
                <a:gd name="T0" fmla="*/ 455 w 666"/>
                <a:gd name="T1" fmla="*/ 157 h 167"/>
                <a:gd name="T2" fmla="*/ 666 w 666"/>
                <a:gd name="T3" fmla="*/ 115 h 167"/>
                <a:gd name="T4" fmla="*/ 444 w 666"/>
                <a:gd name="T5" fmla="*/ 11 h 167"/>
                <a:gd name="T6" fmla="*/ 0 w 666"/>
                <a:gd name="T7" fmla="*/ 157 h 167"/>
                <a:gd name="T8" fmla="*/ 455 w 666"/>
                <a:gd name="T9" fmla="*/ 157 h 1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66"/>
                <a:gd name="T16" fmla="*/ 0 h 167"/>
                <a:gd name="T17" fmla="*/ 666 w 666"/>
                <a:gd name="T18" fmla="*/ 167 h 1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66" h="167">
                  <a:moveTo>
                    <a:pt x="455" y="157"/>
                  </a:moveTo>
                  <a:cubicBezTo>
                    <a:pt x="518" y="146"/>
                    <a:pt x="603" y="125"/>
                    <a:pt x="666" y="115"/>
                  </a:cubicBezTo>
                  <a:cubicBezTo>
                    <a:pt x="603" y="84"/>
                    <a:pt x="518" y="0"/>
                    <a:pt x="444" y="11"/>
                  </a:cubicBezTo>
                  <a:cubicBezTo>
                    <a:pt x="307" y="21"/>
                    <a:pt x="137" y="115"/>
                    <a:pt x="0" y="157"/>
                  </a:cubicBezTo>
                  <a:cubicBezTo>
                    <a:pt x="137" y="157"/>
                    <a:pt x="317" y="167"/>
                    <a:pt x="455" y="157"/>
                  </a:cubicBezTo>
                </a:path>
              </a:pathLst>
            </a:custGeom>
            <a:solidFill>
              <a:srgbClr val="FFA6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5" name="Freeform 61"/>
            <p:cNvSpPr>
              <a:spLocks noChangeAspect="1"/>
            </p:cNvSpPr>
            <p:nvPr/>
          </p:nvSpPr>
          <p:spPr bwMode="auto">
            <a:xfrm>
              <a:off x="2705" y="2334"/>
              <a:ext cx="26" cy="5"/>
            </a:xfrm>
            <a:custGeom>
              <a:avLst/>
              <a:gdLst>
                <a:gd name="T0" fmla="*/ 151 w 216"/>
                <a:gd name="T1" fmla="*/ 42 h 42"/>
                <a:gd name="T2" fmla="*/ 216 w 216"/>
                <a:gd name="T3" fmla="*/ 21 h 42"/>
                <a:gd name="T4" fmla="*/ 0 w 216"/>
                <a:gd name="T5" fmla="*/ 42 h 42"/>
                <a:gd name="T6" fmla="*/ 151 w 216"/>
                <a:gd name="T7" fmla="*/ 42 h 4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"/>
                <a:gd name="T13" fmla="*/ 0 h 42"/>
                <a:gd name="T14" fmla="*/ 216 w 216"/>
                <a:gd name="T15" fmla="*/ 42 h 4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" h="42">
                  <a:moveTo>
                    <a:pt x="151" y="42"/>
                  </a:moveTo>
                  <a:cubicBezTo>
                    <a:pt x="173" y="42"/>
                    <a:pt x="195" y="31"/>
                    <a:pt x="216" y="21"/>
                  </a:cubicBezTo>
                  <a:cubicBezTo>
                    <a:pt x="162" y="0"/>
                    <a:pt x="65" y="21"/>
                    <a:pt x="0" y="42"/>
                  </a:cubicBezTo>
                  <a:cubicBezTo>
                    <a:pt x="43" y="42"/>
                    <a:pt x="108" y="42"/>
                    <a:pt x="151" y="42"/>
                  </a:cubicBezTo>
                </a:path>
              </a:pathLst>
            </a:custGeom>
            <a:solidFill>
              <a:srgbClr val="FFA9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6" name="Oval 62"/>
            <p:cNvSpPr>
              <a:spLocks noChangeAspect="1" noChangeArrowheads="1"/>
            </p:cNvSpPr>
            <p:nvPr/>
          </p:nvSpPr>
          <p:spPr bwMode="auto">
            <a:xfrm>
              <a:off x="2575" y="2016"/>
              <a:ext cx="649" cy="363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7" name="Freeform 63"/>
            <p:cNvSpPr>
              <a:spLocks noChangeAspect="1"/>
            </p:cNvSpPr>
            <p:nvPr/>
          </p:nvSpPr>
          <p:spPr bwMode="auto">
            <a:xfrm>
              <a:off x="2187" y="1571"/>
              <a:ext cx="1408" cy="1138"/>
            </a:xfrm>
            <a:custGeom>
              <a:avLst/>
              <a:gdLst>
                <a:gd name="T0" fmla="*/ 10892 w 11733"/>
                <a:gd name="T1" fmla="*/ 1971 h 9483"/>
                <a:gd name="T2" fmla="*/ 11233 w 11733"/>
                <a:gd name="T3" fmla="*/ 2578 h 9483"/>
                <a:gd name="T4" fmla="*/ 11286 w 11733"/>
                <a:gd name="T5" fmla="*/ 3101 h 9483"/>
                <a:gd name="T6" fmla="*/ 11276 w 11733"/>
                <a:gd name="T7" fmla="*/ 3569 h 9483"/>
                <a:gd name="T8" fmla="*/ 11244 w 11733"/>
                <a:gd name="T9" fmla="*/ 4060 h 9483"/>
                <a:gd name="T10" fmla="*/ 11201 w 11733"/>
                <a:gd name="T11" fmla="*/ 4582 h 9483"/>
                <a:gd name="T12" fmla="*/ 11127 w 11733"/>
                <a:gd name="T13" fmla="*/ 5146 h 9483"/>
                <a:gd name="T14" fmla="*/ 11020 w 11733"/>
                <a:gd name="T15" fmla="*/ 5732 h 9483"/>
                <a:gd name="T16" fmla="*/ 10871 w 11733"/>
                <a:gd name="T17" fmla="*/ 6350 h 9483"/>
                <a:gd name="T18" fmla="*/ 10509 w 11733"/>
                <a:gd name="T19" fmla="*/ 7970 h 9483"/>
                <a:gd name="T20" fmla="*/ 9955 w 11733"/>
                <a:gd name="T21" fmla="*/ 8513 h 9483"/>
                <a:gd name="T22" fmla="*/ 9167 w 11733"/>
                <a:gd name="T23" fmla="*/ 8897 h 9483"/>
                <a:gd name="T24" fmla="*/ 8326 w 11733"/>
                <a:gd name="T25" fmla="*/ 9153 h 9483"/>
                <a:gd name="T26" fmla="*/ 7400 w 11733"/>
                <a:gd name="T27" fmla="*/ 9323 h 9483"/>
                <a:gd name="T28" fmla="*/ 6463 w 11733"/>
                <a:gd name="T29" fmla="*/ 9409 h 9483"/>
                <a:gd name="T30" fmla="*/ 5547 w 11733"/>
                <a:gd name="T31" fmla="*/ 9430 h 9483"/>
                <a:gd name="T32" fmla="*/ 4642 w 11733"/>
                <a:gd name="T33" fmla="*/ 9398 h 9483"/>
                <a:gd name="T34" fmla="*/ 3759 w 11733"/>
                <a:gd name="T35" fmla="*/ 9302 h 9483"/>
                <a:gd name="T36" fmla="*/ 2886 w 11733"/>
                <a:gd name="T37" fmla="*/ 9132 h 9483"/>
                <a:gd name="T38" fmla="*/ 2034 w 11733"/>
                <a:gd name="T39" fmla="*/ 8865 h 9483"/>
                <a:gd name="T40" fmla="*/ 1278 w 11733"/>
                <a:gd name="T41" fmla="*/ 8471 h 9483"/>
                <a:gd name="T42" fmla="*/ 607 w 11733"/>
                <a:gd name="T43" fmla="*/ 7640 h 9483"/>
                <a:gd name="T44" fmla="*/ 511 w 11733"/>
                <a:gd name="T45" fmla="*/ 7086 h 9483"/>
                <a:gd name="T46" fmla="*/ 447 w 11733"/>
                <a:gd name="T47" fmla="*/ 6553 h 9483"/>
                <a:gd name="T48" fmla="*/ 298 w 11733"/>
                <a:gd name="T49" fmla="*/ 5914 h 9483"/>
                <a:gd name="T50" fmla="*/ 181 w 11733"/>
                <a:gd name="T51" fmla="*/ 5317 h 9483"/>
                <a:gd name="T52" fmla="*/ 96 w 11733"/>
                <a:gd name="T53" fmla="*/ 4752 h 9483"/>
                <a:gd name="T54" fmla="*/ 43 w 11733"/>
                <a:gd name="T55" fmla="*/ 4219 h 9483"/>
                <a:gd name="T56" fmla="*/ 11 w 11733"/>
                <a:gd name="T57" fmla="*/ 3708 h 9483"/>
                <a:gd name="T58" fmla="*/ 0 w 11733"/>
                <a:gd name="T59" fmla="*/ 3239 h 9483"/>
                <a:gd name="T60" fmla="*/ 11 w 11733"/>
                <a:gd name="T61" fmla="*/ 2770 h 9483"/>
                <a:gd name="T62" fmla="*/ 682 w 11733"/>
                <a:gd name="T63" fmla="*/ 1662 h 9483"/>
                <a:gd name="T64" fmla="*/ 1469 w 11733"/>
                <a:gd name="T65" fmla="*/ 1193 h 9483"/>
                <a:gd name="T66" fmla="*/ 2449 w 11733"/>
                <a:gd name="T67" fmla="*/ 842 h 9483"/>
                <a:gd name="T68" fmla="*/ 3407 w 11733"/>
                <a:gd name="T69" fmla="*/ 639 h 9483"/>
                <a:gd name="T70" fmla="*/ 4429 w 11733"/>
                <a:gd name="T71" fmla="*/ 511 h 9483"/>
                <a:gd name="T72" fmla="*/ 5409 w 11733"/>
                <a:gd name="T73" fmla="*/ 469 h 9483"/>
                <a:gd name="T74" fmla="*/ 6367 w 11733"/>
                <a:gd name="T75" fmla="*/ 479 h 9483"/>
                <a:gd name="T76" fmla="*/ 7315 w 11733"/>
                <a:gd name="T77" fmla="*/ 565 h 9483"/>
                <a:gd name="T78" fmla="*/ 8273 w 11733"/>
                <a:gd name="T79" fmla="*/ 714 h 9483"/>
                <a:gd name="T80" fmla="*/ 9189 w 11733"/>
                <a:gd name="T81" fmla="*/ 959 h 9483"/>
                <a:gd name="T82" fmla="*/ 10147 w 11733"/>
                <a:gd name="T83" fmla="*/ 1374 h 9483"/>
                <a:gd name="T84" fmla="*/ 1736 w 11733"/>
                <a:gd name="T85" fmla="*/ 3292 h 9483"/>
                <a:gd name="T86" fmla="*/ 4994 w 11733"/>
                <a:gd name="T87" fmla="*/ 7789 h 9483"/>
                <a:gd name="T88" fmla="*/ 10562 w 11733"/>
                <a:gd name="T89" fmla="*/ 7469 h 9483"/>
                <a:gd name="T90" fmla="*/ 9710 w 11733"/>
                <a:gd name="T91" fmla="*/ 1193 h 948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1733"/>
                <a:gd name="T139" fmla="*/ 0 h 9483"/>
                <a:gd name="T140" fmla="*/ 11733 w 11733"/>
                <a:gd name="T141" fmla="*/ 9483 h 948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1733" h="9483">
                  <a:moveTo>
                    <a:pt x="10147" y="1374"/>
                  </a:moveTo>
                  <a:cubicBezTo>
                    <a:pt x="10403" y="1524"/>
                    <a:pt x="10605" y="1673"/>
                    <a:pt x="10754" y="1811"/>
                  </a:cubicBezTo>
                  <a:cubicBezTo>
                    <a:pt x="10892" y="1971"/>
                    <a:pt x="10892" y="1971"/>
                    <a:pt x="10892" y="1971"/>
                  </a:cubicBezTo>
                  <a:cubicBezTo>
                    <a:pt x="10946" y="2035"/>
                    <a:pt x="11020" y="2131"/>
                    <a:pt x="11063" y="2205"/>
                  </a:cubicBezTo>
                  <a:cubicBezTo>
                    <a:pt x="11159" y="2365"/>
                    <a:pt x="11159" y="2365"/>
                    <a:pt x="11159" y="2365"/>
                  </a:cubicBezTo>
                  <a:cubicBezTo>
                    <a:pt x="11180" y="2429"/>
                    <a:pt x="11212" y="2514"/>
                    <a:pt x="11233" y="2578"/>
                  </a:cubicBezTo>
                  <a:cubicBezTo>
                    <a:pt x="11265" y="2749"/>
                    <a:pt x="11265" y="2749"/>
                    <a:pt x="11265" y="2749"/>
                  </a:cubicBezTo>
                  <a:cubicBezTo>
                    <a:pt x="11276" y="2813"/>
                    <a:pt x="11286" y="2898"/>
                    <a:pt x="11286" y="2951"/>
                  </a:cubicBezTo>
                  <a:cubicBezTo>
                    <a:pt x="11286" y="3101"/>
                    <a:pt x="11286" y="3101"/>
                    <a:pt x="11286" y="3101"/>
                  </a:cubicBezTo>
                  <a:cubicBezTo>
                    <a:pt x="11286" y="3154"/>
                    <a:pt x="11276" y="3207"/>
                    <a:pt x="11276" y="3260"/>
                  </a:cubicBezTo>
                  <a:cubicBezTo>
                    <a:pt x="11276" y="3410"/>
                    <a:pt x="11276" y="3410"/>
                    <a:pt x="11276" y="3410"/>
                  </a:cubicBezTo>
                  <a:cubicBezTo>
                    <a:pt x="11276" y="3452"/>
                    <a:pt x="11276" y="3516"/>
                    <a:pt x="11276" y="3569"/>
                  </a:cubicBezTo>
                  <a:cubicBezTo>
                    <a:pt x="11265" y="3729"/>
                    <a:pt x="11265" y="3729"/>
                    <a:pt x="11265" y="3729"/>
                  </a:cubicBezTo>
                  <a:cubicBezTo>
                    <a:pt x="11265" y="3782"/>
                    <a:pt x="11265" y="3846"/>
                    <a:pt x="11254" y="3889"/>
                  </a:cubicBezTo>
                  <a:cubicBezTo>
                    <a:pt x="11244" y="4060"/>
                    <a:pt x="11244" y="4060"/>
                    <a:pt x="11244" y="4060"/>
                  </a:cubicBezTo>
                  <a:cubicBezTo>
                    <a:pt x="11244" y="4113"/>
                    <a:pt x="11244" y="4177"/>
                    <a:pt x="11233" y="4230"/>
                  </a:cubicBezTo>
                  <a:cubicBezTo>
                    <a:pt x="11222" y="4411"/>
                    <a:pt x="11222" y="4411"/>
                    <a:pt x="11222" y="4411"/>
                  </a:cubicBezTo>
                  <a:cubicBezTo>
                    <a:pt x="11212" y="4464"/>
                    <a:pt x="11212" y="4528"/>
                    <a:pt x="11201" y="4582"/>
                  </a:cubicBezTo>
                  <a:cubicBezTo>
                    <a:pt x="11180" y="4763"/>
                    <a:pt x="11180" y="4763"/>
                    <a:pt x="11180" y="4763"/>
                  </a:cubicBezTo>
                  <a:cubicBezTo>
                    <a:pt x="11169" y="4827"/>
                    <a:pt x="11169" y="4901"/>
                    <a:pt x="11159" y="4955"/>
                  </a:cubicBezTo>
                  <a:cubicBezTo>
                    <a:pt x="11127" y="5146"/>
                    <a:pt x="11127" y="5146"/>
                    <a:pt x="11127" y="5146"/>
                  </a:cubicBezTo>
                  <a:cubicBezTo>
                    <a:pt x="11116" y="5200"/>
                    <a:pt x="11105" y="5274"/>
                    <a:pt x="11095" y="5338"/>
                  </a:cubicBezTo>
                  <a:cubicBezTo>
                    <a:pt x="11063" y="5530"/>
                    <a:pt x="11063" y="5530"/>
                    <a:pt x="11063" y="5530"/>
                  </a:cubicBezTo>
                  <a:cubicBezTo>
                    <a:pt x="11052" y="5594"/>
                    <a:pt x="11031" y="5668"/>
                    <a:pt x="11020" y="5732"/>
                  </a:cubicBezTo>
                  <a:cubicBezTo>
                    <a:pt x="10978" y="5935"/>
                    <a:pt x="10978" y="5935"/>
                    <a:pt x="10978" y="5935"/>
                  </a:cubicBezTo>
                  <a:cubicBezTo>
                    <a:pt x="10967" y="5999"/>
                    <a:pt x="10946" y="6073"/>
                    <a:pt x="10924" y="6137"/>
                  </a:cubicBezTo>
                  <a:cubicBezTo>
                    <a:pt x="10871" y="6350"/>
                    <a:pt x="10871" y="6350"/>
                    <a:pt x="10871" y="6350"/>
                  </a:cubicBezTo>
                  <a:cubicBezTo>
                    <a:pt x="10860" y="6414"/>
                    <a:pt x="10839" y="6500"/>
                    <a:pt x="10818" y="6564"/>
                  </a:cubicBezTo>
                  <a:cubicBezTo>
                    <a:pt x="10775" y="6745"/>
                    <a:pt x="10775" y="6745"/>
                    <a:pt x="10775" y="6745"/>
                  </a:cubicBezTo>
                  <a:cubicBezTo>
                    <a:pt x="10616" y="7789"/>
                    <a:pt x="10616" y="7789"/>
                    <a:pt x="10509" y="7970"/>
                  </a:cubicBezTo>
                  <a:cubicBezTo>
                    <a:pt x="10381" y="8141"/>
                    <a:pt x="10381" y="8141"/>
                    <a:pt x="10381" y="8141"/>
                  </a:cubicBezTo>
                  <a:cubicBezTo>
                    <a:pt x="10317" y="8215"/>
                    <a:pt x="10211" y="8311"/>
                    <a:pt x="10136" y="8375"/>
                  </a:cubicBezTo>
                  <a:cubicBezTo>
                    <a:pt x="9955" y="8513"/>
                    <a:pt x="9955" y="8513"/>
                    <a:pt x="9955" y="8513"/>
                  </a:cubicBezTo>
                  <a:cubicBezTo>
                    <a:pt x="9870" y="8567"/>
                    <a:pt x="9764" y="8631"/>
                    <a:pt x="9679" y="8673"/>
                  </a:cubicBezTo>
                  <a:cubicBezTo>
                    <a:pt x="9455" y="8780"/>
                    <a:pt x="9455" y="8780"/>
                    <a:pt x="9455" y="8780"/>
                  </a:cubicBezTo>
                  <a:cubicBezTo>
                    <a:pt x="9370" y="8822"/>
                    <a:pt x="9253" y="8865"/>
                    <a:pt x="9167" y="8897"/>
                  </a:cubicBezTo>
                  <a:cubicBezTo>
                    <a:pt x="8912" y="8993"/>
                    <a:pt x="8912" y="8993"/>
                    <a:pt x="8912" y="8993"/>
                  </a:cubicBezTo>
                  <a:cubicBezTo>
                    <a:pt x="8816" y="9014"/>
                    <a:pt x="8699" y="9057"/>
                    <a:pt x="8614" y="9078"/>
                  </a:cubicBezTo>
                  <a:cubicBezTo>
                    <a:pt x="8326" y="9153"/>
                    <a:pt x="8326" y="9153"/>
                    <a:pt x="8326" y="9153"/>
                  </a:cubicBezTo>
                  <a:cubicBezTo>
                    <a:pt x="8241" y="9174"/>
                    <a:pt x="8113" y="9195"/>
                    <a:pt x="8018" y="9217"/>
                  </a:cubicBezTo>
                  <a:cubicBezTo>
                    <a:pt x="7719" y="9270"/>
                    <a:pt x="7719" y="9270"/>
                    <a:pt x="7719" y="9270"/>
                  </a:cubicBezTo>
                  <a:cubicBezTo>
                    <a:pt x="7624" y="9281"/>
                    <a:pt x="7496" y="9302"/>
                    <a:pt x="7400" y="9323"/>
                  </a:cubicBezTo>
                  <a:cubicBezTo>
                    <a:pt x="7091" y="9355"/>
                    <a:pt x="7091" y="9355"/>
                    <a:pt x="7091" y="9355"/>
                  </a:cubicBezTo>
                  <a:cubicBezTo>
                    <a:pt x="6995" y="9366"/>
                    <a:pt x="6868" y="9377"/>
                    <a:pt x="6772" y="9387"/>
                  </a:cubicBezTo>
                  <a:cubicBezTo>
                    <a:pt x="6463" y="9409"/>
                    <a:pt x="6463" y="9409"/>
                    <a:pt x="6463" y="9409"/>
                  </a:cubicBezTo>
                  <a:cubicBezTo>
                    <a:pt x="6367" y="9409"/>
                    <a:pt x="6250" y="9419"/>
                    <a:pt x="6154" y="9419"/>
                  </a:cubicBezTo>
                  <a:cubicBezTo>
                    <a:pt x="5846" y="9430"/>
                    <a:pt x="5846" y="9430"/>
                    <a:pt x="5846" y="9430"/>
                  </a:cubicBezTo>
                  <a:cubicBezTo>
                    <a:pt x="5760" y="9430"/>
                    <a:pt x="5643" y="9430"/>
                    <a:pt x="5547" y="9430"/>
                  </a:cubicBezTo>
                  <a:cubicBezTo>
                    <a:pt x="5249" y="9430"/>
                    <a:pt x="5249" y="9430"/>
                    <a:pt x="5249" y="9430"/>
                  </a:cubicBezTo>
                  <a:cubicBezTo>
                    <a:pt x="5153" y="9419"/>
                    <a:pt x="5036" y="9419"/>
                    <a:pt x="4940" y="9409"/>
                  </a:cubicBezTo>
                  <a:cubicBezTo>
                    <a:pt x="4642" y="9398"/>
                    <a:pt x="4642" y="9398"/>
                    <a:pt x="4642" y="9398"/>
                  </a:cubicBezTo>
                  <a:cubicBezTo>
                    <a:pt x="4557" y="9387"/>
                    <a:pt x="4440" y="9377"/>
                    <a:pt x="4344" y="9366"/>
                  </a:cubicBezTo>
                  <a:cubicBezTo>
                    <a:pt x="4057" y="9334"/>
                    <a:pt x="4057" y="9334"/>
                    <a:pt x="4057" y="9334"/>
                  </a:cubicBezTo>
                  <a:cubicBezTo>
                    <a:pt x="3961" y="9323"/>
                    <a:pt x="3844" y="9313"/>
                    <a:pt x="3759" y="9302"/>
                  </a:cubicBezTo>
                  <a:cubicBezTo>
                    <a:pt x="3461" y="9249"/>
                    <a:pt x="3461" y="9249"/>
                    <a:pt x="3461" y="9249"/>
                  </a:cubicBezTo>
                  <a:cubicBezTo>
                    <a:pt x="3375" y="9238"/>
                    <a:pt x="3258" y="9217"/>
                    <a:pt x="3173" y="9195"/>
                  </a:cubicBezTo>
                  <a:cubicBezTo>
                    <a:pt x="2886" y="9132"/>
                    <a:pt x="2886" y="9132"/>
                    <a:pt x="2886" y="9132"/>
                  </a:cubicBezTo>
                  <a:cubicBezTo>
                    <a:pt x="2800" y="9110"/>
                    <a:pt x="2683" y="9078"/>
                    <a:pt x="2587" y="9057"/>
                  </a:cubicBezTo>
                  <a:cubicBezTo>
                    <a:pt x="2321" y="8972"/>
                    <a:pt x="2321" y="8972"/>
                    <a:pt x="2321" y="8972"/>
                  </a:cubicBezTo>
                  <a:cubicBezTo>
                    <a:pt x="2225" y="8940"/>
                    <a:pt x="2119" y="8897"/>
                    <a:pt x="2034" y="8865"/>
                  </a:cubicBezTo>
                  <a:cubicBezTo>
                    <a:pt x="1778" y="8759"/>
                    <a:pt x="1778" y="8759"/>
                    <a:pt x="1778" y="8759"/>
                  </a:cubicBezTo>
                  <a:cubicBezTo>
                    <a:pt x="1693" y="8716"/>
                    <a:pt x="1576" y="8663"/>
                    <a:pt x="1501" y="8609"/>
                  </a:cubicBezTo>
                  <a:cubicBezTo>
                    <a:pt x="1278" y="8471"/>
                    <a:pt x="1278" y="8471"/>
                    <a:pt x="1278" y="8471"/>
                  </a:cubicBezTo>
                  <a:cubicBezTo>
                    <a:pt x="1044" y="8290"/>
                    <a:pt x="1001" y="8268"/>
                    <a:pt x="852" y="8087"/>
                  </a:cubicBezTo>
                  <a:cubicBezTo>
                    <a:pt x="735" y="7927"/>
                    <a:pt x="735" y="7927"/>
                    <a:pt x="735" y="7927"/>
                  </a:cubicBezTo>
                  <a:cubicBezTo>
                    <a:pt x="692" y="7842"/>
                    <a:pt x="639" y="7725"/>
                    <a:pt x="607" y="7640"/>
                  </a:cubicBezTo>
                  <a:cubicBezTo>
                    <a:pt x="554" y="7469"/>
                    <a:pt x="554" y="7469"/>
                    <a:pt x="554" y="7469"/>
                  </a:cubicBezTo>
                  <a:cubicBezTo>
                    <a:pt x="554" y="7405"/>
                    <a:pt x="533" y="7320"/>
                    <a:pt x="522" y="7256"/>
                  </a:cubicBezTo>
                  <a:cubicBezTo>
                    <a:pt x="511" y="7086"/>
                    <a:pt x="511" y="7086"/>
                    <a:pt x="511" y="7086"/>
                  </a:cubicBezTo>
                  <a:cubicBezTo>
                    <a:pt x="511" y="7043"/>
                    <a:pt x="511" y="6968"/>
                    <a:pt x="501" y="6926"/>
                  </a:cubicBezTo>
                  <a:cubicBezTo>
                    <a:pt x="490" y="6798"/>
                    <a:pt x="490" y="6798"/>
                    <a:pt x="490" y="6798"/>
                  </a:cubicBezTo>
                  <a:cubicBezTo>
                    <a:pt x="479" y="6723"/>
                    <a:pt x="469" y="6617"/>
                    <a:pt x="447" y="6553"/>
                  </a:cubicBezTo>
                  <a:cubicBezTo>
                    <a:pt x="394" y="6329"/>
                    <a:pt x="394" y="6329"/>
                    <a:pt x="394" y="6329"/>
                  </a:cubicBezTo>
                  <a:cubicBezTo>
                    <a:pt x="373" y="6276"/>
                    <a:pt x="351" y="6191"/>
                    <a:pt x="341" y="6127"/>
                  </a:cubicBezTo>
                  <a:cubicBezTo>
                    <a:pt x="298" y="5914"/>
                    <a:pt x="298" y="5914"/>
                    <a:pt x="298" y="5914"/>
                  </a:cubicBezTo>
                  <a:cubicBezTo>
                    <a:pt x="277" y="5850"/>
                    <a:pt x="266" y="5775"/>
                    <a:pt x="245" y="5711"/>
                  </a:cubicBezTo>
                  <a:cubicBezTo>
                    <a:pt x="213" y="5509"/>
                    <a:pt x="213" y="5509"/>
                    <a:pt x="213" y="5509"/>
                  </a:cubicBezTo>
                  <a:cubicBezTo>
                    <a:pt x="202" y="5455"/>
                    <a:pt x="181" y="5370"/>
                    <a:pt x="181" y="5317"/>
                  </a:cubicBezTo>
                  <a:cubicBezTo>
                    <a:pt x="149" y="5125"/>
                    <a:pt x="149" y="5125"/>
                    <a:pt x="149" y="5125"/>
                  </a:cubicBezTo>
                  <a:cubicBezTo>
                    <a:pt x="139" y="5072"/>
                    <a:pt x="128" y="4987"/>
                    <a:pt x="117" y="4933"/>
                  </a:cubicBezTo>
                  <a:cubicBezTo>
                    <a:pt x="96" y="4752"/>
                    <a:pt x="96" y="4752"/>
                    <a:pt x="96" y="4752"/>
                  </a:cubicBezTo>
                  <a:cubicBezTo>
                    <a:pt x="85" y="4699"/>
                    <a:pt x="75" y="4624"/>
                    <a:pt x="75" y="4571"/>
                  </a:cubicBezTo>
                  <a:cubicBezTo>
                    <a:pt x="53" y="4390"/>
                    <a:pt x="53" y="4390"/>
                    <a:pt x="53" y="4390"/>
                  </a:cubicBezTo>
                  <a:cubicBezTo>
                    <a:pt x="53" y="4337"/>
                    <a:pt x="43" y="4262"/>
                    <a:pt x="43" y="4219"/>
                  </a:cubicBezTo>
                  <a:cubicBezTo>
                    <a:pt x="32" y="4038"/>
                    <a:pt x="32" y="4038"/>
                    <a:pt x="32" y="4038"/>
                  </a:cubicBezTo>
                  <a:cubicBezTo>
                    <a:pt x="21" y="3996"/>
                    <a:pt x="21" y="3921"/>
                    <a:pt x="21" y="3878"/>
                  </a:cubicBezTo>
                  <a:cubicBezTo>
                    <a:pt x="11" y="3708"/>
                    <a:pt x="11" y="3708"/>
                    <a:pt x="11" y="3708"/>
                  </a:cubicBezTo>
                  <a:cubicBezTo>
                    <a:pt x="11" y="3665"/>
                    <a:pt x="11" y="3601"/>
                    <a:pt x="11" y="3548"/>
                  </a:cubicBezTo>
                  <a:cubicBezTo>
                    <a:pt x="0" y="3388"/>
                    <a:pt x="0" y="3388"/>
                    <a:pt x="0" y="3388"/>
                  </a:cubicBezTo>
                  <a:cubicBezTo>
                    <a:pt x="0" y="3346"/>
                    <a:pt x="0" y="3282"/>
                    <a:pt x="0" y="3239"/>
                  </a:cubicBezTo>
                  <a:cubicBezTo>
                    <a:pt x="0" y="3090"/>
                    <a:pt x="0" y="3090"/>
                    <a:pt x="0" y="3090"/>
                  </a:cubicBezTo>
                  <a:cubicBezTo>
                    <a:pt x="0" y="3037"/>
                    <a:pt x="0" y="2983"/>
                    <a:pt x="0" y="2941"/>
                  </a:cubicBezTo>
                  <a:cubicBezTo>
                    <a:pt x="11" y="2770"/>
                    <a:pt x="11" y="2770"/>
                    <a:pt x="11" y="2770"/>
                  </a:cubicBezTo>
                  <a:cubicBezTo>
                    <a:pt x="64" y="2493"/>
                    <a:pt x="85" y="2408"/>
                    <a:pt x="234" y="2152"/>
                  </a:cubicBezTo>
                  <a:cubicBezTo>
                    <a:pt x="351" y="1992"/>
                    <a:pt x="351" y="1992"/>
                    <a:pt x="351" y="1992"/>
                  </a:cubicBezTo>
                  <a:cubicBezTo>
                    <a:pt x="533" y="1790"/>
                    <a:pt x="543" y="1779"/>
                    <a:pt x="682" y="1662"/>
                  </a:cubicBezTo>
                  <a:cubicBezTo>
                    <a:pt x="873" y="1524"/>
                    <a:pt x="873" y="1524"/>
                    <a:pt x="873" y="1524"/>
                  </a:cubicBezTo>
                  <a:cubicBezTo>
                    <a:pt x="980" y="1460"/>
                    <a:pt x="1118" y="1364"/>
                    <a:pt x="1235" y="1310"/>
                  </a:cubicBezTo>
                  <a:cubicBezTo>
                    <a:pt x="1469" y="1193"/>
                    <a:pt x="1469" y="1193"/>
                    <a:pt x="1469" y="1193"/>
                  </a:cubicBezTo>
                  <a:cubicBezTo>
                    <a:pt x="1576" y="1140"/>
                    <a:pt x="1714" y="1087"/>
                    <a:pt x="1831" y="1044"/>
                  </a:cubicBezTo>
                  <a:cubicBezTo>
                    <a:pt x="2098" y="948"/>
                    <a:pt x="2098" y="948"/>
                    <a:pt x="2098" y="948"/>
                  </a:cubicBezTo>
                  <a:cubicBezTo>
                    <a:pt x="2204" y="916"/>
                    <a:pt x="2343" y="874"/>
                    <a:pt x="2449" y="842"/>
                  </a:cubicBezTo>
                  <a:cubicBezTo>
                    <a:pt x="2747" y="767"/>
                    <a:pt x="2747" y="767"/>
                    <a:pt x="2747" y="767"/>
                  </a:cubicBezTo>
                  <a:cubicBezTo>
                    <a:pt x="2854" y="746"/>
                    <a:pt x="2992" y="714"/>
                    <a:pt x="3099" y="692"/>
                  </a:cubicBezTo>
                  <a:cubicBezTo>
                    <a:pt x="3407" y="639"/>
                    <a:pt x="3407" y="639"/>
                    <a:pt x="3407" y="639"/>
                  </a:cubicBezTo>
                  <a:cubicBezTo>
                    <a:pt x="3514" y="618"/>
                    <a:pt x="3652" y="597"/>
                    <a:pt x="3759" y="586"/>
                  </a:cubicBezTo>
                  <a:cubicBezTo>
                    <a:pt x="4089" y="543"/>
                    <a:pt x="4089" y="543"/>
                    <a:pt x="4089" y="543"/>
                  </a:cubicBezTo>
                  <a:cubicBezTo>
                    <a:pt x="4195" y="533"/>
                    <a:pt x="4334" y="522"/>
                    <a:pt x="4429" y="511"/>
                  </a:cubicBezTo>
                  <a:cubicBezTo>
                    <a:pt x="4759" y="490"/>
                    <a:pt x="4759" y="490"/>
                    <a:pt x="4759" y="490"/>
                  </a:cubicBezTo>
                  <a:cubicBezTo>
                    <a:pt x="4855" y="479"/>
                    <a:pt x="4983" y="479"/>
                    <a:pt x="5090" y="469"/>
                  </a:cubicBezTo>
                  <a:cubicBezTo>
                    <a:pt x="5409" y="469"/>
                    <a:pt x="5409" y="469"/>
                    <a:pt x="5409" y="469"/>
                  </a:cubicBezTo>
                  <a:cubicBezTo>
                    <a:pt x="5505" y="469"/>
                    <a:pt x="5633" y="469"/>
                    <a:pt x="5728" y="469"/>
                  </a:cubicBezTo>
                  <a:cubicBezTo>
                    <a:pt x="6048" y="469"/>
                    <a:pt x="6048" y="469"/>
                    <a:pt x="6048" y="469"/>
                  </a:cubicBezTo>
                  <a:cubicBezTo>
                    <a:pt x="6144" y="469"/>
                    <a:pt x="6271" y="479"/>
                    <a:pt x="6367" y="479"/>
                  </a:cubicBezTo>
                  <a:cubicBezTo>
                    <a:pt x="6687" y="501"/>
                    <a:pt x="6687" y="501"/>
                    <a:pt x="6687" y="501"/>
                  </a:cubicBezTo>
                  <a:cubicBezTo>
                    <a:pt x="6782" y="511"/>
                    <a:pt x="6910" y="522"/>
                    <a:pt x="7006" y="533"/>
                  </a:cubicBezTo>
                  <a:cubicBezTo>
                    <a:pt x="7315" y="565"/>
                    <a:pt x="7315" y="565"/>
                    <a:pt x="7315" y="565"/>
                  </a:cubicBezTo>
                  <a:cubicBezTo>
                    <a:pt x="7411" y="575"/>
                    <a:pt x="7538" y="597"/>
                    <a:pt x="7634" y="607"/>
                  </a:cubicBezTo>
                  <a:cubicBezTo>
                    <a:pt x="7943" y="660"/>
                    <a:pt x="7943" y="660"/>
                    <a:pt x="7943" y="660"/>
                  </a:cubicBezTo>
                  <a:cubicBezTo>
                    <a:pt x="8039" y="671"/>
                    <a:pt x="8167" y="703"/>
                    <a:pt x="8273" y="714"/>
                  </a:cubicBezTo>
                  <a:cubicBezTo>
                    <a:pt x="8571" y="788"/>
                    <a:pt x="8571" y="788"/>
                    <a:pt x="8571" y="788"/>
                  </a:cubicBezTo>
                  <a:cubicBezTo>
                    <a:pt x="8667" y="810"/>
                    <a:pt x="8805" y="842"/>
                    <a:pt x="8901" y="874"/>
                  </a:cubicBezTo>
                  <a:cubicBezTo>
                    <a:pt x="9189" y="959"/>
                    <a:pt x="9189" y="959"/>
                    <a:pt x="9189" y="959"/>
                  </a:cubicBezTo>
                  <a:cubicBezTo>
                    <a:pt x="9295" y="1001"/>
                    <a:pt x="9434" y="1044"/>
                    <a:pt x="9529" y="1087"/>
                  </a:cubicBezTo>
                  <a:cubicBezTo>
                    <a:pt x="9796" y="1193"/>
                    <a:pt x="9796" y="1193"/>
                    <a:pt x="9796" y="1193"/>
                  </a:cubicBezTo>
                  <a:cubicBezTo>
                    <a:pt x="9902" y="1246"/>
                    <a:pt x="10051" y="1321"/>
                    <a:pt x="10147" y="1374"/>
                  </a:cubicBezTo>
                  <a:cubicBezTo>
                    <a:pt x="10030" y="1310"/>
                    <a:pt x="9881" y="1246"/>
                    <a:pt x="9710" y="1193"/>
                  </a:cubicBezTo>
                  <a:cubicBezTo>
                    <a:pt x="9668" y="1183"/>
                    <a:pt x="9615" y="1161"/>
                    <a:pt x="9572" y="1151"/>
                  </a:cubicBezTo>
                  <a:cubicBezTo>
                    <a:pt x="5782" y="0"/>
                    <a:pt x="586" y="1417"/>
                    <a:pt x="1736" y="3292"/>
                  </a:cubicBezTo>
                  <a:cubicBezTo>
                    <a:pt x="2172" y="3985"/>
                    <a:pt x="3205" y="3900"/>
                    <a:pt x="3556" y="4688"/>
                  </a:cubicBezTo>
                  <a:cubicBezTo>
                    <a:pt x="3801" y="5221"/>
                    <a:pt x="3929" y="5796"/>
                    <a:pt x="4216" y="6318"/>
                  </a:cubicBezTo>
                  <a:cubicBezTo>
                    <a:pt x="4994" y="7789"/>
                    <a:pt x="4994" y="7789"/>
                    <a:pt x="4994" y="7789"/>
                  </a:cubicBezTo>
                  <a:cubicBezTo>
                    <a:pt x="4791" y="8141"/>
                    <a:pt x="4312" y="7895"/>
                    <a:pt x="4089" y="8204"/>
                  </a:cubicBezTo>
                  <a:cubicBezTo>
                    <a:pt x="4057" y="8258"/>
                    <a:pt x="4035" y="8364"/>
                    <a:pt x="4057" y="8428"/>
                  </a:cubicBezTo>
                  <a:cubicBezTo>
                    <a:pt x="4355" y="9068"/>
                    <a:pt x="10136" y="9483"/>
                    <a:pt x="10562" y="7469"/>
                  </a:cubicBezTo>
                  <a:cubicBezTo>
                    <a:pt x="10605" y="7267"/>
                    <a:pt x="10403" y="7182"/>
                    <a:pt x="10339" y="7032"/>
                  </a:cubicBezTo>
                  <a:cubicBezTo>
                    <a:pt x="10307" y="6958"/>
                    <a:pt x="10360" y="6777"/>
                    <a:pt x="10477" y="6489"/>
                  </a:cubicBezTo>
                  <a:cubicBezTo>
                    <a:pt x="11733" y="3633"/>
                    <a:pt x="11478" y="1843"/>
                    <a:pt x="9710" y="1193"/>
                  </a:cubicBezTo>
                  <a:cubicBezTo>
                    <a:pt x="9881" y="1246"/>
                    <a:pt x="10030" y="1310"/>
                    <a:pt x="10147" y="1374"/>
                  </a:cubicBezTo>
                </a:path>
              </a:pathLst>
            </a:custGeom>
            <a:solidFill>
              <a:srgbClr val="FF9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8" name="Freeform 64"/>
            <p:cNvSpPr>
              <a:spLocks noChangeAspect="1"/>
            </p:cNvSpPr>
            <p:nvPr/>
          </p:nvSpPr>
          <p:spPr bwMode="auto">
            <a:xfrm>
              <a:off x="2187" y="1541"/>
              <a:ext cx="1359" cy="1181"/>
            </a:xfrm>
            <a:custGeom>
              <a:avLst/>
              <a:gdLst>
                <a:gd name="T0" fmla="*/ 11283 w 11325"/>
                <a:gd name="T1" fmla="*/ 3351 h 9841"/>
                <a:gd name="T2" fmla="*/ 11272 w 11325"/>
                <a:gd name="T3" fmla="*/ 3819 h 9841"/>
                <a:gd name="T4" fmla="*/ 11240 w 11325"/>
                <a:gd name="T5" fmla="*/ 4309 h 9841"/>
                <a:gd name="T6" fmla="*/ 11197 w 11325"/>
                <a:gd name="T7" fmla="*/ 4830 h 9841"/>
                <a:gd name="T8" fmla="*/ 11123 w 11325"/>
                <a:gd name="T9" fmla="*/ 5394 h 9841"/>
                <a:gd name="T10" fmla="*/ 11016 w 11325"/>
                <a:gd name="T11" fmla="*/ 5979 h 9841"/>
                <a:gd name="T12" fmla="*/ 10867 w 11325"/>
                <a:gd name="T13" fmla="*/ 6596 h 9841"/>
                <a:gd name="T14" fmla="*/ 10506 w 11325"/>
                <a:gd name="T15" fmla="*/ 8214 h 9841"/>
                <a:gd name="T16" fmla="*/ 9952 w 11325"/>
                <a:gd name="T17" fmla="*/ 8756 h 9841"/>
                <a:gd name="T18" fmla="*/ 9164 w 11325"/>
                <a:gd name="T19" fmla="*/ 9139 h 9841"/>
                <a:gd name="T20" fmla="*/ 8324 w 11325"/>
                <a:gd name="T21" fmla="*/ 9395 h 9841"/>
                <a:gd name="T22" fmla="*/ 7398 w 11325"/>
                <a:gd name="T23" fmla="*/ 9565 h 9841"/>
                <a:gd name="T24" fmla="*/ 6461 w 11325"/>
                <a:gd name="T25" fmla="*/ 9650 h 9841"/>
                <a:gd name="T26" fmla="*/ 5546 w 11325"/>
                <a:gd name="T27" fmla="*/ 9671 h 9841"/>
                <a:gd name="T28" fmla="*/ 4641 w 11325"/>
                <a:gd name="T29" fmla="*/ 9639 h 9841"/>
                <a:gd name="T30" fmla="*/ 3757 w 11325"/>
                <a:gd name="T31" fmla="*/ 9544 h 9841"/>
                <a:gd name="T32" fmla="*/ 2885 w 11325"/>
                <a:gd name="T33" fmla="*/ 9373 h 9841"/>
                <a:gd name="T34" fmla="*/ 2033 w 11325"/>
                <a:gd name="T35" fmla="*/ 9107 h 9841"/>
                <a:gd name="T36" fmla="*/ 1277 w 11325"/>
                <a:gd name="T37" fmla="*/ 8714 h 9841"/>
                <a:gd name="T38" fmla="*/ 607 w 11325"/>
                <a:gd name="T39" fmla="*/ 7884 h 9841"/>
                <a:gd name="T40" fmla="*/ 511 w 11325"/>
                <a:gd name="T41" fmla="*/ 7331 h 9841"/>
                <a:gd name="T42" fmla="*/ 447 w 11325"/>
                <a:gd name="T43" fmla="*/ 6799 h 9841"/>
                <a:gd name="T44" fmla="*/ 298 w 11325"/>
                <a:gd name="T45" fmla="*/ 6160 h 9841"/>
                <a:gd name="T46" fmla="*/ 181 w 11325"/>
                <a:gd name="T47" fmla="*/ 5564 h 9841"/>
                <a:gd name="T48" fmla="*/ 96 w 11325"/>
                <a:gd name="T49" fmla="*/ 5000 h 9841"/>
                <a:gd name="T50" fmla="*/ 43 w 11325"/>
                <a:gd name="T51" fmla="*/ 4468 h 9841"/>
                <a:gd name="T52" fmla="*/ 11 w 11325"/>
                <a:gd name="T53" fmla="*/ 3958 h 9841"/>
                <a:gd name="T54" fmla="*/ 0 w 11325"/>
                <a:gd name="T55" fmla="*/ 3490 h 9841"/>
                <a:gd name="T56" fmla="*/ 11 w 11325"/>
                <a:gd name="T57" fmla="*/ 3021 h 9841"/>
                <a:gd name="T58" fmla="*/ 681 w 11325"/>
                <a:gd name="T59" fmla="*/ 1915 h 9841"/>
                <a:gd name="T60" fmla="*/ 1469 w 11325"/>
                <a:gd name="T61" fmla="*/ 1447 h 9841"/>
                <a:gd name="T62" fmla="*/ 2448 w 11325"/>
                <a:gd name="T63" fmla="*/ 1096 h 9841"/>
                <a:gd name="T64" fmla="*/ 3406 w 11325"/>
                <a:gd name="T65" fmla="*/ 894 h 9841"/>
                <a:gd name="T66" fmla="*/ 4428 w 11325"/>
                <a:gd name="T67" fmla="*/ 766 h 9841"/>
                <a:gd name="T68" fmla="*/ 5407 w 11325"/>
                <a:gd name="T69" fmla="*/ 723 h 9841"/>
                <a:gd name="T70" fmla="*/ 6365 w 11325"/>
                <a:gd name="T71" fmla="*/ 734 h 9841"/>
                <a:gd name="T72" fmla="*/ 7312 w 11325"/>
                <a:gd name="T73" fmla="*/ 819 h 9841"/>
                <a:gd name="T74" fmla="*/ 8270 w 11325"/>
                <a:gd name="T75" fmla="*/ 968 h 9841"/>
                <a:gd name="T76" fmla="*/ 9186 w 11325"/>
                <a:gd name="T77" fmla="*/ 1213 h 9841"/>
                <a:gd name="T78" fmla="*/ 10144 w 11325"/>
                <a:gd name="T79" fmla="*/ 1628 h 9841"/>
                <a:gd name="T80" fmla="*/ 3289 w 11325"/>
                <a:gd name="T81" fmla="*/ 5117 h 9841"/>
                <a:gd name="T82" fmla="*/ 3768 w 11325"/>
                <a:gd name="T83" fmla="*/ 8416 h 9841"/>
                <a:gd name="T84" fmla="*/ 10644 w 11325"/>
                <a:gd name="T85" fmla="*/ 7618 h 9841"/>
                <a:gd name="T86" fmla="*/ 11080 w 11325"/>
                <a:gd name="T87" fmla="*/ 5000 h 9841"/>
                <a:gd name="T88" fmla="*/ 11229 w 11325"/>
                <a:gd name="T89" fmla="*/ 2830 h 9841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1325"/>
                <a:gd name="T136" fmla="*/ 0 h 9841"/>
                <a:gd name="T137" fmla="*/ 11325 w 11325"/>
                <a:gd name="T138" fmla="*/ 9841 h 9841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1325" h="9841">
                  <a:moveTo>
                    <a:pt x="11229" y="2830"/>
                  </a:moveTo>
                  <a:cubicBezTo>
                    <a:pt x="11240" y="2883"/>
                    <a:pt x="11272" y="3011"/>
                    <a:pt x="11283" y="3202"/>
                  </a:cubicBezTo>
                  <a:cubicBezTo>
                    <a:pt x="11283" y="3351"/>
                    <a:pt x="11283" y="3351"/>
                    <a:pt x="11283" y="3351"/>
                  </a:cubicBezTo>
                  <a:cubicBezTo>
                    <a:pt x="11283" y="3404"/>
                    <a:pt x="11272" y="3458"/>
                    <a:pt x="11272" y="3511"/>
                  </a:cubicBezTo>
                  <a:cubicBezTo>
                    <a:pt x="11272" y="3660"/>
                    <a:pt x="11272" y="3660"/>
                    <a:pt x="11272" y="3660"/>
                  </a:cubicBezTo>
                  <a:cubicBezTo>
                    <a:pt x="11272" y="3702"/>
                    <a:pt x="11272" y="3766"/>
                    <a:pt x="11272" y="3819"/>
                  </a:cubicBezTo>
                  <a:cubicBezTo>
                    <a:pt x="11261" y="3979"/>
                    <a:pt x="11261" y="3979"/>
                    <a:pt x="11261" y="3979"/>
                  </a:cubicBezTo>
                  <a:cubicBezTo>
                    <a:pt x="11261" y="4032"/>
                    <a:pt x="11261" y="4096"/>
                    <a:pt x="11251" y="4139"/>
                  </a:cubicBezTo>
                  <a:cubicBezTo>
                    <a:pt x="11240" y="4309"/>
                    <a:pt x="11240" y="4309"/>
                    <a:pt x="11240" y="4309"/>
                  </a:cubicBezTo>
                  <a:cubicBezTo>
                    <a:pt x="11240" y="4362"/>
                    <a:pt x="11240" y="4426"/>
                    <a:pt x="11229" y="4479"/>
                  </a:cubicBezTo>
                  <a:cubicBezTo>
                    <a:pt x="11219" y="4660"/>
                    <a:pt x="11219" y="4660"/>
                    <a:pt x="11219" y="4660"/>
                  </a:cubicBezTo>
                  <a:cubicBezTo>
                    <a:pt x="11208" y="4713"/>
                    <a:pt x="11208" y="4777"/>
                    <a:pt x="11197" y="4830"/>
                  </a:cubicBezTo>
                  <a:cubicBezTo>
                    <a:pt x="11176" y="5011"/>
                    <a:pt x="11176" y="5011"/>
                    <a:pt x="11176" y="5011"/>
                  </a:cubicBezTo>
                  <a:cubicBezTo>
                    <a:pt x="11165" y="5075"/>
                    <a:pt x="11165" y="5149"/>
                    <a:pt x="11155" y="5203"/>
                  </a:cubicBezTo>
                  <a:cubicBezTo>
                    <a:pt x="11123" y="5394"/>
                    <a:pt x="11123" y="5394"/>
                    <a:pt x="11123" y="5394"/>
                  </a:cubicBezTo>
                  <a:cubicBezTo>
                    <a:pt x="11112" y="5447"/>
                    <a:pt x="11102" y="5522"/>
                    <a:pt x="11091" y="5586"/>
                  </a:cubicBezTo>
                  <a:cubicBezTo>
                    <a:pt x="11059" y="5777"/>
                    <a:pt x="11059" y="5777"/>
                    <a:pt x="11059" y="5777"/>
                  </a:cubicBezTo>
                  <a:cubicBezTo>
                    <a:pt x="11048" y="5841"/>
                    <a:pt x="11027" y="5915"/>
                    <a:pt x="11016" y="5979"/>
                  </a:cubicBezTo>
                  <a:cubicBezTo>
                    <a:pt x="10974" y="6181"/>
                    <a:pt x="10974" y="6181"/>
                    <a:pt x="10974" y="6181"/>
                  </a:cubicBezTo>
                  <a:cubicBezTo>
                    <a:pt x="10963" y="6245"/>
                    <a:pt x="10942" y="6320"/>
                    <a:pt x="10921" y="6384"/>
                  </a:cubicBezTo>
                  <a:cubicBezTo>
                    <a:pt x="10867" y="6596"/>
                    <a:pt x="10867" y="6596"/>
                    <a:pt x="10867" y="6596"/>
                  </a:cubicBezTo>
                  <a:cubicBezTo>
                    <a:pt x="10857" y="6660"/>
                    <a:pt x="10836" y="6745"/>
                    <a:pt x="10814" y="6809"/>
                  </a:cubicBezTo>
                  <a:cubicBezTo>
                    <a:pt x="10772" y="6990"/>
                    <a:pt x="10772" y="6990"/>
                    <a:pt x="10772" y="6990"/>
                  </a:cubicBezTo>
                  <a:cubicBezTo>
                    <a:pt x="10612" y="8033"/>
                    <a:pt x="10612" y="8033"/>
                    <a:pt x="10506" y="8214"/>
                  </a:cubicBezTo>
                  <a:cubicBezTo>
                    <a:pt x="10378" y="8384"/>
                    <a:pt x="10378" y="8384"/>
                    <a:pt x="10378" y="8384"/>
                  </a:cubicBezTo>
                  <a:cubicBezTo>
                    <a:pt x="10314" y="8458"/>
                    <a:pt x="10208" y="8554"/>
                    <a:pt x="10133" y="8618"/>
                  </a:cubicBezTo>
                  <a:cubicBezTo>
                    <a:pt x="9952" y="8756"/>
                    <a:pt x="9952" y="8756"/>
                    <a:pt x="9952" y="8756"/>
                  </a:cubicBezTo>
                  <a:cubicBezTo>
                    <a:pt x="9867" y="8809"/>
                    <a:pt x="9760" y="8873"/>
                    <a:pt x="9675" y="8916"/>
                  </a:cubicBezTo>
                  <a:cubicBezTo>
                    <a:pt x="9452" y="9022"/>
                    <a:pt x="9452" y="9022"/>
                    <a:pt x="9452" y="9022"/>
                  </a:cubicBezTo>
                  <a:cubicBezTo>
                    <a:pt x="9367" y="9065"/>
                    <a:pt x="9250" y="9107"/>
                    <a:pt x="9164" y="9139"/>
                  </a:cubicBezTo>
                  <a:cubicBezTo>
                    <a:pt x="8909" y="9235"/>
                    <a:pt x="8909" y="9235"/>
                    <a:pt x="8909" y="9235"/>
                  </a:cubicBezTo>
                  <a:cubicBezTo>
                    <a:pt x="8813" y="9256"/>
                    <a:pt x="8696" y="9299"/>
                    <a:pt x="8611" y="9320"/>
                  </a:cubicBezTo>
                  <a:cubicBezTo>
                    <a:pt x="8324" y="9395"/>
                    <a:pt x="8324" y="9395"/>
                    <a:pt x="8324" y="9395"/>
                  </a:cubicBezTo>
                  <a:cubicBezTo>
                    <a:pt x="8238" y="9416"/>
                    <a:pt x="8111" y="9437"/>
                    <a:pt x="8015" y="9458"/>
                  </a:cubicBezTo>
                  <a:cubicBezTo>
                    <a:pt x="7717" y="9512"/>
                    <a:pt x="7717" y="9512"/>
                    <a:pt x="7717" y="9512"/>
                  </a:cubicBezTo>
                  <a:cubicBezTo>
                    <a:pt x="7621" y="9522"/>
                    <a:pt x="7493" y="9544"/>
                    <a:pt x="7398" y="9565"/>
                  </a:cubicBezTo>
                  <a:cubicBezTo>
                    <a:pt x="7089" y="9597"/>
                    <a:pt x="7089" y="9597"/>
                    <a:pt x="7089" y="9597"/>
                  </a:cubicBezTo>
                  <a:cubicBezTo>
                    <a:pt x="6993" y="9607"/>
                    <a:pt x="6865" y="9618"/>
                    <a:pt x="6770" y="9629"/>
                  </a:cubicBezTo>
                  <a:cubicBezTo>
                    <a:pt x="6461" y="9650"/>
                    <a:pt x="6461" y="9650"/>
                    <a:pt x="6461" y="9650"/>
                  </a:cubicBezTo>
                  <a:cubicBezTo>
                    <a:pt x="6365" y="9650"/>
                    <a:pt x="6248" y="9661"/>
                    <a:pt x="6152" y="9661"/>
                  </a:cubicBezTo>
                  <a:cubicBezTo>
                    <a:pt x="5844" y="9671"/>
                    <a:pt x="5844" y="9671"/>
                    <a:pt x="5844" y="9671"/>
                  </a:cubicBezTo>
                  <a:cubicBezTo>
                    <a:pt x="5758" y="9671"/>
                    <a:pt x="5641" y="9671"/>
                    <a:pt x="5546" y="9671"/>
                  </a:cubicBezTo>
                  <a:cubicBezTo>
                    <a:pt x="5248" y="9671"/>
                    <a:pt x="5248" y="9671"/>
                    <a:pt x="5248" y="9671"/>
                  </a:cubicBezTo>
                  <a:cubicBezTo>
                    <a:pt x="5152" y="9661"/>
                    <a:pt x="5035" y="9661"/>
                    <a:pt x="4939" y="9650"/>
                  </a:cubicBezTo>
                  <a:cubicBezTo>
                    <a:pt x="4641" y="9639"/>
                    <a:pt x="4641" y="9639"/>
                    <a:pt x="4641" y="9639"/>
                  </a:cubicBezTo>
                  <a:cubicBezTo>
                    <a:pt x="4556" y="9629"/>
                    <a:pt x="4439" y="9618"/>
                    <a:pt x="4343" y="9607"/>
                  </a:cubicBezTo>
                  <a:cubicBezTo>
                    <a:pt x="4055" y="9575"/>
                    <a:pt x="4055" y="9575"/>
                    <a:pt x="4055" y="9575"/>
                  </a:cubicBezTo>
                  <a:cubicBezTo>
                    <a:pt x="3960" y="9565"/>
                    <a:pt x="3843" y="9554"/>
                    <a:pt x="3757" y="9544"/>
                  </a:cubicBezTo>
                  <a:cubicBezTo>
                    <a:pt x="3459" y="9490"/>
                    <a:pt x="3459" y="9490"/>
                    <a:pt x="3459" y="9490"/>
                  </a:cubicBezTo>
                  <a:cubicBezTo>
                    <a:pt x="3374" y="9480"/>
                    <a:pt x="3257" y="9458"/>
                    <a:pt x="3172" y="9437"/>
                  </a:cubicBezTo>
                  <a:cubicBezTo>
                    <a:pt x="2885" y="9373"/>
                    <a:pt x="2885" y="9373"/>
                    <a:pt x="2885" y="9373"/>
                  </a:cubicBezTo>
                  <a:cubicBezTo>
                    <a:pt x="2799" y="9352"/>
                    <a:pt x="2682" y="9320"/>
                    <a:pt x="2587" y="9299"/>
                  </a:cubicBezTo>
                  <a:cubicBezTo>
                    <a:pt x="2320" y="9214"/>
                    <a:pt x="2320" y="9214"/>
                    <a:pt x="2320" y="9214"/>
                  </a:cubicBezTo>
                  <a:cubicBezTo>
                    <a:pt x="2225" y="9182"/>
                    <a:pt x="2118" y="9139"/>
                    <a:pt x="2033" y="9107"/>
                  </a:cubicBezTo>
                  <a:cubicBezTo>
                    <a:pt x="1778" y="9001"/>
                    <a:pt x="1778" y="9001"/>
                    <a:pt x="1778" y="9001"/>
                  </a:cubicBezTo>
                  <a:cubicBezTo>
                    <a:pt x="1692" y="8958"/>
                    <a:pt x="1575" y="8905"/>
                    <a:pt x="1501" y="8852"/>
                  </a:cubicBezTo>
                  <a:cubicBezTo>
                    <a:pt x="1277" y="8714"/>
                    <a:pt x="1277" y="8714"/>
                    <a:pt x="1277" y="8714"/>
                  </a:cubicBezTo>
                  <a:cubicBezTo>
                    <a:pt x="1043" y="8533"/>
                    <a:pt x="1001" y="8512"/>
                    <a:pt x="852" y="8331"/>
                  </a:cubicBezTo>
                  <a:cubicBezTo>
                    <a:pt x="735" y="8171"/>
                    <a:pt x="735" y="8171"/>
                    <a:pt x="735" y="8171"/>
                  </a:cubicBezTo>
                  <a:cubicBezTo>
                    <a:pt x="692" y="8086"/>
                    <a:pt x="639" y="7969"/>
                    <a:pt x="607" y="7884"/>
                  </a:cubicBezTo>
                  <a:cubicBezTo>
                    <a:pt x="554" y="7714"/>
                    <a:pt x="554" y="7714"/>
                    <a:pt x="554" y="7714"/>
                  </a:cubicBezTo>
                  <a:cubicBezTo>
                    <a:pt x="554" y="7650"/>
                    <a:pt x="532" y="7565"/>
                    <a:pt x="522" y="7501"/>
                  </a:cubicBezTo>
                  <a:cubicBezTo>
                    <a:pt x="511" y="7331"/>
                    <a:pt x="511" y="7331"/>
                    <a:pt x="511" y="7331"/>
                  </a:cubicBezTo>
                  <a:cubicBezTo>
                    <a:pt x="511" y="7288"/>
                    <a:pt x="511" y="7213"/>
                    <a:pt x="500" y="7171"/>
                  </a:cubicBezTo>
                  <a:cubicBezTo>
                    <a:pt x="490" y="7043"/>
                    <a:pt x="490" y="7043"/>
                    <a:pt x="490" y="7043"/>
                  </a:cubicBezTo>
                  <a:cubicBezTo>
                    <a:pt x="479" y="6969"/>
                    <a:pt x="468" y="6862"/>
                    <a:pt x="447" y="6799"/>
                  </a:cubicBezTo>
                  <a:cubicBezTo>
                    <a:pt x="394" y="6575"/>
                    <a:pt x="394" y="6575"/>
                    <a:pt x="394" y="6575"/>
                  </a:cubicBezTo>
                  <a:cubicBezTo>
                    <a:pt x="373" y="6522"/>
                    <a:pt x="351" y="6437"/>
                    <a:pt x="341" y="6373"/>
                  </a:cubicBezTo>
                  <a:cubicBezTo>
                    <a:pt x="298" y="6160"/>
                    <a:pt x="298" y="6160"/>
                    <a:pt x="298" y="6160"/>
                  </a:cubicBezTo>
                  <a:cubicBezTo>
                    <a:pt x="277" y="6096"/>
                    <a:pt x="266" y="6022"/>
                    <a:pt x="245" y="5958"/>
                  </a:cubicBezTo>
                  <a:cubicBezTo>
                    <a:pt x="213" y="5756"/>
                    <a:pt x="213" y="5756"/>
                    <a:pt x="213" y="5756"/>
                  </a:cubicBezTo>
                  <a:cubicBezTo>
                    <a:pt x="202" y="5703"/>
                    <a:pt x="181" y="5618"/>
                    <a:pt x="181" y="5564"/>
                  </a:cubicBezTo>
                  <a:cubicBezTo>
                    <a:pt x="149" y="5373"/>
                    <a:pt x="149" y="5373"/>
                    <a:pt x="149" y="5373"/>
                  </a:cubicBezTo>
                  <a:cubicBezTo>
                    <a:pt x="139" y="5320"/>
                    <a:pt x="128" y="5235"/>
                    <a:pt x="117" y="5181"/>
                  </a:cubicBezTo>
                  <a:cubicBezTo>
                    <a:pt x="96" y="5000"/>
                    <a:pt x="96" y="5000"/>
                    <a:pt x="96" y="5000"/>
                  </a:cubicBezTo>
                  <a:cubicBezTo>
                    <a:pt x="85" y="4947"/>
                    <a:pt x="75" y="4873"/>
                    <a:pt x="75" y="4820"/>
                  </a:cubicBezTo>
                  <a:cubicBezTo>
                    <a:pt x="53" y="4639"/>
                    <a:pt x="53" y="4639"/>
                    <a:pt x="53" y="4639"/>
                  </a:cubicBezTo>
                  <a:cubicBezTo>
                    <a:pt x="53" y="4585"/>
                    <a:pt x="43" y="4511"/>
                    <a:pt x="43" y="4468"/>
                  </a:cubicBezTo>
                  <a:cubicBezTo>
                    <a:pt x="32" y="4288"/>
                    <a:pt x="32" y="4288"/>
                    <a:pt x="32" y="4288"/>
                  </a:cubicBezTo>
                  <a:cubicBezTo>
                    <a:pt x="21" y="4245"/>
                    <a:pt x="21" y="4171"/>
                    <a:pt x="21" y="4128"/>
                  </a:cubicBezTo>
                  <a:cubicBezTo>
                    <a:pt x="11" y="3958"/>
                    <a:pt x="11" y="3958"/>
                    <a:pt x="11" y="3958"/>
                  </a:cubicBezTo>
                  <a:cubicBezTo>
                    <a:pt x="11" y="3915"/>
                    <a:pt x="11" y="3851"/>
                    <a:pt x="11" y="3798"/>
                  </a:cubicBezTo>
                  <a:cubicBezTo>
                    <a:pt x="0" y="3639"/>
                    <a:pt x="0" y="3639"/>
                    <a:pt x="0" y="3639"/>
                  </a:cubicBezTo>
                  <a:cubicBezTo>
                    <a:pt x="0" y="3596"/>
                    <a:pt x="0" y="3532"/>
                    <a:pt x="0" y="3490"/>
                  </a:cubicBezTo>
                  <a:cubicBezTo>
                    <a:pt x="0" y="3341"/>
                    <a:pt x="0" y="3341"/>
                    <a:pt x="0" y="3341"/>
                  </a:cubicBezTo>
                  <a:cubicBezTo>
                    <a:pt x="0" y="3287"/>
                    <a:pt x="0" y="3234"/>
                    <a:pt x="0" y="3192"/>
                  </a:cubicBezTo>
                  <a:cubicBezTo>
                    <a:pt x="11" y="3021"/>
                    <a:pt x="11" y="3021"/>
                    <a:pt x="11" y="3021"/>
                  </a:cubicBezTo>
                  <a:cubicBezTo>
                    <a:pt x="64" y="2745"/>
                    <a:pt x="85" y="2660"/>
                    <a:pt x="234" y="2404"/>
                  </a:cubicBezTo>
                  <a:cubicBezTo>
                    <a:pt x="351" y="2245"/>
                    <a:pt x="351" y="2245"/>
                    <a:pt x="351" y="2245"/>
                  </a:cubicBezTo>
                  <a:cubicBezTo>
                    <a:pt x="532" y="2043"/>
                    <a:pt x="543" y="2032"/>
                    <a:pt x="681" y="1915"/>
                  </a:cubicBezTo>
                  <a:cubicBezTo>
                    <a:pt x="873" y="1777"/>
                    <a:pt x="873" y="1777"/>
                    <a:pt x="873" y="1777"/>
                  </a:cubicBezTo>
                  <a:cubicBezTo>
                    <a:pt x="979" y="1713"/>
                    <a:pt x="1118" y="1617"/>
                    <a:pt x="1235" y="1564"/>
                  </a:cubicBezTo>
                  <a:cubicBezTo>
                    <a:pt x="1469" y="1447"/>
                    <a:pt x="1469" y="1447"/>
                    <a:pt x="1469" y="1447"/>
                  </a:cubicBezTo>
                  <a:cubicBezTo>
                    <a:pt x="1575" y="1394"/>
                    <a:pt x="1714" y="1340"/>
                    <a:pt x="1831" y="1298"/>
                  </a:cubicBezTo>
                  <a:cubicBezTo>
                    <a:pt x="2097" y="1202"/>
                    <a:pt x="2097" y="1202"/>
                    <a:pt x="2097" y="1202"/>
                  </a:cubicBezTo>
                  <a:cubicBezTo>
                    <a:pt x="2203" y="1170"/>
                    <a:pt x="2342" y="1128"/>
                    <a:pt x="2448" y="1096"/>
                  </a:cubicBezTo>
                  <a:cubicBezTo>
                    <a:pt x="2746" y="1021"/>
                    <a:pt x="2746" y="1021"/>
                    <a:pt x="2746" y="1021"/>
                  </a:cubicBezTo>
                  <a:cubicBezTo>
                    <a:pt x="2853" y="1000"/>
                    <a:pt x="2991" y="968"/>
                    <a:pt x="3097" y="947"/>
                  </a:cubicBezTo>
                  <a:cubicBezTo>
                    <a:pt x="3406" y="894"/>
                    <a:pt x="3406" y="894"/>
                    <a:pt x="3406" y="894"/>
                  </a:cubicBezTo>
                  <a:cubicBezTo>
                    <a:pt x="3513" y="872"/>
                    <a:pt x="3651" y="851"/>
                    <a:pt x="3757" y="840"/>
                  </a:cubicBezTo>
                  <a:cubicBezTo>
                    <a:pt x="4087" y="798"/>
                    <a:pt x="4087" y="798"/>
                    <a:pt x="4087" y="798"/>
                  </a:cubicBezTo>
                  <a:cubicBezTo>
                    <a:pt x="4194" y="787"/>
                    <a:pt x="4332" y="776"/>
                    <a:pt x="4428" y="766"/>
                  </a:cubicBezTo>
                  <a:cubicBezTo>
                    <a:pt x="4758" y="745"/>
                    <a:pt x="4758" y="745"/>
                    <a:pt x="4758" y="745"/>
                  </a:cubicBezTo>
                  <a:cubicBezTo>
                    <a:pt x="4854" y="734"/>
                    <a:pt x="4981" y="734"/>
                    <a:pt x="5088" y="723"/>
                  </a:cubicBezTo>
                  <a:cubicBezTo>
                    <a:pt x="5407" y="723"/>
                    <a:pt x="5407" y="723"/>
                    <a:pt x="5407" y="723"/>
                  </a:cubicBezTo>
                  <a:cubicBezTo>
                    <a:pt x="5503" y="723"/>
                    <a:pt x="5631" y="723"/>
                    <a:pt x="5726" y="723"/>
                  </a:cubicBezTo>
                  <a:cubicBezTo>
                    <a:pt x="6046" y="723"/>
                    <a:pt x="6046" y="723"/>
                    <a:pt x="6046" y="723"/>
                  </a:cubicBezTo>
                  <a:cubicBezTo>
                    <a:pt x="6142" y="723"/>
                    <a:pt x="6269" y="734"/>
                    <a:pt x="6365" y="734"/>
                  </a:cubicBezTo>
                  <a:cubicBezTo>
                    <a:pt x="6684" y="755"/>
                    <a:pt x="6684" y="755"/>
                    <a:pt x="6684" y="755"/>
                  </a:cubicBezTo>
                  <a:cubicBezTo>
                    <a:pt x="6780" y="766"/>
                    <a:pt x="6908" y="776"/>
                    <a:pt x="7004" y="787"/>
                  </a:cubicBezTo>
                  <a:cubicBezTo>
                    <a:pt x="7312" y="819"/>
                    <a:pt x="7312" y="819"/>
                    <a:pt x="7312" y="819"/>
                  </a:cubicBezTo>
                  <a:cubicBezTo>
                    <a:pt x="7408" y="830"/>
                    <a:pt x="7536" y="851"/>
                    <a:pt x="7632" y="862"/>
                  </a:cubicBezTo>
                  <a:cubicBezTo>
                    <a:pt x="7940" y="915"/>
                    <a:pt x="7940" y="915"/>
                    <a:pt x="7940" y="915"/>
                  </a:cubicBezTo>
                  <a:cubicBezTo>
                    <a:pt x="8036" y="925"/>
                    <a:pt x="8164" y="957"/>
                    <a:pt x="8270" y="968"/>
                  </a:cubicBezTo>
                  <a:cubicBezTo>
                    <a:pt x="8568" y="1042"/>
                    <a:pt x="8568" y="1042"/>
                    <a:pt x="8568" y="1042"/>
                  </a:cubicBezTo>
                  <a:cubicBezTo>
                    <a:pt x="8664" y="1064"/>
                    <a:pt x="8803" y="1096"/>
                    <a:pt x="8898" y="1128"/>
                  </a:cubicBezTo>
                  <a:cubicBezTo>
                    <a:pt x="9186" y="1213"/>
                    <a:pt x="9186" y="1213"/>
                    <a:pt x="9186" y="1213"/>
                  </a:cubicBezTo>
                  <a:cubicBezTo>
                    <a:pt x="9292" y="1255"/>
                    <a:pt x="9431" y="1298"/>
                    <a:pt x="9526" y="1340"/>
                  </a:cubicBezTo>
                  <a:cubicBezTo>
                    <a:pt x="9792" y="1447"/>
                    <a:pt x="9792" y="1447"/>
                    <a:pt x="9792" y="1447"/>
                  </a:cubicBezTo>
                  <a:cubicBezTo>
                    <a:pt x="9899" y="1500"/>
                    <a:pt x="10048" y="1574"/>
                    <a:pt x="10144" y="1628"/>
                  </a:cubicBezTo>
                  <a:cubicBezTo>
                    <a:pt x="10112" y="1606"/>
                    <a:pt x="10112" y="1606"/>
                    <a:pt x="10112" y="1606"/>
                  </a:cubicBezTo>
                  <a:cubicBezTo>
                    <a:pt x="6929" y="0"/>
                    <a:pt x="724" y="1138"/>
                    <a:pt x="1373" y="3202"/>
                  </a:cubicBezTo>
                  <a:cubicBezTo>
                    <a:pt x="1682" y="4171"/>
                    <a:pt x="3012" y="4117"/>
                    <a:pt x="3289" y="5117"/>
                  </a:cubicBezTo>
                  <a:cubicBezTo>
                    <a:pt x="3438" y="5692"/>
                    <a:pt x="3725" y="6341"/>
                    <a:pt x="4130" y="7075"/>
                  </a:cubicBezTo>
                  <a:cubicBezTo>
                    <a:pt x="4609" y="7916"/>
                    <a:pt x="4609" y="7916"/>
                    <a:pt x="4566" y="8011"/>
                  </a:cubicBezTo>
                  <a:cubicBezTo>
                    <a:pt x="4396" y="8331"/>
                    <a:pt x="3960" y="8128"/>
                    <a:pt x="3768" y="8416"/>
                  </a:cubicBezTo>
                  <a:cubicBezTo>
                    <a:pt x="3725" y="8469"/>
                    <a:pt x="3715" y="8575"/>
                    <a:pt x="3736" y="8639"/>
                  </a:cubicBezTo>
                  <a:cubicBezTo>
                    <a:pt x="3970" y="9161"/>
                    <a:pt x="9824" y="9841"/>
                    <a:pt x="10591" y="7777"/>
                  </a:cubicBezTo>
                  <a:cubicBezTo>
                    <a:pt x="10612" y="7724"/>
                    <a:pt x="10633" y="7671"/>
                    <a:pt x="10644" y="7618"/>
                  </a:cubicBezTo>
                  <a:cubicBezTo>
                    <a:pt x="10655" y="7437"/>
                    <a:pt x="10474" y="7320"/>
                    <a:pt x="10484" y="7139"/>
                  </a:cubicBezTo>
                  <a:cubicBezTo>
                    <a:pt x="10484" y="7075"/>
                    <a:pt x="10484" y="7075"/>
                    <a:pt x="10687" y="6511"/>
                  </a:cubicBezTo>
                  <a:cubicBezTo>
                    <a:pt x="10899" y="5884"/>
                    <a:pt x="11016" y="5341"/>
                    <a:pt x="11080" y="5000"/>
                  </a:cubicBezTo>
                  <a:cubicBezTo>
                    <a:pt x="11102" y="4894"/>
                    <a:pt x="11134" y="4703"/>
                    <a:pt x="11155" y="4458"/>
                  </a:cubicBezTo>
                  <a:cubicBezTo>
                    <a:pt x="11325" y="3032"/>
                    <a:pt x="11283" y="2947"/>
                    <a:pt x="11176" y="2670"/>
                  </a:cubicBezTo>
                  <a:cubicBezTo>
                    <a:pt x="11187" y="2724"/>
                    <a:pt x="11219" y="2787"/>
                    <a:pt x="11229" y="2830"/>
                  </a:cubicBezTo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9" name="Freeform 65"/>
            <p:cNvSpPr>
              <a:spLocks noChangeAspect="1"/>
            </p:cNvSpPr>
            <p:nvPr/>
          </p:nvSpPr>
          <p:spPr bwMode="auto">
            <a:xfrm>
              <a:off x="3401" y="1734"/>
              <a:ext cx="23" cy="14"/>
            </a:xfrm>
            <a:custGeom>
              <a:avLst/>
              <a:gdLst>
                <a:gd name="T0" fmla="*/ 32 w 191"/>
                <a:gd name="T1" fmla="*/ 21 h 117"/>
                <a:gd name="T2" fmla="*/ 191 w 191"/>
                <a:gd name="T3" fmla="*/ 117 h 117"/>
                <a:gd name="T4" fmla="*/ 32 w 191"/>
                <a:gd name="T5" fmla="*/ 21 h 117"/>
                <a:gd name="T6" fmla="*/ 0 w 191"/>
                <a:gd name="T7" fmla="*/ 0 h 117"/>
                <a:gd name="T8" fmla="*/ 32 w 191"/>
                <a:gd name="T9" fmla="*/ 21 h 1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1"/>
                <a:gd name="T16" fmla="*/ 0 h 117"/>
                <a:gd name="T17" fmla="*/ 191 w 191"/>
                <a:gd name="T18" fmla="*/ 117 h 1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1" h="117">
                  <a:moveTo>
                    <a:pt x="32" y="21"/>
                  </a:moveTo>
                  <a:cubicBezTo>
                    <a:pt x="85" y="53"/>
                    <a:pt x="149" y="85"/>
                    <a:pt x="191" y="117"/>
                  </a:cubicBezTo>
                  <a:cubicBezTo>
                    <a:pt x="149" y="85"/>
                    <a:pt x="85" y="53"/>
                    <a:pt x="32" y="2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11"/>
                    <a:pt x="21" y="11"/>
                    <a:pt x="32" y="21"/>
                  </a:cubicBezTo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90" name="Freeform 66"/>
            <p:cNvSpPr>
              <a:spLocks noChangeAspect="1"/>
            </p:cNvSpPr>
            <p:nvPr/>
          </p:nvSpPr>
          <p:spPr bwMode="auto">
            <a:xfrm>
              <a:off x="2187" y="1545"/>
              <a:ext cx="1356" cy="1196"/>
            </a:xfrm>
            <a:custGeom>
              <a:avLst/>
              <a:gdLst>
                <a:gd name="T0" fmla="*/ 11279 w 11300"/>
                <a:gd name="T1" fmla="*/ 3631 h 9967"/>
                <a:gd name="T2" fmla="*/ 11258 w 11300"/>
                <a:gd name="T3" fmla="*/ 4110 h 9967"/>
                <a:gd name="T4" fmla="*/ 11226 w 11300"/>
                <a:gd name="T5" fmla="*/ 4632 h 9967"/>
                <a:gd name="T6" fmla="*/ 11162 w 11300"/>
                <a:gd name="T7" fmla="*/ 5175 h 9967"/>
                <a:gd name="T8" fmla="*/ 11066 w 11300"/>
                <a:gd name="T9" fmla="*/ 5750 h 9967"/>
                <a:gd name="T10" fmla="*/ 10927 w 11300"/>
                <a:gd name="T11" fmla="*/ 6357 h 9967"/>
                <a:gd name="T12" fmla="*/ 10778 w 11300"/>
                <a:gd name="T13" fmla="*/ 6964 h 9967"/>
                <a:gd name="T14" fmla="*/ 10139 w 11300"/>
                <a:gd name="T15" fmla="*/ 8593 h 9967"/>
                <a:gd name="T16" fmla="*/ 9458 w 11300"/>
                <a:gd name="T17" fmla="*/ 8998 h 9967"/>
                <a:gd name="T18" fmla="*/ 8616 w 11300"/>
                <a:gd name="T19" fmla="*/ 9296 h 9967"/>
                <a:gd name="T20" fmla="*/ 7722 w 11300"/>
                <a:gd name="T21" fmla="*/ 9488 h 9967"/>
                <a:gd name="T22" fmla="*/ 6774 w 11300"/>
                <a:gd name="T23" fmla="*/ 9605 h 9967"/>
                <a:gd name="T24" fmla="*/ 5847 w 11300"/>
                <a:gd name="T25" fmla="*/ 9647 h 9967"/>
                <a:gd name="T26" fmla="*/ 4942 w 11300"/>
                <a:gd name="T27" fmla="*/ 9626 h 9967"/>
                <a:gd name="T28" fmla="*/ 4058 w 11300"/>
                <a:gd name="T29" fmla="*/ 9552 h 9967"/>
                <a:gd name="T30" fmla="*/ 3174 w 11300"/>
                <a:gd name="T31" fmla="*/ 9413 h 9967"/>
                <a:gd name="T32" fmla="*/ 2322 w 11300"/>
                <a:gd name="T33" fmla="*/ 9189 h 9967"/>
                <a:gd name="T34" fmla="*/ 1502 w 11300"/>
                <a:gd name="T35" fmla="*/ 8827 h 9967"/>
                <a:gd name="T36" fmla="*/ 735 w 11300"/>
                <a:gd name="T37" fmla="*/ 8146 h 9967"/>
                <a:gd name="T38" fmla="*/ 522 w 11300"/>
                <a:gd name="T39" fmla="*/ 7475 h 9967"/>
                <a:gd name="T40" fmla="*/ 490 w 11300"/>
                <a:gd name="T41" fmla="*/ 7017 h 9967"/>
                <a:gd name="T42" fmla="*/ 341 w 11300"/>
                <a:gd name="T43" fmla="*/ 6346 h 9967"/>
                <a:gd name="T44" fmla="*/ 213 w 11300"/>
                <a:gd name="T45" fmla="*/ 5729 h 9967"/>
                <a:gd name="T46" fmla="*/ 117 w 11300"/>
                <a:gd name="T47" fmla="*/ 5154 h 9967"/>
                <a:gd name="T48" fmla="*/ 53 w 11300"/>
                <a:gd name="T49" fmla="*/ 4611 h 9967"/>
                <a:gd name="T50" fmla="*/ 21 w 11300"/>
                <a:gd name="T51" fmla="*/ 4100 h 9967"/>
                <a:gd name="T52" fmla="*/ 0 w 11300"/>
                <a:gd name="T53" fmla="*/ 3610 h 9967"/>
                <a:gd name="T54" fmla="*/ 0 w 11300"/>
                <a:gd name="T55" fmla="*/ 3163 h 9967"/>
                <a:gd name="T56" fmla="*/ 352 w 11300"/>
                <a:gd name="T57" fmla="*/ 2215 h 9967"/>
                <a:gd name="T58" fmla="*/ 1236 w 11300"/>
                <a:gd name="T59" fmla="*/ 1533 h 9967"/>
                <a:gd name="T60" fmla="*/ 2098 w 11300"/>
                <a:gd name="T61" fmla="*/ 1171 h 9967"/>
                <a:gd name="T62" fmla="*/ 3099 w 11300"/>
                <a:gd name="T63" fmla="*/ 916 h 9967"/>
                <a:gd name="T64" fmla="*/ 4090 w 11300"/>
                <a:gd name="T65" fmla="*/ 767 h 9967"/>
                <a:gd name="T66" fmla="*/ 5091 w 11300"/>
                <a:gd name="T67" fmla="*/ 692 h 9967"/>
                <a:gd name="T68" fmla="*/ 6050 w 11300"/>
                <a:gd name="T69" fmla="*/ 692 h 9967"/>
                <a:gd name="T70" fmla="*/ 7008 w 11300"/>
                <a:gd name="T71" fmla="*/ 756 h 9967"/>
                <a:gd name="T72" fmla="*/ 7945 w 11300"/>
                <a:gd name="T73" fmla="*/ 884 h 9967"/>
                <a:gd name="T74" fmla="*/ 8904 w 11300"/>
                <a:gd name="T75" fmla="*/ 1097 h 9967"/>
                <a:gd name="T76" fmla="*/ 9106 w 11300"/>
                <a:gd name="T77" fmla="*/ 1161 h 9967"/>
                <a:gd name="T78" fmla="*/ 3611 w 11300"/>
                <a:gd name="T79" fmla="*/ 6730 h 9967"/>
                <a:gd name="T80" fmla="*/ 3419 w 11300"/>
                <a:gd name="T81" fmla="*/ 8572 h 9967"/>
                <a:gd name="T82" fmla="*/ 11098 w 11300"/>
                <a:gd name="T83" fmla="*/ 5239 h 9967"/>
                <a:gd name="T84" fmla="*/ 11289 w 11300"/>
                <a:gd name="T85" fmla="*/ 3141 h 9967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1300"/>
                <a:gd name="T130" fmla="*/ 0 h 9967"/>
                <a:gd name="T131" fmla="*/ 11300 w 11300"/>
                <a:gd name="T132" fmla="*/ 9967 h 9967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1300" h="9967">
                  <a:moveTo>
                    <a:pt x="11289" y="3173"/>
                  </a:moveTo>
                  <a:cubicBezTo>
                    <a:pt x="11289" y="3280"/>
                    <a:pt x="11279" y="3376"/>
                    <a:pt x="11279" y="3482"/>
                  </a:cubicBezTo>
                  <a:cubicBezTo>
                    <a:pt x="11279" y="3631"/>
                    <a:pt x="11279" y="3631"/>
                    <a:pt x="11279" y="3631"/>
                  </a:cubicBezTo>
                  <a:cubicBezTo>
                    <a:pt x="11279" y="3674"/>
                    <a:pt x="11279" y="3738"/>
                    <a:pt x="11279" y="3791"/>
                  </a:cubicBezTo>
                  <a:cubicBezTo>
                    <a:pt x="11268" y="3951"/>
                    <a:pt x="11268" y="3951"/>
                    <a:pt x="11268" y="3951"/>
                  </a:cubicBezTo>
                  <a:cubicBezTo>
                    <a:pt x="11268" y="4004"/>
                    <a:pt x="11268" y="4068"/>
                    <a:pt x="11258" y="4110"/>
                  </a:cubicBezTo>
                  <a:cubicBezTo>
                    <a:pt x="11247" y="4281"/>
                    <a:pt x="11247" y="4281"/>
                    <a:pt x="11247" y="4281"/>
                  </a:cubicBezTo>
                  <a:cubicBezTo>
                    <a:pt x="11247" y="4334"/>
                    <a:pt x="11247" y="4398"/>
                    <a:pt x="11236" y="4451"/>
                  </a:cubicBezTo>
                  <a:cubicBezTo>
                    <a:pt x="11226" y="4632"/>
                    <a:pt x="11226" y="4632"/>
                    <a:pt x="11226" y="4632"/>
                  </a:cubicBezTo>
                  <a:cubicBezTo>
                    <a:pt x="11215" y="4685"/>
                    <a:pt x="11215" y="4749"/>
                    <a:pt x="11204" y="4802"/>
                  </a:cubicBezTo>
                  <a:cubicBezTo>
                    <a:pt x="11183" y="4983"/>
                    <a:pt x="11183" y="4983"/>
                    <a:pt x="11183" y="4983"/>
                  </a:cubicBezTo>
                  <a:cubicBezTo>
                    <a:pt x="11172" y="5047"/>
                    <a:pt x="11172" y="5122"/>
                    <a:pt x="11162" y="5175"/>
                  </a:cubicBezTo>
                  <a:cubicBezTo>
                    <a:pt x="11130" y="5367"/>
                    <a:pt x="11130" y="5367"/>
                    <a:pt x="11130" y="5367"/>
                  </a:cubicBezTo>
                  <a:cubicBezTo>
                    <a:pt x="11119" y="5420"/>
                    <a:pt x="11108" y="5495"/>
                    <a:pt x="11098" y="5558"/>
                  </a:cubicBezTo>
                  <a:cubicBezTo>
                    <a:pt x="11066" y="5750"/>
                    <a:pt x="11066" y="5750"/>
                    <a:pt x="11066" y="5750"/>
                  </a:cubicBezTo>
                  <a:cubicBezTo>
                    <a:pt x="11055" y="5814"/>
                    <a:pt x="11034" y="5889"/>
                    <a:pt x="11023" y="5952"/>
                  </a:cubicBezTo>
                  <a:cubicBezTo>
                    <a:pt x="10981" y="6155"/>
                    <a:pt x="10981" y="6155"/>
                    <a:pt x="10981" y="6155"/>
                  </a:cubicBezTo>
                  <a:cubicBezTo>
                    <a:pt x="10970" y="6219"/>
                    <a:pt x="10949" y="6293"/>
                    <a:pt x="10927" y="6357"/>
                  </a:cubicBezTo>
                  <a:cubicBezTo>
                    <a:pt x="10874" y="6570"/>
                    <a:pt x="10874" y="6570"/>
                    <a:pt x="10874" y="6570"/>
                  </a:cubicBezTo>
                  <a:cubicBezTo>
                    <a:pt x="10863" y="6634"/>
                    <a:pt x="10842" y="6719"/>
                    <a:pt x="10821" y="6783"/>
                  </a:cubicBezTo>
                  <a:cubicBezTo>
                    <a:pt x="10778" y="6964"/>
                    <a:pt x="10778" y="6964"/>
                    <a:pt x="10778" y="6964"/>
                  </a:cubicBezTo>
                  <a:cubicBezTo>
                    <a:pt x="10619" y="8008"/>
                    <a:pt x="10619" y="8008"/>
                    <a:pt x="10512" y="8189"/>
                  </a:cubicBezTo>
                  <a:cubicBezTo>
                    <a:pt x="10384" y="8359"/>
                    <a:pt x="10384" y="8359"/>
                    <a:pt x="10384" y="8359"/>
                  </a:cubicBezTo>
                  <a:cubicBezTo>
                    <a:pt x="10320" y="8433"/>
                    <a:pt x="10214" y="8529"/>
                    <a:pt x="10139" y="8593"/>
                  </a:cubicBezTo>
                  <a:cubicBezTo>
                    <a:pt x="9958" y="8732"/>
                    <a:pt x="9958" y="8732"/>
                    <a:pt x="9958" y="8732"/>
                  </a:cubicBezTo>
                  <a:cubicBezTo>
                    <a:pt x="9873" y="8785"/>
                    <a:pt x="9766" y="8849"/>
                    <a:pt x="9681" y="8891"/>
                  </a:cubicBezTo>
                  <a:cubicBezTo>
                    <a:pt x="9458" y="8998"/>
                    <a:pt x="9458" y="8998"/>
                    <a:pt x="9458" y="8998"/>
                  </a:cubicBezTo>
                  <a:cubicBezTo>
                    <a:pt x="9372" y="9040"/>
                    <a:pt x="9255" y="9083"/>
                    <a:pt x="9170" y="9115"/>
                  </a:cubicBezTo>
                  <a:cubicBezTo>
                    <a:pt x="8914" y="9211"/>
                    <a:pt x="8914" y="9211"/>
                    <a:pt x="8914" y="9211"/>
                  </a:cubicBezTo>
                  <a:cubicBezTo>
                    <a:pt x="8819" y="9232"/>
                    <a:pt x="8701" y="9275"/>
                    <a:pt x="8616" y="9296"/>
                  </a:cubicBezTo>
                  <a:cubicBezTo>
                    <a:pt x="8329" y="9371"/>
                    <a:pt x="8329" y="9371"/>
                    <a:pt x="8329" y="9371"/>
                  </a:cubicBezTo>
                  <a:cubicBezTo>
                    <a:pt x="8243" y="9392"/>
                    <a:pt x="8116" y="9413"/>
                    <a:pt x="8020" y="9434"/>
                  </a:cubicBezTo>
                  <a:cubicBezTo>
                    <a:pt x="7722" y="9488"/>
                    <a:pt x="7722" y="9488"/>
                    <a:pt x="7722" y="9488"/>
                  </a:cubicBezTo>
                  <a:cubicBezTo>
                    <a:pt x="7626" y="9498"/>
                    <a:pt x="7498" y="9520"/>
                    <a:pt x="7402" y="9541"/>
                  </a:cubicBezTo>
                  <a:cubicBezTo>
                    <a:pt x="7093" y="9573"/>
                    <a:pt x="7093" y="9573"/>
                    <a:pt x="7093" y="9573"/>
                  </a:cubicBezTo>
                  <a:cubicBezTo>
                    <a:pt x="6997" y="9583"/>
                    <a:pt x="6870" y="9594"/>
                    <a:pt x="6774" y="9605"/>
                  </a:cubicBezTo>
                  <a:cubicBezTo>
                    <a:pt x="6465" y="9626"/>
                    <a:pt x="6465" y="9626"/>
                    <a:pt x="6465" y="9626"/>
                  </a:cubicBezTo>
                  <a:cubicBezTo>
                    <a:pt x="6369" y="9626"/>
                    <a:pt x="6252" y="9637"/>
                    <a:pt x="6156" y="9637"/>
                  </a:cubicBezTo>
                  <a:cubicBezTo>
                    <a:pt x="5847" y="9647"/>
                    <a:pt x="5847" y="9647"/>
                    <a:pt x="5847" y="9647"/>
                  </a:cubicBezTo>
                  <a:cubicBezTo>
                    <a:pt x="5762" y="9647"/>
                    <a:pt x="5645" y="9647"/>
                    <a:pt x="5549" y="9647"/>
                  </a:cubicBezTo>
                  <a:cubicBezTo>
                    <a:pt x="5251" y="9647"/>
                    <a:pt x="5251" y="9647"/>
                    <a:pt x="5251" y="9647"/>
                  </a:cubicBezTo>
                  <a:cubicBezTo>
                    <a:pt x="5155" y="9637"/>
                    <a:pt x="5038" y="9637"/>
                    <a:pt x="4942" y="9626"/>
                  </a:cubicBezTo>
                  <a:cubicBezTo>
                    <a:pt x="4644" y="9615"/>
                    <a:pt x="4644" y="9615"/>
                    <a:pt x="4644" y="9615"/>
                  </a:cubicBezTo>
                  <a:cubicBezTo>
                    <a:pt x="4558" y="9605"/>
                    <a:pt x="4441" y="9594"/>
                    <a:pt x="4345" y="9583"/>
                  </a:cubicBezTo>
                  <a:cubicBezTo>
                    <a:pt x="4058" y="9552"/>
                    <a:pt x="4058" y="9552"/>
                    <a:pt x="4058" y="9552"/>
                  </a:cubicBezTo>
                  <a:cubicBezTo>
                    <a:pt x="3962" y="9541"/>
                    <a:pt x="3845" y="9530"/>
                    <a:pt x="3760" y="9520"/>
                  </a:cubicBezTo>
                  <a:cubicBezTo>
                    <a:pt x="3461" y="9466"/>
                    <a:pt x="3461" y="9466"/>
                    <a:pt x="3461" y="9466"/>
                  </a:cubicBezTo>
                  <a:cubicBezTo>
                    <a:pt x="3376" y="9456"/>
                    <a:pt x="3259" y="9434"/>
                    <a:pt x="3174" y="9413"/>
                  </a:cubicBezTo>
                  <a:cubicBezTo>
                    <a:pt x="2886" y="9349"/>
                    <a:pt x="2886" y="9349"/>
                    <a:pt x="2886" y="9349"/>
                  </a:cubicBezTo>
                  <a:cubicBezTo>
                    <a:pt x="2801" y="9328"/>
                    <a:pt x="2684" y="9296"/>
                    <a:pt x="2588" y="9275"/>
                  </a:cubicBezTo>
                  <a:cubicBezTo>
                    <a:pt x="2322" y="9189"/>
                    <a:pt x="2322" y="9189"/>
                    <a:pt x="2322" y="9189"/>
                  </a:cubicBezTo>
                  <a:cubicBezTo>
                    <a:pt x="2226" y="9158"/>
                    <a:pt x="2120" y="9115"/>
                    <a:pt x="2034" y="9083"/>
                  </a:cubicBezTo>
                  <a:cubicBezTo>
                    <a:pt x="1779" y="8977"/>
                    <a:pt x="1779" y="8977"/>
                    <a:pt x="1779" y="8977"/>
                  </a:cubicBezTo>
                  <a:cubicBezTo>
                    <a:pt x="1694" y="8934"/>
                    <a:pt x="1576" y="8881"/>
                    <a:pt x="1502" y="8827"/>
                  </a:cubicBezTo>
                  <a:cubicBezTo>
                    <a:pt x="1278" y="8689"/>
                    <a:pt x="1278" y="8689"/>
                    <a:pt x="1278" y="8689"/>
                  </a:cubicBezTo>
                  <a:cubicBezTo>
                    <a:pt x="1044" y="8508"/>
                    <a:pt x="1001" y="8487"/>
                    <a:pt x="852" y="8306"/>
                  </a:cubicBezTo>
                  <a:cubicBezTo>
                    <a:pt x="735" y="8146"/>
                    <a:pt x="735" y="8146"/>
                    <a:pt x="735" y="8146"/>
                  </a:cubicBezTo>
                  <a:cubicBezTo>
                    <a:pt x="692" y="8061"/>
                    <a:pt x="639" y="7944"/>
                    <a:pt x="607" y="7858"/>
                  </a:cubicBezTo>
                  <a:cubicBezTo>
                    <a:pt x="554" y="7688"/>
                    <a:pt x="554" y="7688"/>
                    <a:pt x="554" y="7688"/>
                  </a:cubicBezTo>
                  <a:cubicBezTo>
                    <a:pt x="554" y="7624"/>
                    <a:pt x="533" y="7539"/>
                    <a:pt x="522" y="7475"/>
                  </a:cubicBezTo>
                  <a:cubicBezTo>
                    <a:pt x="511" y="7305"/>
                    <a:pt x="511" y="7305"/>
                    <a:pt x="511" y="7305"/>
                  </a:cubicBezTo>
                  <a:cubicBezTo>
                    <a:pt x="511" y="7262"/>
                    <a:pt x="511" y="7188"/>
                    <a:pt x="501" y="7145"/>
                  </a:cubicBezTo>
                  <a:cubicBezTo>
                    <a:pt x="490" y="7017"/>
                    <a:pt x="490" y="7017"/>
                    <a:pt x="490" y="7017"/>
                  </a:cubicBezTo>
                  <a:cubicBezTo>
                    <a:pt x="479" y="6943"/>
                    <a:pt x="469" y="6836"/>
                    <a:pt x="447" y="6772"/>
                  </a:cubicBezTo>
                  <a:cubicBezTo>
                    <a:pt x="394" y="6549"/>
                    <a:pt x="394" y="6549"/>
                    <a:pt x="394" y="6549"/>
                  </a:cubicBezTo>
                  <a:cubicBezTo>
                    <a:pt x="373" y="6496"/>
                    <a:pt x="352" y="6410"/>
                    <a:pt x="341" y="6346"/>
                  </a:cubicBezTo>
                  <a:cubicBezTo>
                    <a:pt x="298" y="6133"/>
                    <a:pt x="298" y="6133"/>
                    <a:pt x="298" y="6133"/>
                  </a:cubicBezTo>
                  <a:cubicBezTo>
                    <a:pt x="277" y="6070"/>
                    <a:pt x="266" y="5995"/>
                    <a:pt x="245" y="5931"/>
                  </a:cubicBezTo>
                  <a:cubicBezTo>
                    <a:pt x="213" y="5729"/>
                    <a:pt x="213" y="5729"/>
                    <a:pt x="213" y="5729"/>
                  </a:cubicBezTo>
                  <a:cubicBezTo>
                    <a:pt x="202" y="5676"/>
                    <a:pt x="181" y="5590"/>
                    <a:pt x="181" y="5537"/>
                  </a:cubicBezTo>
                  <a:cubicBezTo>
                    <a:pt x="149" y="5346"/>
                    <a:pt x="149" y="5346"/>
                    <a:pt x="149" y="5346"/>
                  </a:cubicBezTo>
                  <a:cubicBezTo>
                    <a:pt x="139" y="5292"/>
                    <a:pt x="128" y="5207"/>
                    <a:pt x="117" y="5154"/>
                  </a:cubicBezTo>
                  <a:cubicBezTo>
                    <a:pt x="96" y="4973"/>
                    <a:pt x="96" y="4973"/>
                    <a:pt x="96" y="4973"/>
                  </a:cubicBezTo>
                  <a:cubicBezTo>
                    <a:pt x="85" y="4920"/>
                    <a:pt x="75" y="4845"/>
                    <a:pt x="75" y="4792"/>
                  </a:cubicBezTo>
                  <a:cubicBezTo>
                    <a:pt x="53" y="4611"/>
                    <a:pt x="53" y="4611"/>
                    <a:pt x="53" y="4611"/>
                  </a:cubicBezTo>
                  <a:cubicBezTo>
                    <a:pt x="53" y="4558"/>
                    <a:pt x="43" y="4483"/>
                    <a:pt x="43" y="4440"/>
                  </a:cubicBezTo>
                  <a:cubicBezTo>
                    <a:pt x="32" y="4259"/>
                    <a:pt x="32" y="4259"/>
                    <a:pt x="32" y="4259"/>
                  </a:cubicBezTo>
                  <a:cubicBezTo>
                    <a:pt x="21" y="4217"/>
                    <a:pt x="21" y="4142"/>
                    <a:pt x="21" y="4100"/>
                  </a:cubicBezTo>
                  <a:cubicBezTo>
                    <a:pt x="11" y="3929"/>
                    <a:pt x="11" y="3929"/>
                    <a:pt x="11" y="3929"/>
                  </a:cubicBezTo>
                  <a:cubicBezTo>
                    <a:pt x="11" y="3887"/>
                    <a:pt x="11" y="3823"/>
                    <a:pt x="11" y="3770"/>
                  </a:cubicBezTo>
                  <a:cubicBezTo>
                    <a:pt x="0" y="3610"/>
                    <a:pt x="0" y="3610"/>
                    <a:pt x="0" y="3610"/>
                  </a:cubicBezTo>
                  <a:cubicBezTo>
                    <a:pt x="0" y="3567"/>
                    <a:pt x="0" y="3503"/>
                    <a:pt x="0" y="3461"/>
                  </a:cubicBezTo>
                  <a:cubicBezTo>
                    <a:pt x="0" y="3312"/>
                    <a:pt x="0" y="3312"/>
                    <a:pt x="0" y="3312"/>
                  </a:cubicBezTo>
                  <a:cubicBezTo>
                    <a:pt x="0" y="3258"/>
                    <a:pt x="0" y="3205"/>
                    <a:pt x="0" y="3163"/>
                  </a:cubicBezTo>
                  <a:cubicBezTo>
                    <a:pt x="11" y="2992"/>
                    <a:pt x="11" y="2992"/>
                    <a:pt x="11" y="2992"/>
                  </a:cubicBezTo>
                  <a:cubicBezTo>
                    <a:pt x="64" y="2715"/>
                    <a:pt x="85" y="2630"/>
                    <a:pt x="234" y="2375"/>
                  </a:cubicBezTo>
                  <a:cubicBezTo>
                    <a:pt x="352" y="2215"/>
                    <a:pt x="352" y="2215"/>
                    <a:pt x="352" y="2215"/>
                  </a:cubicBezTo>
                  <a:cubicBezTo>
                    <a:pt x="533" y="2013"/>
                    <a:pt x="543" y="2002"/>
                    <a:pt x="682" y="1885"/>
                  </a:cubicBezTo>
                  <a:cubicBezTo>
                    <a:pt x="873" y="1746"/>
                    <a:pt x="873" y="1746"/>
                    <a:pt x="873" y="1746"/>
                  </a:cubicBezTo>
                  <a:cubicBezTo>
                    <a:pt x="980" y="1683"/>
                    <a:pt x="1118" y="1587"/>
                    <a:pt x="1236" y="1533"/>
                  </a:cubicBezTo>
                  <a:cubicBezTo>
                    <a:pt x="1470" y="1416"/>
                    <a:pt x="1470" y="1416"/>
                    <a:pt x="1470" y="1416"/>
                  </a:cubicBezTo>
                  <a:cubicBezTo>
                    <a:pt x="1576" y="1363"/>
                    <a:pt x="1715" y="1310"/>
                    <a:pt x="1832" y="1267"/>
                  </a:cubicBezTo>
                  <a:cubicBezTo>
                    <a:pt x="2098" y="1171"/>
                    <a:pt x="2098" y="1171"/>
                    <a:pt x="2098" y="1171"/>
                  </a:cubicBezTo>
                  <a:cubicBezTo>
                    <a:pt x="2205" y="1139"/>
                    <a:pt x="2343" y="1097"/>
                    <a:pt x="2450" y="1065"/>
                  </a:cubicBezTo>
                  <a:cubicBezTo>
                    <a:pt x="2748" y="990"/>
                    <a:pt x="2748" y="990"/>
                    <a:pt x="2748" y="990"/>
                  </a:cubicBezTo>
                  <a:cubicBezTo>
                    <a:pt x="2854" y="969"/>
                    <a:pt x="2993" y="937"/>
                    <a:pt x="3099" y="916"/>
                  </a:cubicBezTo>
                  <a:cubicBezTo>
                    <a:pt x="3408" y="863"/>
                    <a:pt x="3408" y="863"/>
                    <a:pt x="3408" y="863"/>
                  </a:cubicBezTo>
                  <a:cubicBezTo>
                    <a:pt x="3515" y="841"/>
                    <a:pt x="3653" y="820"/>
                    <a:pt x="3760" y="809"/>
                  </a:cubicBezTo>
                  <a:cubicBezTo>
                    <a:pt x="4090" y="767"/>
                    <a:pt x="4090" y="767"/>
                    <a:pt x="4090" y="767"/>
                  </a:cubicBezTo>
                  <a:cubicBezTo>
                    <a:pt x="4196" y="756"/>
                    <a:pt x="4335" y="746"/>
                    <a:pt x="4431" y="735"/>
                  </a:cubicBezTo>
                  <a:cubicBezTo>
                    <a:pt x="4761" y="714"/>
                    <a:pt x="4761" y="714"/>
                    <a:pt x="4761" y="714"/>
                  </a:cubicBezTo>
                  <a:cubicBezTo>
                    <a:pt x="4857" y="703"/>
                    <a:pt x="4984" y="703"/>
                    <a:pt x="5091" y="692"/>
                  </a:cubicBezTo>
                  <a:cubicBezTo>
                    <a:pt x="5411" y="692"/>
                    <a:pt x="5411" y="692"/>
                    <a:pt x="5411" y="692"/>
                  </a:cubicBezTo>
                  <a:cubicBezTo>
                    <a:pt x="5506" y="692"/>
                    <a:pt x="5634" y="692"/>
                    <a:pt x="5730" y="692"/>
                  </a:cubicBezTo>
                  <a:cubicBezTo>
                    <a:pt x="6050" y="692"/>
                    <a:pt x="6050" y="692"/>
                    <a:pt x="6050" y="692"/>
                  </a:cubicBezTo>
                  <a:cubicBezTo>
                    <a:pt x="6145" y="692"/>
                    <a:pt x="6273" y="703"/>
                    <a:pt x="6369" y="703"/>
                  </a:cubicBezTo>
                  <a:cubicBezTo>
                    <a:pt x="6689" y="724"/>
                    <a:pt x="6689" y="724"/>
                    <a:pt x="6689" y="724"/>
                  </a:cubicBezTo>
                  <a:cubicBezTo>
                    <a:pt x="6784" y="735"/>
                    <a:pt x="6912" y="746"/>
                    <a:pt x="7008" y="756"/>
                  </a:cubicBezTo>
                  <a:cubicBezTo>
                    <a:pt x="7317" y="788"/>
                    <a:pt x="7317" y="788"/>
                    <a:pt x="7317" y="788"/>
                  </a:cubicBezTo>
                  <a:cubicBezTo>
                    <a:pt x="7413" y="799"/>
                    <a:pt x="7541" y="820"/>
                    <a:pt x="7636" y="831"/>
                  </a:cubicBezTo>
                  <a:cubicBezTo>
                    <a:pt x="7945" y="884"/>
                    <a:pt x="7945" y="884"/>
                    <a:pt x="7945" y="884"/>
                  </a:cubicBezTo>
                  <a:cubicBezTo>
                    <a:pt x="8041" y="895"/>
                    <a:pt x="8169" y="927"/>
                    <a:pt x="8275" y="937"/>
                  </a:cubicBezTo>
                  <a:cubicBezTo>
                    <a:pt x="8574" y="1012"/>
                    <a:pt x="8574" y="1012"/>
                    <a:pt x="8574" y="1012"/>
                  </a:cubicBezTo>
                  <a:cubicBezTo>
                    <a:pt x="8670" y="1033"/>
                    <a:pt x="8808" y="1065"/>
                    <a:pt x="8904" y="1097"/>
                  </a:cubicBezTo>
                  <a:cubicBezTo>
                    <a:pt x="9191" y="1182"/>
                    <a:pt x="9191" y="1182"/>
                    <a:pt x="9191" y="1182"/>
                  </a:cubicBezTo>
                  <a:cubicBezTo>
                    <a:pt x="9383" y="1246"/>
                    <a:pt x="9383" y="1246"/>
                    <a:pt x="9383" y="1246"/>
                  </a:cubicBezTo>
                  <a:cubicBezTo>
                    <a:pt x="9106" y="1161"/>
                    <a:pt x="9106" y="1161"/>
                    <a:pt x="9106" y="1161"/>
                  </a:cubicBezTo>
                  <a:cubicBezTo>
                    <a:pt x="5038" y="0"/>
                    <a:pt x="64" y="1406"/>
                    <a:pt x="1278" y="3376"/>
                  </a:cubicBezTo>
                  <a:cubicBezTo>
                    <a:pt x="1640" y="3961"/>
                    <a:pt x="2407" y="4036"/>
                    <a:pt x="2780" y="4589"/>
                  </a:cubicBezTo>
                  <a:cubicBezTo>
                    <a:pt x="3238" y="5239"/>
                    <a:pt x="3259" y="6048"/>
                    <a:pt x="3611" y="6730"/>
                  </a:cubicBezTo>
                  <a:cubicBezTo>
                    <a:pt x="4186" y="7890"/>
                    <a:pt x="4186" y="7890"/>
                    <a:pt x="4154" y="7954"/>
                  </a:cubicBezTo>
                  <a:cubicBezTo>
                    <a:pt x="4015" y="8252"/>
                    <a:pt x="3611" y="8093"/>
                    <a:pt x="3440" y="8348"/>
                  </a:cubicBezTo>
                  <a:cubicBezTo>
                    <a:pt x="3408" y="8402"/>
                    <a:pt x="3387" y="8508"/>
                    <a:pt x="3419" y="8572"/>
                  </a:cubicBezTo>
                  <a:cubicBezTo>
                    <a:pt x="3643" y="9104"/>
                    <a:pt x="9671" y="9967"/>
                    <a:pt x="10597" y="7869"/>
                  </a:cubicBezTo>
                  <a:cubicBezTo>
                    <a:pt x="10768" y="7486"/>
                    <a:pt x="10597" y="7081"/>
                    <a:pt x="10714" y="6698"/>
                  </a:cubicBezTo>
                  <a:cubicBezTo>
                    <a:pt x="11023" y="5633"/>
                    <a:pt x="11023" y="5633"/>
                    <a:pt x="11098" y="5239"/>
                  </a:cubicBezTo>
                  <a:cubicBezTo>
                    <a:pt x="11130" y="5079"/>
                    <a:pt x="11162" y="4866"/>
                    <a:pt x="11162" y="4866"/>
                  </a:cubicBezTo>
                  <a:cubicBezTo>
                    <a:pt x="11258" y="4174"/>
                    <a:pt x="11300" y="3184"/>
                    <a:pt x="11268" y="2982"/>
                  </a:cubicBezTo>
                  <a:cubicBezTo>
                    <a:pt x="11289" y="3141"/>
                    <a:pt x="11289" y="3141"/>
                    <a:pt x="11289" y="3141"/>
                  </a:cubicBezTo>
                  <a:cubicBezTo>
                    <a:pt x="11289" y="3173"/>
                    <a:pt x="11289" y="3173"/>
                    <a:pt x="11289" y="3173"/>
                  </a:cubicBezTo>
                </a:path>
              </a:pathLst>
            </a:custGeom>
            <a:solidFill>
              <a:srgbClr val="FF9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91" name="Freeform 67"/>
            <p:cNvSpPr>
              <a:spLocks noChangeAspect="1"/>
            </p:cNvSpPr>
            <p:nvPr/>
          </p:nvSpPr>
          <p:spPr bwMode="auto">
            <a:xfrm>
              <a:off x="2168" y="1579"/>
              <a:ext cx="1300" cy="1123"/>
            </a:xfrm>
            <a:custGeom>
              <a:avLst/>
              <a:gdLst>
                <a:gd name="T0" fmla="*/ 10290 w 10833"/>
                <a:gd name="T1" fmla="*/ 8305 h 9359"/>
                <a:gd name="T2" fmla="*/ 9833 w 10833"/>
                <a:gd name="T3" fmla="*/ 8603 h 9359"/>
                <a:gd name="T4" fmla="*/ 9322 w 10833"/>
                <a:gd name="T5" fmla="*/ 8826 h 9359"/>
                <a:gd name="T6" fmla="*/ 8769 w 10833"/>
                <a:gd name="T7" fmla="*/ 9007 h 9359"/>
                <a:gd name="T8" fmla="*/ 8173 w 10833"/>
                <a:gd name="T9" fmla="*/ 9146 h 9359"/>
                <a:gd name="T10" fmla="*/ 7555 w 10833"/>
                <a:gd name="T11" fmla="*/ 9252 h 9359"/>
                <a:gd name="T12" fmla="*/ 6928 w 10833"/>
                <a:gd name="T13" fmla="*/ 9316 h 9359"/>
                <a:gd name="T14" fmla="*/ 6310 w 10833"/>
                <a:gd name="T15" fmla="*/ 9348 h 9359"/>
                <a:gd name="T16" fmla="*/ 5704 w 10833"/>
                <a:gd name="T17" fmla="*/ 9359 h 9359"/>
                <a:gd name="T18" fmla="*/ 5097 w 10833"/>
                <a:gd name="T19" fmla="*/ 9338 h 9359"/>
                <a:gd name="T20" fmla="*/ 4501 w 10833"/>
                <a:gd name="T21" fmla="*/ 9295 h 9359"/>
                <a:gd name="T22" fmla="*/ 3916 w 10833"/>
                <a:gd name="T23" fmla="*/ 9231 h 9359"/>
                <a:gd name="T24" fmla="*/ 3331 w 10833"/>
                <a:gd name="T25" fmla="*/ 9125 h 9359"/>
                <a:gd name="T26" fmla="*/ 2745 w 10833"/>
                <a:gd name="T27" fmla="*/ 8986 h 9359"/>
                <a:gd name="T28" fmla="*/ 2192 w 10833"/>
                <a:gd name="T29" fmla="*/ 8795 h 9359"/>
                <a:gd name="T30" fmla="*/ 1660 w 10833"/>
                <a:gd name="T31" fmla="*/ 8539 h 9359"/>
                <a:gd name="T32" fmla="*/ 1011 w 10833"/>
                <a:gd name="T33" fmla="*/ 8017 h 9359"/>
                <a:gd name="T34" fmla="*/ 766 w 10833"/>
                <a:gd name="T35" fmla="*/ 7570 h 9359"/>
                <a:gd name="T36" fmla="*/ 681 w 10833"/>
                <a:gd name="T37" fmla="*/ 7187 h 9359"/>
                <a:gd name="T38" fmla="*/ 660 w 10833"/>
                <a:gd name="T39" fmla="*/ 6857 h 9359"/>
                <a:gd name="T40" fmla="*/ 606 w 10833"/>
                <a:gd name="T41" fmla="*/ 6484 h 9359"/>
                <a:gd name="T42" fmla="*/ 500 w 10833"/>
                <a:gd name="T43" fmla="*/ 6058 h 9359"/>
                <a:gd name="T44" fmla="*/ 404 w 10833"/>
                <a:gd name="T45" fmla="*/ 5643 h 9359"/>
                <a:gd name="T46" fmla="*/ 340 w 10833"/>
                <a:gd name="T47" fmla="*/ 5249 h 9359"/>
                <a:gd name="T48" fmla="*/ 276 w 10833"/>
                <a:gd name="T49" fmla="*/ 4866 h 9359"/>
                <a:gd name="T50" fmla="*/ 234 w 10833"/>
                <a:gd name="T51" fmla="*/ 4504 h 9359"/>
                <a:gd name="T52" fmla="*/ 202 w 10833"/>
                <a:gd name="T53" fmla="*/ 4153 h 9359"/>
                <a:gd name="T54" fmla="*/ 181 w 10833"/>
                <a:gd name="T55" fmla="*/ 3812 h 9359"/>
                <a:gd name="T56" fmla="*/ 170 w 10833"/>
                <a:gd name="T57" fmla="*/ 3482 h 9359"/>
                <a:gd name="T58" fmla="*/ 159 w 10833"/>
                <a:gd name="T59" fmla="*/ 3173 h 9359"/>
                <a:gd name="T60" fmla="*/ 159 w 10833"/>
                <a:gd name="T61" fmla="*/ 2875 h 9359"/>
                <a:gd name="T62" fmla="*/ 394 w 10833"/>
                <a:gd name="T63" fmla="*/ 2087 h 9359"/>
                <a:gd name="T64" fmla="*/ 841 w 10833"/>
                <a:gd name="T65" fmla="*/ 1597 h 9359"/>
                <a:gd name="T66" fmla="*/ 1394 w 10833"/>
                <a:gd name="T67" fmla="*/ 1246 h 9359"/>
                <a:gd name="T68" fmla="*/ 1990 w 10833"/>
                <a:gd name="T69" fmla="*/ 980 h 9359"/>
                <a:gd name="T70" fmla="*/ 2607 w 10833"/>
                <a:gd name="T71" fmla="*/ 778 h 9359"/>
                <a:gd name="T72" fmla="*/ 3256 w 10833"/>
                <a:gd name="T73" fmla="*/ 629 h 9359"/>
                <a:gd name="T74" fmla="*/ 3916 w 10833"/>
                <a:gd name="T75" fmla="*/ 522 h 9359"/>
                <a:gd name="T76" fmla="*/ 4586 w 10833"/>
                <a:gd name="T77" fmla="*/ 448 h 9359"/>
                <a:gd name="T78" fmla="*/ 5246 w 10833"/>
                <a:gd name="T79" fmla="*/ 405 h 9359"/>
                <a:gd name="T80" fmla="*/ 5885 w 10833"/>
                <a:gd name="T81" fmla="*/ 405 h 9359"/>
                <a:gd name="T82" fmla="*/ 6523 w 10833"/>
                <a:gd name="T83" fmla="*/ 416 h 9359"/>
                <a:gd name="T84" fmla="*/ 7162 w 10833"/>
                <a:gd name="T85" fmla="*/ 469 h 9359"/>
                <a:gd name="T86" fmla="*/ 7790 w 10833"/>
                <a:gd name="T87" fmla="*/ 543 h 9359"/>
                <a:gd name="T88" fmla="*/ 8258 w 10833"/>
                <a:gd name="T89" fmla="*/ 618 h 9359"/>
                <a:gd name="T90" fmla="*/ 1319 w 10833"/>
                <a:gd name="T91" fmla="*/ 3163 h 9359"/>
                <a:gd name="T92" fmla="*/ 3905 w 10833"/>
                <a:gd name="T93" fmla="*/ 7623 h 9359"/>
                <a:gd name="T94" fmla="*/ 3267 w 10833"/>
                <a:gd name="T95" fmla="*/ 8220 h 9359"/>
                <a:gd name="T96" fmla="*/ 10812 w 10833"/>
                <a:gd name="T97" fmla="*/ 7506 h 9359"/>
                <a:gd name="T98" fmla="*/ 10791 w 10833"/>
                <a:gd name="T99" fmla="*/ 7613 h 935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0833"/>
                <a:gd name="T151" fmla="*/ 0 h 9359"/>
                <a:gd name="T152" fmla="*/ 10833 w 10833"/>
                <a:gd name="T153" fmla="*/ 9359 h 9359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0833" h="9359">
                  <a:moveTo>
                    <a:pt x="10663" y="7900"/>
                  </a:moveTo>
                  <a:cubicBezTo>
                    <a:pt x="10514" y="8103"/>
                    <a:pt x="10482" y="8134"/>
                    <a:pt x="10290" y="8305"/>
                  </a:cubicBezTo>
                  <a:cubicBezTo>
                    <a:pt x="10109" y="8443"/>
                    <a:pt x="10109" y="8443"/>
                    <a:pt x="10109" y="8443"/>
                  </a:cubicBezTo>
                  <a:cubicBezTo>
                    <a:pt x="10024" y="8496"/>
                    <a:pt x="9918" y="8560"/>
                    <a:pt x="9833" y="8603"/>
                  </a:cubicBezTo>
                  <a:cubicBezTo>
                    <a:pt x="9609" y="8709"/>
                    <a:pt x="9609" y="8709"/>
                    <a:pt x="9609" y="8709"/>
                  </a:cubicBezTo>
                  <a:cubicBezTo>
                    <a:pt x="9524" y="8752"/>
                    <a:pt x="9407" y="8795"/>
                    <a:pt x="9322" y="8826"/>
                  </a:cubicBezTo>
                  <a:cubicBezTo>
                    <a:pt x="9067" y="8922"/>
                    <a:pt x="9067" y="8922"/>
                    <a:pt x="9067" y="8922"/>
                  </a:cubicBezTo>
                  <a:cubicBezTo>
                    <a:pt x="8971" y="8944"/>
                    <a:pt x="8854" y="8986"/>
                    <a:pt x="8769" y="9007"/>
                  </a:cubicBezTo>
                  <a:cubicBezTo>
                    <a:pt x="8481" y="9082"/>
                    <a:pt x="8481" y="9082"/>
                    <a:pt x="8481" y="9082"/>
                  </a:cubicBezTo>
                  <a:cubicBezTo>
                    <a:pt x="8396" y="9103"/>
                    <a:pt x="8268" y="9125"/>
                    <a:pt x="8173" y="9146"/>
                  </a:cubicBezTo>
                  <a:cubicBezTo>
                    <a:pt x="7875" y="9199"/>
                    <a:pt x="7875" y="9199"/>
                    <a:pt x="7875" y="9199"/>
                  </a:cubicBezTo>
                  <a:cubicBezTo>
                    <a:pt x="7779" y="9210"/>
                    <a:pt x="7651" y="9231"/>
                    <a:pt x="7555" y="9252"/>
                  </a:cubicBezTo>
                  <a:cubicBezTo>
                    <a:pt x="7247" y="9284"/>
                    <a:pt x="7247" y="9284"/>
                    <a:pt x="7247" y="9284"/>
                  </a:cubicBezTo>
                  <a:cubicBezTo>
                    <a:pt x="7151" y="9295"/>
                    <a:pt x="7023" y="9306"/>
                    <a:pt x="6928" y="9316"/>
                  </a:cubicBezTo>
                  <a:cubicBezTo>
                    <a:pt x="6619" y="9338"/>
                    <a:pt x="6619" y="9338"/>
                    <a:pt x="6619" y="9338"/>
                  </a:cubicBezTo>
                  <a:cubicBezTo>
                    <a:pt x="6523" y="9338"/>
                    <a:pt x="6406" y="9348"/>
                    <a:pt x="6310" y="9348"/>
                  </a:cubicBezTo>
                  <a:cubicBezTo>
                    <a:pt x="6002" y="9359"/>
                    <a:pt x="6002" y="9359"/>
                    <a:pt x="6002" y="9359"/>
                  </a:cubicBezTo>
                  <a:cubicBezTo>
                    <a:pt x="5917" y="9359"/>
                    <a:pt x="5800" y="9359"/>
                    <a:pt x="5704" y="9359"/>
                  </a:cubicBezTo>
                  <a:cubicBezTo>
                    <a:pt x="5406" y="9359"/>
                    <a:pt x="5406" y="9359"/>
                    <a:pt x="5406" y="9359"/>
                  </a:cubicBezTo>
                  <a:cubicBezTo>
                    <a:pt x="5310" y="9348"/>
                    <a:pt x="5193" y="9348"/>
                    <a:pt x="5097" y="9338"/>
                  </a:cubicBezTo>
                  <a:cubicBezTo>
                    <a:pt x="4799" y="9327"/>
                    <a:pt x="4799" y="9327"/>
                    <a:pt x="4799" y="9327"/>
                  </a:cubicBezTo>
                  <a:cubicBezTo>
                    <a:pt x="4714" y="9316"/>
                    <a:pt x="4597" y="9306"/>
                    <a:pt x="4501" y="9295"/>
                  </a:cubicBezTo>
                  <a:cubicBezTo>
                    <a:pt x="4214" y="9263"/>
                    <a:pt x="4214" y="9263"/>
                    <a:pt x="4214" y="9263"/>
                  </a:cubicBezTo>
                  <a:cubicBezTo>
                    <a:pt x="4118" y="9252"/>
                    <a:pt x="4001" y="9242"/>
                    <a:pt x="3916" y="9231"/>
                  </a:cubicBezTo>
                  <a:cubicBezTo>
                    <a:pt x="3618" y="9178"/>
                    <a:pt x="3618" y="9178"/>
                    <a:pt x="3618" y="9178"/>
                  </a:cubicBezTo>
                  <a:cubicBezTo>
                    <a:pt x="3533" y="9167"/>
                    <a:pt x="3416" y="9146"/>
                    <a:pt x="3331" y="9125"/>
                  </a:cubicBezTo>
                  <a:cubicBezTo>
                    <a:pt x="3043" y="9061"/>
                    <a:pt x="3043" y="9061"/>
                    <a:pt x="3043" y="9061"/>
                  </a:cubicBezTo>
                  <a:cubicBezTo>
                    <a:pt x="2958" y="9039"/>
                    <a:pt x="2841" y="9007"/>
                    <a:pt x="2745" y="8986"/>
                  </a:cubicBezTo>
                  <a:cubicBezTo>
                    <a:pt x="2479" y="8901"/>
                    <a:pt x="2479" y="8901"/>
                    <a:pt x="2479" y="8901"/>
                  </a:cubicBezTo>
                  <a:cubicBezTo>
                    <a:pt x="2384" y="8869"/>
                    <a:pt x="2277" y="8826"/>
                    <a:pt x="2192" y="8795"/>
                  </a:cubicBezTo>
                  <a:cubicBezTo>
                    <a:pt x="1937" y="8688"/>
                    <a:pt x="1937" y="8688"/>
                    <a:pt x="1937" y="8688"/>
                  </a:cubicBezTo>
                  <a:cubicBezTo>
                    <a:pt x="1851" y="8645"/>
                    <a:pt x="1734" y="8592"/>
                    <a:pt x="1660" y="8539"/>
                  </a:cubicBezTo>
                  <a:cubicBezTo>
                    <a:pt x="1436" y="8401"/>
                    <a:pt x="1436" y="8401"/>
                    <a:pt x="1436" y="8401"/>
                  </a:cubicBezTo>
                  <a:cubicBezTo>
                    <a:pt x="1202" y="8220"/>
                    <a:pt x="1160" y="8198"/>
                    <a:pt x="1011" y="8017"/>
                  </a:cubicBezTo>
                  <a:cubicBezTo>
                    <a:pt x="894" y="7858"/>
                    <a:pt x="894" y="7858"/>
                    <a:pt x="894" y="7858"/>
                  </a:cubicBezTo>
                  <a:cubicBezTo>
                    <a:pt x="851" y="7772"/>
                    <a:pt x="798" y="7655"/>
                    <a:pt x="766" y="7570"/>
                  </a:cubicBezTo>
                  <a:cubicBezTo>
                    <a:pt x="713" y="7400"/>
                    <a:pt x="713" y="7400"/>
                    <a:pt x="713" y="7400"/>
                  </a:cubicBezTo>
                  <a:cubicBezTo>
                    <a:pt x="713" y="7336"/>
                    <a:pt x="692" y="7251"/>
                    <a:pt x="681" y="7187"/>
                  </a:cubicBezTo>
                  <a:cubicBezTo>
                    <a:pt x="670" y="7017"/>
                    <a:pt x="670" y="7017"/>
                    <a:pt x="670" y="7017"/>
                  </a:cubicBezTo>
                  <a:cubicBezTo>
                    <a:pt x="670" y="6974"/>
                    <a:pt x="670" y="6899"/>
                    <a:pt x="660" y="6857"/>
                  </a:cubicBezTo>
                  <a:cubicBezTo>
                    <a:pt x="649" y="6729"/>
                    <a:pt x="649" y="6729"/>
                    <a:pt x="649" y="6729"/>
                  </a:cubicBezTo>
                  <a:cubicBezTo>
                    <a:pt x="638" y="6655"/>
                    <a:pt x="628" y="6548"/>
                    <a:pt x="606" y="6484"/>
                  </a:cubicBezTo>
                  <a:cubicBezTo>
                    <a:pt x="553" y="6261"/>
                    <a:pt x="553" y="6261"/>
                    <a:pt x="553" y="6261"/>
                  </a:cubicBezTo>
                  <a:cubicBezTo>
                    <a:pt x="532" y="6207"/>
                    <a:pt x="511" y="6122"/>
                    <a:pt x="500" y="6058"/>
                  </a:cubicBezTo>
                  <a:cubicBezTo>
                    <a:pt x="457" y="5845"/>
                    <a:pt x="457" y="5845"/>
                    <a:pt x="457" y="5845"/>
                  </a:cubicBezTo>
                  <a:cubicBezTo>
                    <a:pt x="436" y="5782"/>
                    <a:pt x="425" y="5707"/>
                    <a:pt x="404" y="5643"/>
                  </a:cubicBezTo>
                  <a:cubicBezTo>
                    <a:pt x="372" y="5441"/>
                    <a:pt x="372" y="5441"/>
                    <a:pt x="372" y="5441"/>
                  </a:cubicBezTo>
                  <a:cubicBezTo>
                    <a:pt x="362" y="5388"/>
                    <a:pt x="340" y="5302"/>
                    <a:pt x="340" y="5249"/>
                  </a:cubicBezTo>
                  <a:cubicBezTo>
                    <a:pt x="308" y="5058"/>
                    <a:pt x="308" y="5058"/>
                    <a:pt x="308" y="5058"/>
                  </a:cubicBezTo>
                  <a:cubicBezTo>
                    <a:pt x="298" y="5004"/>
                    <a:pt x="287" y="4919"/>
                    <a:pt x="276" y="4866"/>
                  </a:cubicBezTo>
                  <a:cubicBezTo>
                    <a:pt x="255" y="4685"/>
                    <a:pt x="255" y="4685"/>
                    <a:pt x="255" y="4685"/>
                  </a:cubicBezTo>
                  <a:cubicBezTo>
                    <a:pt x="245" y="4632"/>
                    <a:pt x="234" y="4557"/>
                    <a:pt x="234" y="4504"/>
                  </a:cubicBezTo>
                  <a:cubicBezTo>
                    <a:pt x="213" y="4323"/>
                    <a:pt x="213" y="4323"/>
                    <a:pt x="213" y="4323"/>
                  </a:cubicBezTo>
                  <a:cubicBezTo>
                    <a:pt x="213" y="4270"/>
                    <a:pt x="202" y="4195"/>
                    <a:pt x="202" y="4153"/>
                  </a:cubicBezTo>
                  <a:cubicBezTo>
                    <a:pt x="191" y="3972"/>
                    <a:pt x="191" y="3972"/>
                    <a:pt x="191" y="3972"/>
                  </a:cubicBezTo>
                  <a:cubicBezTo>
                    <a:pt x="181" y="3929"/>
                    <a:pt x="181" y="3855"/>
                    <a:pt x="181" y="3812"/>
                  </a:cubicBezTo>
                  <a:cubicBezTo>
                    <a:pt x="170" y="3642"/>
                    <a:pt x="170" y="3642"/>
                    <a:pt x="170" y="3642"/>
                  </a:cubicBezTo>
                  <a:cubicBezTo>
                    <a:pt x="170" y="3599"/>
                    <a:pt x="170" y="3535"/>
                    <a:pt x="170" y="3482"/>
                  </a:cubicBezTo>
                  <a:cubicBezTo>
                    <a:pt x="159" y="3322"/>
                    <a:pt x="159" y="3322"/>
                    <a:pt x="159" y="3322"/>
                  </a:cubicBezTo>
                  <a:cubicBezTo>
                    <a:pt x="159" y="3280"/>
                    <a:pt x="159" y="3216"/>
                    <a:pt x="159" y="3173"/>
                  </a:cubicBezTo>
                  <a:cubicBezTo>
                    <a:pt x="159" y="3024"/>
                    <a:pt x="159" y="3024"/>
                    <a:pt x="159" y="3024"/>
                  </a:cubicBezTo>
                  <a:cubicBezTo>
                    <a:pt x="159" y="2971"/>
                    <a:pt x="159" y="2918"/>
                    <a:pt x="159" y="2875"/>
                  </a:cubicBezTo>
                  <a:cubicBezTo>
                    <a:pt x="170" y="2705"/>
                    <a:pt x="170" y="2705"/>
                    <a:pt x="170" y="2705"/>
                  </a:cubicBezTo>
                  <a:cubicBezTo>
                    <a:pt x="223" y="2428"/>
                    <a:pt x="245" y="2343"/>
                    <a:pt x="394" y="2087"/>
                  </a:cubicBezTo>
                  <a:cubicBezTo>
                    <a:pt x="511" y="1927"/>
                    <a:pt x="511" y="1927"/>
                    <a:pt x="511" y="1927"/>
                  </a:cubicBezTo>
                  <a:cubicBezTo>
                    <a:pt x="692" y="1725"/>
                    <a:pt x="702" y="1715"/>
                    <a:pt x="841" y="1597"/>
                  </a:cubicBezTo>
                  <a:cubicBezTo>
                    <a:pt x="1032" y="1459"/>
                    <a:pt x="1032" y="1459"/>
                    <a:pt x="1032" y="1459"/>
                  </a:cubicBezTo>
                  <a:cubicBezTo>
                    <a:pt x="1138" y="1395"/>
                    <a:pt x="1277" y="1299"/>
                    <a:pt x="1394" y="1246"/>
                  </a:cubicBezTo>
                  <a:cubicBezTo>
                    <a:pt x="1628" y="1129"/>
                    <a:pt x="1628" y="1129"/>
                    <a:pt x="1628" y="1129"/>
                  </a:cubicBezTo>
                  <a:cubicBezTo>
                    <a:pt x="1734" y="1076"/>
                    <a:pt x="1873" y="1023"/>
                    <a:pt x="1990" y="980"/>
                  </a:cubicBezTo>
                  <a:cubicBezTo>
                    <a:pt x="2256" y="884"/>
                    <a:pt x="2256" y="884"/>
                    <a:pt x="2256" y="884"/>
                  </a:cubicBezTo>
                  <a:cubicBezTo>
                    <a:pt x="2362" y="852"/>
                    <a:pt x="2501" y="810"/>
                    <a:pt x="2607" y="778"/>
                  </a:cubicBezTo>
                  <a:cubicBezTo>
                    <a:pt x="2905" y="703"/>
                    <a:pt x="2905" y="703"/>
                    <a:pt x="2905" y="703"/>
                  </a:cubicBezTo>
                  <a:cubicBezTo>
                    <a:pt x="3011" y="682"/>
                    <a:pt x="3150" y="650"/>
                    <a:pt x="3256" y="629"/>
                  </a:cubicBezTo>
                  <a:cubicBezTo>
                    <a:pt x="3565" y="575"/>
                    <a:pt x="3565" y="575"/>
                    <a:pt x="3565" y="575"/>
                  </a:cubicBezTo>
                  <a:cubicBezTo>
                    <a:pt x="3671" y="554"/>
                    <a:pt x="3810" y="533"/>
                    <a:pt x="3916" y="522"/>
                  </a:cubicBezTo>
                  <a:cubicBezTo>
                    <a:pt x="4246" y="480"/>
                    <a:pt x="4246" y="480"/>
                    <a:pt x="4246" y="480"/>
                  </a:cubicBezTo>
                  <a:cubicBezTo>
                    <a:pt x="4352" y="469"/>
                    <a:pt x="4491" y="458"/>
                    <a:pt x="4586" y="448"/>
                  </a:cubicBezTo>
                  <a:cubicBezTo>
                    <a:pt x="4916" y="426"/>
                    <a:pt x="4916" y="426"/>
                    <a:pt x="4916" y="426"/>
                  </a:cubicBezTo>
                  <a:cubicBezTo>
                    <a:pt x="5012" y="416"/>
                    <a:pt x="5140" y="416"/>
                    <a:pt x="5246" y="405"/>
                  </a:cubicBezTo>
                  <a:cubicBezTo>
                    <a:pt x="5565" y="405"/>
                    <a:pt x="5565" y="405"/>
                    <a:pt x="5565" y="405"/>
                  </a:cubicBezTo>
                  <a:cubicBezTo>
                    <a:pt x="5661" y="405"/>
                    <a:pt x="5789" y="405"/>
                    <a:pt x="5885" y="405"/>
                  </a:cubicBezTo>
                  <a:cubicBezTo>
                    <a:pt x="6204" y="405"/>
                    <a:pt x="6204" y="405"/>
                    <a:pt x="6204" y="405"/>
                  </a:cubicBezTo>
                  <a:cubicBezTo>
                    <a:pt x="6300" y="405"/>
                    <a:pt x="6427" y="416"/>
                    <a:pt x="6523" y="416"/>
                  </a:cubicBezTo>
                  <a:cubicBezTo>
                    <a:pt x="6842" y="437"/>
                    <a:pt x="6842" y="437"/>
                    <a:pt x="6842" y="437"/>
                  </a:cubicBezTo>
                  <a:cubicBezTo>
                    <a:pt x="6938" y="448"/>
                    <a:pt x="7066" y="458"/>
                    <a:pt x="7162" y="469"/>
                  </a:cubicBezTo>
                  <a:cubicBezTo>
                    <a:pt x="7470" y="501"/>
                    <a:pt x="7470" y="501"/>
                    <a:pt x="7470" y="501"/>
                  </a:cubicBezTo>
                  <a:cubicBezTo>
                    <a:pt x="7566" y="512"/>
                    <a:pt x="7694" y="533"/>
                    <a:pt x="7790" y="543"/>
                  </a:cubicBezTo>
                  <a:cubicBezTo>
                    <a:pt x="8098" y="597"/>
                    <a:pt x="8098" y="597"/>
                    <a:pt x="8098" y="597"/>
                  </a:cubicBezTo>
                  <a:cubicBezTo>
                    <a:pt x="8258" y="618"/>
                    <a:pt x="8258" y="618"/>
                    <a:pt x="8258" y="618"/>
                  </a:cubicBezTo>
                  <a:cubicBezTo>
                    <a:pt x="7949" y="565"/>
                    <a:pt x="7949" y="565"/>
                    <a:pt x="7949" y="565"/>
                  </a:cubicBezTo>
                  <a:cubicBezTo>
                    <a:pt x="4001" y="0"/>
                    <a:pt x="0" y="1182"/>
                    <a:pt x="1319" y="3163"/>
                  </a:cubicBezTo>
                  <a:cubicBezTo>
                    <a:pt x="1639" y="3652"/>
                    <a:pt x="2309" y="3727"/>
                    <a:pt x="2607" y="4238"/>
                  </a:cubicBezTo>
                  <a:cubicBezTo>
                    <a:pt x="2618" y="4270"/>
                    <a:pt x="3937" y="7549"/>
                    <a:pt x="3905" y="7623"/>
                  </a:cubicBezTo>
                  <a:cubicBezTo>
                    <a:pt x="3778" y="7890"/>
                    <a:pt x="3416" y="7783"/>
                    <a:pt x="3277" y="8017"/>
                  </a:cubicBezTo>
                  <a:cubicBezTo>
                    <a:pt x="3246" y="8071"/>
                    <a:pt x="3246" y="8166"/>
                    <a:pt x="3267" y="8220"/>
                  </a:cubicBezTo>
                  <a:cubicBezTo>
                    <a:pt x="3384" y="8539"/>
                    <a:pt x="4884" y="9220"/>
                    <a:pt x="7726" y="8944"/>
                  </a:cubicBezTo>
                  <a:cubicBezTo>
                    <a:pt x="8503" y="8869"/>
                    <a:pt x="10365" y="8582"/>
                    <a:pt x="10812" y="7506"/>
                  </a:cubicBezTo>
                  <a:cubicBezTo>
                    <a:pt x="10812" y="7496"/>
                    <a:pt x="10822" y="7474"/>
                    <a:pt x="10833" y="7453"/>
                  </a:cubicBezTo>
                  <a:cubicBezTo>
                    <a:pt x="10791" y="7613"/>
                    <a:pt x="10791" y="7613"/>
                    <a:pt x="10791" y="7613"/>
                  </a:cubicBezTo>
                  <a:cubicBezTo>
                    <a:pt x="10759" y="7709"/>
                    <a:pt x="10716" y="7826"/>
                    <a:pt x="10663" y="7900"/>
                  </a:cubicBezTo>
                </a:path>
              </a:pathLst>
            </a:custGeom>
            <a:solidFill>
              <a:srgbClr val="FF9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92" name="Freeform 68"/>
            <p:cNvSpPr>
              <a:spLocks noChangeAspect="1"/>
            </p:cNvSpPr>
            <p:nvPr/>
          </p:nvSpPr>
          <p:spPr bwMode="auto">
            <a:xfrm>
              <a:off x="3475" y="1954"/>
              <a:ext cx="66" cy="445"/>
            </a:xfrm>
            <a:custGeom>
              <a:avLst/>
              <a:gdLst>
                <a:gd name="T0" fmla="*/ 540 w 550"/>
                <a:gd name="T1" fmla="*/ 75 h 3709"/>
                <a:gd name="T2" fmla="*/ 540 w 550"/>
                <a:gd name="T3" fmla="*/ 383 h 3709"/>
                <a:gd name="T4" fmla="*/ 529 w 550"/>
                <a:gd name="T5" fmla="*/ 542 h 3709"/>
                <a:gd name="T6" fmla="*/ 519 w 550"/>
                <a:gd name="T7" fmla="*/ 702 h 3709"/>
                <a:gd name="T8" fmla="*/ 508 w 550"/>
                <a:gd name="T9" fmla="*/ 872 h 3709"/>
                <a:gd name="T10" fmla="*/ 498 w 550"/>
                <a:gd name="T11" fmla="*/ 1042 h 3709"/>
                <a:gd name="T12" fmla="*/ 487 w 550"/>
                <a:gd name="T13" fmla="*/ 1222 h 3709"/>
                <a:gd name="T14" fmla="*/ 466 w 550"/>
                <a:gd name="T15" fmla="*/ 1392 h 3709"/>
                <a:gd name="T16" fmla="*/ 445 w 550"/>
                <a:gd name="T17" fmla="*/ 1573 h 3709"/>
                <a:gd name="T18" fmla="*/ 424 w 550"/>
                <a:gd name="T19" fmla="*/ 1764 h 3709"/>
                <a:gd name="T20" fmla="*/ 392 w 550"/>
                <a:gd name="T21" fmla="*/ 1956 h 3709"/>
                <a:gd name="T22" fmla="*/ 360 w 550"/>
                <a:gd name="T23" fmla="*/ 2147 h 3709"/>
                <a:gd name="T24" fmla="*/ 328 w 550"/>
                <a:gd name="T25" fmla="*/ 2338 h 3709"/>
                <a:gd name="T26" fmla="*/ 286 w 550"/>
                <a:gd name="T27" fmla="*/ 2540 h 3709"/>
                <a:gd name="T28" fmla="*/ 244 w 550"/>
                <a:gd name="T29" fmla="*/ 2742 h 3709"/>
                <a:gd name="T30" fmla="*/ 191 w 550"/>
                <a:gd name="T31" fmla="*/ 2944 h 3709"/>
                <a:gd name="T32" fmla="*/ 138 w 550"/>
                <a:gd name="T33" fmla="*/ 3156 h 3709"/>
                <a:gd name="T34" fmla="*/ 85 w 550"/>
                <a:gd name="T35" fmla="*/ 3369 h 3709"/>
                <a:gd name="T36" fmla="*/ 43 w 550"/>
                <a:gd name="T37" fmla="*/ 3549 h 3709"/>
                <a:gd name="T38" fmla="*/ 22 w 550"/>
                <a:gd name="T39" fmla="*/ 3709 h 3709"/>
                <a:gd name="T40" fmla="*/ 11 w 550"/>
                <a:gd name="T41" fmla="*/ 3624 h 3709"/>
                <a:gd name="T42" fmla="*/ 64 w 550"/>
                <a:gd name="T43" fmla="*/ 3263 h 3709"/>
                <a:gd name="T44" fmla="*/ 550 w 550"/>
                <a:gd name="T45" fmla="*/ 0 h 3709"/>
                <a:gd name="T46" fmla="*/ 540 w 550"/>
                <a:gd name="T47" fmla="*/ 75 h 3709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550"/>
                <a:gd name="T73" fmla="*/ 0 h 3709"/>
                <a:gd name="T74" fmla="*/ 550 w 550"/>
                <a:gd name="T75" fmla="*/ 3709 h 3709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550" h="3709">
                  <a:moveTo>
                    <a:pt x="540" y="75"/>
                  </a:moveTo>
                  <a:cubicBezTo>
                    <a:pt x="540" y="149"/>
                    <a:pt x="540" y="245"/>
                    <a:pt x="540" y="383"/>
                  </a:cubicBezTo>
                  <a:cubicBezTo>
                    <a:pt x="529" y="542"/>
                    <a:pt x="529" y="542"/>
                    <a:pt x="529" y="542"/>
                  </a:cubicBezTo>
                  <a:cubicBezTo>
                    <a:pt x="529" y="596"/>
                    <a:pt x="529" y="659"/>
                    <a:pt x="519" y="702"/>
                  </a:cubicBezTo>
                  <a:cubicBezTo>
                    <a:pt x="508" y="872"/>
                    <a:pt x="508" y="872"/>
                    <a:pt x="508" y="872"/>
                  </a:cubicBezTo>
                  <a:cubicBezTo>
                    <a:pt x="508" y="925"/>
                    <a:pt x="508" y="989"/>
                    <a:pt x="498" y="1042"/>
                  </a:cubicBezTo>
                  <a:cubicBezTo>
                    <a:pt x="487" y="1222"/>
                    <a:pt x="487" y="1222"/>
                    <a:pt x="487" y="1222"/>
                  </a:cubicBezTo>
                  <a:cubicBezTo>
                    <a:pt x="476" y="1276"/>
                    <a:pt x="476" y="1339"/>
                    <a:pt x="466" y="1392"/>
                  </a:cubicBezTo>
                  <a:cubicBezTo>
                    <a:pt x="445" y="1573"/>
                    <a:pt x="445" y="1573"/>
                    <a:pt x="445" y="1573"/>
                  </a:cubicBezTo>
                  <a:cubicBezTo>
                    <a:pt x="434" y="1637"/>
                    <a:pt x="434" y="1711"/>
                    <a:pt x="424" y="1764"/>
                  </a:cubicBezTo>
                  <a:cubicBezTo>
                    <a:pt x="392" y="1956"/>
                    <a:pt x="392" y="1956"/>
                    <a:pt x="392" y="1956"/>
                  </a:cubicBezTo>
                  <a:cubicBezTo>
                    <a:pt x="381" y="2009"/>
                    <a:pt x="371" y="2083"/>
                    <a:pt x="360" y="2147"/>
                  </a:cubicBezTo>
                  <a:cubicBezTo>
                    <a:pt x="328" y="2338"/>
                    <a:pt x="328" y="2338"/>
                    <a:pt x="328" y="2338"/>
                  </a:cubicBezTo>
                  <a:cubicBezTo>
                    <a:pt x="318" y="2402"/>
                    <a:pt x="297" y="2476"/>
                    <a:pt x="286" y="2540"/>
                  </a:cubicBezTo>
                  <a:cubicBezTo>
                    <a:pt x="244" y="2742"/>
                    <a:pt x="244" y="2742"/>
                    <a:pt x="244" y="2742"/>
                  </a:cubicBezTo>
                  <a:cubicBezTo>
                    <a:pt x="233" y="2806"/>
                    <a:pt x="212" y="2880"/>
                    <a:pt x="191" y="2944"/>
                  </a:cubicBezTo>
                  <a:cubicBezTo>
                    <a:pt x="138" y="3156"/>
                    <a:pt x="138" y="3156"/>
                    <a:pt x="138" y="3156"/>
                  </a:cubicBezTo>
                  <a:cubicBezTo>
                    <a:pt x="127" y="3220"/>
                    <a:pt x="106" y="3305"/>
                    <a:pt x="85" y="3369"/>
                  </a:cubicBezTo>
                  <a:cubicBezTo>
                    <a:pt x="43" y="3549"/>
                    <a:pt x="43" y="3549"/>
                    <a:pt x="43" y="3549"/>
                  </a:cubicBezTo>
                  <a:cubicBezTo>
                    <a:pt x="22" y="3709"/>
                    <a:pt x="22" y="3709"/>
                    <a:pt x="22" y="3709"/>
                  </a:cubicBezTo>
                  <a:cubicBezTo>
                    <a:pt x="11" y="3624"/>
                    <a:pt x="11" y="3624"/>
                    <a:pt x="11" y="3624"/>
                  </a:cubicBezTo>
                  <a:cubicBezTo>
                    <a:pt x="0" y="3486"/>
                    <a:pt x="0" y="3486"/>
                    <a:pt x="64" y="3263"/>
                  </a:cubicBezTo>
                  <a:cubicBezTo>
                    <a:pt x="339" y="2221"/>
                    <a:pt x="519" y="1531"/>
                    <a:pt x="550" y="0"/>
                  </a:cubicBezTo>
                  <a:cubicBezTo>
                    <a:pt x="540" y="22"/>
                    <a:pt x="540" y="54"/>
                    <a:pt x="540" y="75"/>
                  </a:cubicBezTo>
                </a:path>
              </a:pathLst>
            </a:custGeom>
            <a:solidFill>
              <a:srgbClr val="FF9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93" name="Freeform 69"/>
            <p:cNvSpPr>
              <a:spLocks noChangeAspect="1"/>
            </p:cNvSpPr>
            <p:nvPr/>
          </p:nvSpPr>
          <p:spPr bwMode="auto">
            <a:xfrm>
              <a:off x="2160" y="1617"/>
              <a:ext cx="1305" cy="1128"/>
            </a:xfrm>
            <a:custGeom>
              <a:avLst/>
              <a:gdLst>
                <a:gd name="T0" fmla="*/ 10364 w 10875"/>
                <a:gd name="T1" fmla="*/ 7993 h 9400"/>
                <a:gd name="T2" fmla="*/ 9906 w 10875"/>
                <a:gd name="T3" fmla="*/ 8292 h 9400"/>
                <a:gd name="T4" fmla="*/ 9395 w 10875"/>
                <a:gd name="T5" fmla="*/ 8516 h 9400"/>
                <a:gd name="T6" fmla="*/ 8841 w 10875"/>
                <a:gd name="T7" fmla="*/ 8697 h 9400"/>
                <a:gd name="T8" fmla="*/ 8244 w 10875"/>
                <a:gd name="T9" fmla="*/ 8835 h 9400"/>
                <a:gd name="T10" fmla="*/ 7626 w 10875"/>
                <a:gd name="T11" fmla="*/ 8942 h 9400"/>
                <a:gd name="T12" fmla="*/ 6998 w 10875"/>
                <a:gd name="T13" fmla="*/ 9006 h 9400"/>
                <a:gd name="T14" fmla="*/ 6380 w 10875"/>
                <a:gd name="T15" fmla="*/ 9038 h 9400"/>
                <a:gd name="T16" fmla="*/ 5773 w 10875"/>
                <a:gd name="T17" fmla="*/ 9048 h 9400"/>
                <a:gd name="T18" fmla="*/ 5166 w 10875"/>
                <a:gd name="T19" fmla="*/ 9027 h 9400"/>
                <a:gd name="T20" fmla="*/ 4570 w 10875"/>
                <a:gd name="T21" fmla="*/ 8984 h 9400"/>
                <a:gd name="T22" fmla="*/ 3984 w 10875"/>
                <a:gd name="T23" fmla="*/ 8921 h 9400"/>
                <a:gd name="T24" fmla="*/ 3398 w 10875"/>
                <a:gd name="T25" fmla="*/ 8814 h 9400"/>
                <a:gd name="T26" fmla="*/ 2812 w 10875"/>
                <a:gd name="T27" fmla="*/ 8675 h 9400"/>
                <a:gd name="T28" fmla="*/ 2258 w 10875"/>
                <a:gd name="T29" fmla="*/ 8484 h 9400"/>
                <a:gd name="T30" fmla="*/ 1726 w 10875"/>
                <a:gd name="T31" fmla="*/ 8228 h 9400"/>
                <a:gd name="T32" fmla="*/ 1076 w 10875"/>
                <a:gd name="T33" fmla="*/ 7706 h 9400"/>
                <a:gd name="T34" fmla="*/ 831 w 10875"/>
                <a:gd name="T35" fmla="*/ 7258 h 9400"/>
                <a:gd name="T36" fmla="*/ 746 w 10875"/>
                <a:gd name="T37" fmla="*/ 6874 h 9400"/>
                <a:gd name="T38" fmla="*/ 724 w 10875"/>
                <a:gd name="T39" fmla="*/ 6544 h 9400"/>
                <a:gd name="T40" fmla="*/ 671 w 10875"/>
                <a:gd name="T41" fmla="*/ 6171 h 9400"/>
                <a:gd name="T42" fmla="*/ 565 w 10875"/>
                <a:gd name="T43" fmla="*/ 5745 h 9400"/>
                <a:gd name="T44" fmla="*/ 469 w 10875"/>
                <a:gd name="T45" fmla="*/ 5329 h 9400"/>
                <a:gd name="T46" fmla="*/ 405 w 10875"/>
                <a:gd name="T47" fmla="*/ 4935 h 9400"/>
                <a:gd name="T48" fmla="*/ 341 w 10875"/>
                <a:gd name="T49" fmla="*/ 4551 h 9400"/>
                <a:gd name="T50" fmla="*/ 298 w 10875"/>
                <a:gd name="T51" fmla="*/ 4189 h 9400"/>
                <a:gd name="T52" fmla="*/ 266 w 10875"/>
                <a:gd name="T53" fmla="*/ 3837 h 9400"/>
                <a:gd name="T54" fmla="*/ 245 w 10875"/>
                <a:gd name="T55" fmla="*/ 3496 h 9400"/>
                <a:gd name="T56" fmla="*/ 234 w 10875"/>
                <a:gd name="T57" fmla="*/ 3165 h 9400"/>
                <a:gd name="T58" fmla="*/ 224 w 10875"/>
                <a:gd name="T59" fmla="*/ 2856 h 9400"/>
                <a:gd name="T60" fmla="*/ 224 w 10875"/>
                <a:gd name="T61" fmla="*/ 2558 h 9400"/>
                <a:gd name="T62" fmla="*/ 458 w 10875"/>
                <a:gd name="T63" fmla="*/ 1769 h 9400"/>
                <a:gd name="T64" fmla="*/ 905 w 10875"/>
                <a:gd name="T65" fmla="*/ 1279 h 9400"/>
                <a:gd name="T66" fmla="*/ 1459 w 10875"/>
                <a:gd name="T67" fmla="*/ 927 h 9400"/>
                <a:gd name="T68" fmla="*/ 2056 w 10875"/>
                <a:gd name="T69" fmla="*/ 661 h 9400"/>
                <a:gd name="T70" fmla="*/ 2674 w 10875"/>
                <a:gd name="T71" fmla="*/ 458 h 9400"/>
                <a:gd name="T72" fmla="*/ 3323 w 10875"/>
                <a:gd name="T73" fmla="*/ 309 h 9400"/>
                <a:gd name="T74" fmla="*/ 3984 w 10875"/>
                <a:gd name="T75" fmla="*/ 203 h 9400"/>
                <a:gd name="T76" fmla="*/ 4655 w 10875"/>
                <a:gd name="T77" fmla="*/ 128 h 9400"/>
                <a:gd name="T78" fmla="*/ 5315 w 10875"/>
                <a:gd name="T79" fmla="*/ 85 h 9400"/>
                <a:gd name="T80" fmla="*/ 5954 w 10875"/>
                <a:gd name="T81" fmla="*/ 85 h 9400"/>
                <a:gd name="T82" fmla="*/ 6338 w 10875"/>
                <a:gd name="T83" fmla="*/ 85 h 9400"/>
                <a:gd name="T84" fmla="*/ 1395 w 10875"/>
                <a:gd name="T85" fmla="*/ 3070 h 9400"/>
                <a:gd name="T86" fmla="*/ 2759 w 10875"/>
                <a:gd name="T87" fmla="*/ 5308 h 9400"/>
                <a:gd name="T88" fmla="*/ 3536 w 10875"/>
                <a:gd name="T89" fmla="*/ 7258 h 9400"/>
                <a:gd name="T90" fmla="*/ 2961 w 10875"/>
                <a:gd name="T91" fmla="*/ 7865 h 9400"/>
                <a:gd name="T92" fmla="*/ 10875 w 10875"/>
                <a:gd name="T93" fmla="*/ 7279 h 9400"/>
                <a:gd name="T94" fmla="*/ 10737 w 10875"/>
                <a:gd name="T95" fmla="*/ 7588 h 940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0875"/>
                <a:gd name="T145" fmla="*/ 0 h 9400"/>
                <a:gd name="T146" fmla="*/ 10875 w 10875"/>
                <a:gd name="T147" fmla="*/ 9400 h 9400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0875" h="9400">
                  <a:moveTo>
                    <a:pt x="10737" y="7588"/>
                  </a:moveTo>
                  <a:cubicBezTo>
                    <a:pt x="10588" y="7791"/>
                    <a:pt x="10556" y="7823"/>
                    <a:pt x="10364" y="7993"/>
                  </a:cubicBezTo>
                  <a:cubicBezTo>
                    <a:pt x="10183" y="8132"/>
                    <a:pt x="10183" y="8132"/>
                    <a:pt x="10183" y="8132"/>
                  </a:cubicBezTo>
                  <a:cubicBezTo>
                    <a:pt x="10098" y="8185"/>
                    <a:pt x="9991" y="8249"/>
                    <a:pt x="9906" y="8292"/>
                  </a:cubicBezTo>
                  <a:cubicBezTo>
                    <a:pt x="9682" y="8398"/>
                    <a:pt x="9682" y="8398"/>
                    <a:pt x="9682" y="8398"/>
                  </a:cubicBezTo>
                  <a:cubicBezTo>
                    <a:pt x="9597" y="8441"/>
                    <a:pt x="9480" y="8484"/>
                    <a:pt x="9395" y="8516"/>
                  </a:cubicBezTo>
                  <a:cubicBezTo>
                    <a:pt x="9139" y="8611"/>
                    <a:pt x="9139" y="8611"/>
                    <a:pt x="9139" y="8611"/>
                  </a:cubicBezTo>
                  <a:cubicBezTo>
                    <a:pt x="9043" y="8633"/>
                    <a:pt x="8926" y="8675"/>
                    <a:pt x="8841" y="8697"/>
                  </a:cubicBezTo>
                  <a:cubicBezTo>
                    <a:pt x="8553" y="8771"/>
                    <a:pt x="8553" y="8771"/>
                    <a:pt x="8553" y="8771"/>
                  </a:cubicBezTo>
                  <a:cubicBezTo>
                    <a:pt x="8468" y="8793"/>
                    <a:pt x="8340" y="8814"/>
                    <a:pt x="8244" y="8835"/>
                  </a:cubicBezTo>
                  <a:cubicBezTo>
                    <a:pt x="7946" y="8889"/>
                    <a:pt x="7946" y="8889"/>
                    <a:pt x="7946" y="8889"/>
                  </a:cubicBezTo>
                  <a:cubicBezTo>
                    <a:pt x="7850" y="8899"/>
                    <a:pt x="7722" y="8921"/>
                    <a:pt x="7626" y="8942"/>
                  </a:cubicBezTo>
                  <a:cubicBezTo>
                    <a:pt x="7318" y="8974"/>
                    <a:pt x="7318" y="8974"/>
                    <a:pt x="7318" y="8974"/>
                  </a:cubicBezTo>
                  <a:cubicBezTo>
                    <a:pt x="7222" y="8984"/>
                    <a:pt x="7094" y="8995"/>
                    <a:pt x="6998" y="9006"/>
                  </a:cubicBezTo>
                  <a:cubicBezTo>
                    <a:pt x="6689" y="9027"/>
                    <a:pt x="6689" y="9027"/>
                    <a:pt x="6689" y="9027"/>
                  </a:cubicBezTo>
                  <a:cubicBezTo>
                    <a:pt x="6593" y="9027"/>
                    <a:pt x="6476" y="9038"/>
                    <a:pt x="6380" y="9038"/>
                  </a:cubicBezTo>
                  <a:cubicBezTo>
                    <a:pt x="6071" y="9048"/>
                    <a:pt x="6071" y="9048"/>
                    <a:pt x="6071" y="9048"/>
                  </a:cubicBezTo>
                  <a:cubicBezTo>
                    <a:pt x="5986" y="9048"/>
                    <a:pt x="5869" y="9048"/>
                    <a:pt x="5773" y="9048"/>
                  </a:cubicBezTo>
                  <a:cubicBezTo>
                    <a:pt x="5475" y="9048"/>
                    <a:pt x="5475" y="9048"/>
                    <a:pt x="5475" y="9048"/>
                  </a:cubicBezTo>
                  <a:cubicBezTo>
                    <a:pt x="5379" y="9038"/>
                    <a:pt x="5262" y="9038"/>
                    <a:pt x="5166" y="9027"/>
                  </a:cubicBezTo>
                  <a:cubicBezTo>
                    <a:pt x="4868" y="9016"/>
                    <a:pt x="4868" y="9016"/>
                    <a:pt x="4868" y="9016"/>
                  </a:cubicBezTo>
                  <a:cubicBezTo>
                    <a:pt x="4783" y="9006"/>
                    <a:pt x="4665" y="8995"/>
                    <a:pt x="4570" y="8984"/>
                  </a:cubicBezTo>
                  <a:cubicBezTo>
                    <a:pt x="4282" y="8953"/>
                    <a:pt x="4282" y="8953"/>
                    <a:pt x="4282" y="8953"/>
                  </a:cubicBezTo>
                  <a:cubicBezTo>
                    <a:pt x="4186" y="8942"/>
                    <a:pt x="4069" y="8931"/>
                    <a:pt x="3984" y="8921"/>
                  </a:cubicBezTo>
                  <a:cubicBezTo>
                    <a:pt x="3685" y="8867"/>
                    <a:pt x="3685" y="8867"/>
                    <a:pt x="3685" y="8867"/>
                  </a:cubicBezTo>
                  <a:cubicBezTo>
                    <a:pt x="3600" y="8857"/>
                    <a:pt x="3483" y="8835"/>
                    <a:pt x="3398" y="8814"/>
                  </a:cubicBezTo>
                  <a:cubicBezTo>
                    <a:pt x="3110" y="8750"/>
                    <a:pt x="3110" y="8750"/>
                    <a:pt x="3110" y="8750"/>
                  </a:cubicBezTo>
                  <a:cubicBezTo>
                    <a:pt x="3025" y="8729"/>
                    <a:pt x="2908" y="8697"/>
                    <a:pt x="2812" y="8675"/>
                  </a:cubicBezTo>
                  <a:cubicBezTo>
                    <a:pt x="2546" y="8590"/>
                    <a:pt x="2546" y="8590"/>
                    <a:pt x="2546" y="8590"/>
                  </a:cubicBezTo>
                  <a:cubicBezTo>
                    <a:pt x="2450" y="8558"/>
                    <a:pt x="2343" y="8516"/>
                    <a:pt x="2258" y="8484"/>
                  </a:cubicBezTo>
                  <a:cubicBezTo>
                    <a:pt x="2003" y="8377"/>
                    <a:pt x="2003" y="8377"/>
                    <a:pt x="2003" y="8377"/>
                  </a:cubicBezTo>
                  <a:cubicBezTo>
                    <a:pt x="1917" y="8334"/>
                    <a:pt x="1800" y="8281"/>
                    <a:pt x="1726" y="8228"/>
                  </a:cubicBezTo>
                  <a:cubicBezTo>
                    <a:pt x="1502" y="8089"/>
                    <a:pt x="1502" y="8089"/>
                    <a:pt x="1502" y="8089"/>
                  </a:cubicBezTo>
                  <a:cubicBezTo>
                    <a:pt x="1268" y="7908"/>
                    <a:pt x="1225" y="7887"/>
                    <a:pt x="1076" y="7706"/>
                  </a:cubicBezTo>
                  <a:cubicBezTo>
                    <a:pt x="959" y="7546"/>
                    <a:pt x="959" y="7546"/>
                    <a:pt x="959" y="7546"/>
                  </a:cubicBezTo>
                  <a:cubicBezTo>
                    <a:pt x="916" y="7460"/>
                    <a:pt x="863" y="7343"/>
                    <a:pt x="831" y="7258"/>
                  </a:cubicBezTo>
                  <a:cubicBezTo>
                    <a:pt x="778" y="7087"/>
                    <a:pt x="778" y="7087"/>
                    <a:pt x="778" y="7087"/>
                  </a:cubicBezTo>
                  <a:cubicBezTo>
                    <a:pt x="778" y="7023"/>
                    <a:pt x="756" y="6938"/>
                    <a:pt x="746" y="6874"/>
                  </a:cubicBezTo>
                  <a:cubicBezTo>
                    <a:pt x="735" y="6704"/>
                    <a:pt x="735" y="6704"/>
                    <a:pt x="735" y="6704"/>
                  </a:cubicBezTo>
                  <a:cubicBezTo>
                    <a:pt x="735" y="6661"/>
                    <a:pt x="735" y="6587"/>
                    <a:pt x="724" y="6544"/>
                  </a:cubicBezTo>
                  <a:cubicBezTo>
                    <a:pt x="714" y="6416"/>
                    <a:pt x="714" y="6416"/>
                    <a:pt x="714" y="6416"/>
                  </a:cubicBezTo>
                  <a:cubicBezTo>
                    <a:pt x="703" y="6341"/>
                    <a:pt x="692" y="6235"/>
                    <a:pt x="671" y="6171"/>
                  </a:cubicBezTo>
                  <a:cubicBezTo>
                    <a:pt x="618" y="5947"/>
                    <a:pt x="618" y="5947"/>
                    <a:pt x="618" y="5947"/>
                  </a:cubicBezTo>
                  <a:cubicBezTo>
                    <a:pt x="597" y="5894"/>
                    <a:pt x="575" y="5809"/>
                    <a:pt x="565" y="5745"/>
                  </a:cubicBezTo>
                  <a:cubicBezTo>
                    <a:pt x="522" y="5531"/>
                    <a:pt x="522" y="5531"/>
                    <a:pt x="522" y="5531"/>
                  </a:cubicBezTo>
                  <a:cubicBezTo>
                    <a:pt x="501" y="5467"/>
                    <a:pt x="490" y="5393"/>
                    <a:pt x="469" y="5329"/>
                  </a:cubicBezTo>
                  <a:cubicBezTo>
                    <a:pt x="437" y="5126"/>
                    <a:pt x="437" y="5126"/>
                    <a:pt x="437" y="5126"/>
                  </a:cubicBezTo>
                  <a:cubicBezTo>
                    <a:pt x="426" y="5073"/>
                    <a:pt x="405" y="4988"/>
                    <a:pt x="405" y="4935"/>
                  </a:cubicBezTo>
                  <a:cubicBezTo>
                    <a:pt x="373" y="4743"/>
                    <a:pt x="373" y="4743"/>
                    <a:pt x="373" y="4743"/>
                  </a:cubicBezTo>
                  <a:cubicBezTo>
                    <a:pt x="362" y="4689"/>
                    <a:pt x="352" y="4604"/>
                    <a:pt x="341" y="4551"/>
                  </a:cubicBezTo>
                  <a:cubicBezTo>
                    <a:pt x="320" y="4370"/>
                    <a:pt x="320" y="4370"/>
                    <a:pt x="320" y="4370"/>
                  </a:cubicBezTo>
                  <a:cubicBezTo>
                    <a:pt x="309" y="4316"/>
                    <a:pt x="298" y="4242"/>
                    <a:pt x="298" y="4189"/>
                  </a:cubicBezTo>
                  <a:cubicBezTo>
                    <a:pt x="277" y="4007"/>
                    <a:pt x="277" y="4007"/>
                    <a:pt x="277" y="4007"/>
                  </a:cubicBezTo>
                  <a:cubicBezTo>
                    <a:pt x="277" y="3954"/>
                    <a:pt x="266" y="3880"/>
                    <a:pt x="266" y="3837"/>
                  </a:cubicBezTo>
                  <a:cubicBezTo>
                    <a:pt x="256" y="3656"/>
                    <a:pt x="256" y="3656"/>
                    <a:pt x="256" y="3656"/>
                  </a:cubicBezTo>
                  <a:cubicBezTo>
                    <a:pt x="245" y="3613"/>
                    <a:pt x="245" y="3538"/>
                    <a:pt x="245" y="3496"/>
                  </a:cubicBezTo>
                  <a:cubicBezTo>
                    <a:pt x="234" y="3325"/>
                    <a:pt x="234" y="3325"/>
                    <a:pt x="234" y="3325"/>
                  </a:cubicBezTo>
                  <a:cubicBezTo>
                    <a:pt x="234" y="3283"/>
                    <a:pt x="234" y="3219"/>
                    <a:pt x="234" y="3165"/>
                  </a:cubicBezTo>
                  <a:cubicBezTo>
                    <a:pt x="224" y="3006"/>
                    <a:pt x="224" y="3006"/>
                    <a:pt x="224" y="3006"/>
                  </a:cubicBezTo>
                  <a:cubicBezTo>
                    <a:pt x="224" y="2963"/>
                    <a:pt x="224" y="2899"/>
                    <a:pt x="224" y="2856"/>
                  </a:cubicBezTo>
                  <a:cubicBezTo>
                    <a:pt x="224" y="2707"/>
                    <a:pt x="224" y="2707"/>
                    <a:pt x="224" y="2707"/>
                  </a:cubicBezTo>
                  <a:cubicBezTo>
                    <a:pt x="224" y="2654"/>
                    <a:pt x="224" y="2601"/>
                    <a:pt x="224" y="2558"/>
                  </a:cubicBezTo>
                  <a:cubicBezTo>
                    <a:pt x="234" y="2387"/>
                    <a:pt x="234" y="2387"/>
                    <a:pt x="234" y="2387"/>
                  </a:cubicBezTo>
                  <a:cubicBezTo>
                    <a:pt x="288" y="2110"/>
                    <a:pt x="309" y="2025"/>
                    <a:pt x="458" y="1769"/>
                  </a:cubicBezTo>
                  <a:cubicBezTo>
                    <a:pt x="575" y="1609"/>
                    <a:pt x="575" y="1609"/>
                    <a:pt x="575" y="1609"/>
                  </a:cubicBezTo>
                  <a:cubicBezTo>
                    <a:pt x="756" y="1407"/>
                    <a:pt x="767" y="1396"/>
                    <a:pt x="905" y="1279"/>
                  </a:cubicBezTo>
                  <a:cubicBezTo>
                    <a:pt x="1097" y="1140"/>
                    <a:pt x="1097" y="1140"/>
                    <a:pt x="1097" y="1140"/>
                  </a:cubicBezTo>
                  <a:cubicBezTo>
                    <a:pt x="1204" y="1077"/>
                    <a:pt x="1342" y="981"/>
                    <a:pt x="1459" y="927"/>
                  </a:cubicBezTo>
                  <a:cubicBezTo>
                    <a:pt x="1694" y="810"/>
                    <a:pt x="1694" y="810"/>
                    <a:pt x="1694" y="810"/>
                  </a:cubicBezTo>
                  <a:cubicBezTo>
                    <a:pt x="1800" y="757"/>
                    <a:pt x="1939" y="704"/>
                    <a:pt x="2056" y="661"/>
                  </a:cubicBezTo>
                  <a:cubicBezTo>
                    <a:pt x="2322" y="565"/>
                    <a:pt x="2322" y="565"/>
                    <a:pt x="2322" y="565"/>
                  </a:cubicBezTo>
                  <a:cubicBezTo>
                    <a:pt x="2429" y="533"/>
                    <a:pt x="2567" y="490"/>
                    <a:pt x="2674" y="458"/>
                  </a:cubicBezTo>
                  <a:cubicBezTo>
                    <a:pt x="2972" y="384"/>
                    <a:pt x="2972" y="384"/>
                    <a:pt x="2972" y="384"/>
                  </a:cubicBezTo>
                  <a:cubicBezTo>
                    <a:pt x="3078" y="362"/>
                    <a:pt x="3217" y="331"/>
                    <a:pt x="3323" y="309"/>
                  </a:cubicBezTo>
                  <a:cubicBezTo>
                    <a:pt x="3632" y="256"/>
                    <a:pt x="3632" y="256"/>
                    <a:pt x="3632" y="256"/>
                  </a:cubicBezTo>
                  <a:cubicBezTo>
                    <a:pt x="3739" y="235"/>
                    <a:pt x="3877" y="213"/>
                    <a:pt x="3984" y="203"/>
                  </a:cubicBezTo>
                  <a:cubicBezTo>
                    <a:pt x="4314" y="160"/>
                    <a:pt x="4314" y="160"/>
                    <a:pt x="4314" y="160"/>
                  </a:cubicBezTo>
                  <a:cubicBezTo>
                    <a:pt x="4420" y="149"/>
                    <a:pt x="4559" y="139"/>
                    <a:pt x="4655" y="128"/>
                  </a:cubicBezTo>
                  <a:cubicBezTo>
                    <a:pt x="4985" y="107"/>
                    <a:pt x="4985" y="107"/>
                    <a:pt x="4985" y="107"/>
                  </a:cubicBezTo>
                  <a:cubicBezTo>
                    <a:pt x="5081" y="96"/>
                    <a:pt x="5209" y="96"/>
                    <a:pt x="5315" y="85"/>
                  </a:cubicBezTo>
                  <a:cubicBezTo>
                    <a:pt x="5635" y="85"/>
                    <a:pt x="5635" y="85"/>
                    <a:pt x="5635" y="85"/>
                  </a:cubicBezTo>
                  <a:cubicBezTo>
                    <a:pt x="5731" y="85"/>
                    <a:pt x="5858" y="85"/>
                    <a:pt x="5954" y="85"/>
                  </a:cubicBezTo>
                  <a:cubicBezTo>
                    <a:pt x="6274" y="85"/>
                    <a:pt x="6274" y="85"/>
                    <a:pt x="6274" y="85"/>
                  </a:cubicBezTo>
                  <a:cubicBezTo>
                    <a:pt x="6338" y="85"/>
                    <a:pt x="6338" y="85"/>
                    <a:pt x="6338" y="85"/>
                  </a:cubicBezTo>
                  <a:cubicBezTo>
                    <a:pt x="6284" y="85"/>
                    <a:pt x="6284" y="85"/>
                    <a:pt x="6284" y="85"/>
                  </a:cubicBezTo>
                  <a:cubicBezTo>
                    <a:pt x="1790" y="0"/>
                    <a:pt x="0" y="1588"/>
                    <a:pt x="1395" y="3070"/>
                  </a:cubicBezTo>
                  <a:cubicBezTo>
                    <a:pt x="1683" y="3368"/>
                    <a:pt x="2141" y="3453"/>
                    <a:pt x="2343" y="3858"/>
                  </a:cubicBezTo>
                  <a:cubicBezTo>
                    <a:pt x="2578" y="4306"/>
                    <a:pt x="2588" y="4828"/>
                    <a:pt x="2759" y="5308"/>
                  </a:cubicBezTo>
                  <a:cubicBezTo>
                    <a:pt x="2961" y="5883"/>
                    <a:pt x="3291" y="6405"/>
                    <a:pt x="3494" y="6981"/>
                  </a:cubicBezTo>
                  <a:cubicBezTo>
                    <a:pt x="3526" y="7055"/>
                    <a:pt x="3568" y="7183"/>
                    <a:pt x="3536" y="7258"/>
                  </a:cubicBezTo>
                  <a:cubicBezTo>
                    <a:pt x="3441" y="7514"/>
                    <a:pt x="3110" y="7428"/>
                    <a:pt x="2983" y="7642"/>
                  </a:cubicBezTo>
                  <a:cubicBezTo>
                    <a:pt x="2951" y="7695"/>
                    <a:pt x="2940" y="7801"/>
                    <a:pt x="2961" y="7865"/>
                  </a:cubicBezTo>
                  <a:cubicBezTo>
                    <a:pt x="3345" y="8825"/>
                    <a:pt x="9906" y="9400"/>
                    <a:pt x="10875" y="7279"/>
                  </a:cubicBezTo>
                  <a:cubicBezTo>
                    <a:pt x="10875" y="7279"/>
                    <a:pt x="10875" y="7279"/>
                    <a:pt x="10875" y="7279"/>
                  </a:cubicBezTo>
                  <a:cubicBezTo>
                    <a:pt x="10822" y="7439"/>
                    <a:pt x="10822" y="7439"/>
                    <a:pt x="10822" y="7439"/>
                  </a:cubicBezTo>
                  <a:cubicBezTo>
                    <a:pt x="10790" y="7482"/>
                    <a:pt x="10769" y="7546"/>
                    <a:pt x="10737" y="7588"/>
                  </a:cubicBezTo>
                </a:path>
              </a:pathLst>
            </a:custGeom>
            <a:solidFill>
              <a:srgbClr val="FF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94" name="Freeform 70"/>
            <p:cNvSpPr>
              <a:spLocks noChangeAspect="1"/>
            </p:cNvSpPr>
            <p:nvPr/>
          </p:nvSpPr>
          <p:spPr bwMode="auto">
            <a:xfrm>
              <a:off x="3483" y="2178"/>
              <a:ext cx="42" cy="191"/>
            </a:xfrm>
            <a:custGeom>
              <a:avLst/>
              <a:gdLst>
                <a:gd name="T0" fmla="*/ 299 w 342"/>
                <a:gd name="T1" fmla="*/ 278 h 1592"/>
                <a:gd name="T2" fmla="*/ 224 w 342"/>
                <a:gd name="T3" fmla="*/ 673 h 1592"/>
                <a:gd name="T4" fmla="*/ 182 w 342"/>
                <a:gd name="T5" fmla="*/ 876 h 1592"/>
                <a:gd name="T6" fmla="*/ 128 w 342"/>
                <a:gd name="T7" fmla="*/ 1079 h 1592"/>
                <a:gd name="T8" fmla="*/ 75 w 342"/>
                <a:gd name="T9" fmla="*/ 1293 h 1592"/>
                <a:gd name="T10" fmla="*/ 21 w 342"/>
                <a:gd name="T11" fmla="*/ 1506 h 1592"/>
                <a:gd name="T12" fmla="*/ 0 w 342"/>
                <a:gd name="T13" fmla="*/ 1592 h 1592"/>
                <a:gd name="T14" fmla="*/ 21 w 342"/>
                <a:gd name="T15" fmla="*/ 1485 h 1592"/>
                <a:gd name="T16" fmla="*/ 96 w 342"/>
                <a:gd name="T17" fmla="*/ 1175 h 1592"/>
                <a:gd name="T18" fmla="*/ 342 w 342"/>
                <a:gd name="T19" fmla="*/ 0 h 1592"/>
                <a:gd name="T20" fmla="*/ 320 w 342"/>
                <a:gd name="T21" fmla="*/ 192 h 1592"/>
                <a:gd name="T22" fmla="*/ 299 w 342"/>
                <a:gd name="T23" fmla="*/ 278 h 159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42"/>
                <a:gd name="T37" fmla="*/ 0 h 1592"/>
                <a:gd name="T38" fmla="*/ 342 w 342"/>
                <a:gd name="T39" fmla="*/ 1592 h 159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42" h="1592">
                  <a:moveTo>
                    <a:pt x="299" y="278"/>
                  </a:moveTo>
                  <a:cubicBezTo>
                    <a:pt x="256" y="534"/>
                    <a:pt x="256" y="534"/>
                    <a:pt x="224" y="673"/>
                  </a:cubicBezTo>
                  <a:cubicBezTo>
                    <a:pt x="182" y="876"/>
                    <a:pt x="182" y="876"/>
                    <a:pt x="182" y="876"/>
                  </a:cubicBezTo>
                  <a:cubicBezTo>
                    <a:pt x="171" y="940"/>
                    <a:pt x="150" y="1015"/>
                    <a:pt x="128" y="1079"/>
                  </a:cubicBezTo>
                  <a:cubicBezTo>
                    <a:pt x="75" y="1293"/>
                    <a:pt x="75" y="1293"/>
                    <a:pt x="75" y="1293"/>
                  </a:cubicBezTo>
                  <a:cubicBezTo>
                    <a:pt x="64" y="1357"/>
                    <a:pt x="43" y="1442"/>
                    <a:pt x="21" y="1506"/>
                  </a:cubicBezTo>
                  <a:cubicBezTo>
                    <a:pt x="11" y="1538"/>
                    <a:pt x="0" y="1570"/>
                    <a:pt x="0" y="1592"/>
                  </a:cubicBezTo>
                  <a:cubicBezTo>
                    <a:pt x="0" y="1560"/>
                    <a:pt x="11" y="1517"/>
                    <a:pt x="21" y="1485"/>
                  </a:cubicBezTo>
                  <a:cubicBezTo>
                    <a:pt x="43" y="1378"/>
                    <a:pt x="75" y="1282"/>
                    <a:pt x="96" y="1175"/>
                  </a:cubicBezTo>
                  <a:cubicBezTo>
                    <a:pt x="171" y="887"/>
                    <a:pt x="267" y="534"/>
                    <a:pt x="342" y="0"/>
                  </a:cubicBezTo>
                  <a:cubicBezTo>
                    <a:pt x="320" y="192"/>
                    <a:pt x="320" y="192"/>
                    <a:pt x="320" y="192"/>
                  </a:cubicBezTo>
                  <a:cubicBezTo>
                    <a:pt x="299" y="278"/>
                    <a:pt x="299" y="278"/>
                    <a:pt x="299" y="278"/>
                  </a:cubicBezTo>
                </a:path>
              </a:pathLst>
            </a:custGeom>
            <a:solidFill>
              <a:srgbClr val="FF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95" name="Freeform 71"/>
            <p:cNvSpPr>
              <a:spLocks noChangeAspect="1"/>
            </p:cNvSpPr>
            <p:nvPr/>
          </p:nvSpPr>
          <p:spPr bwMode="auto">
            <a:xfrm>
              <a:off x="2155" y="1642"/>
              <a:ext cx="1303" cy="1091"/>
            </a:xfrm>
            <a:custGeom>
              <a:avLst/>
              <a:gdLst>
                <a:gd name="T0" fmla="*/ 10401 w 10859"/>
                <a:gd name="T1" fmla="*/ 7783 h 9092"/>
                <a:gd name="T2" fmla="*/ 9943 w 10859"/>
                <a:gd name="T3" fmla="*/ 8081 h 9092"/>
                <a:gd name="T4" fmla="*/ 9432 w 10859"/>
                <a:gd name="T5" fmla="*/ 8304 h 9092"/>
                <a:gd name="T6" fmla="*/ 8879 w 10859"/>
                <a:gd name="T7" fmla="*/ 8485 h 9092"/>
                <a:gd name="T8" fmla="*/ 8283 w 10859"/>
                <a:gd name="T9" fmla="*/ 8624 h 9092"/>
                <a:gd name="T10" fmla="*/ 7665 w 10859"/>
                <a:gd name="T11" fmla="*/ 8730 h 9092"/>
                <a:gd name="T12" fmla="*/ 7037 w 10859"/>
                <a:gd name="T13" fmla="*/ 8794 h 9092"/>
                <a:gd name="T14" fmla="*/ 6420 w 10859"/>
                <a:gd name="T15" fmla="*/ 8826 h 9092"/>
                <a:gd name="T16" fmla="*/ 5813 w 10859"/>
                <a:gd name="T17" fmla="*/ 8837 h 9092"/>
                <a:gd name="T18" fmla="*/ 5206 w 10859"/>
                <a:gd name="T19" fmla="*/ 8815 h 9092"/>
                <a:gd name="T20" fmla="*/ 4610 w 10859"/>
                <a:gd name="T21" fmla="*/ 8773 h 9092"/>
                <a:gd name="T22" fmla="*/ 4024 w 10859"/>
                <a:gd name="T23" fmla="*/ 8709 h 9092"/>
                <a:gd name="T24" fmla="*/ 3439 w 10859"/>
                <a:gd name="T25" fmla="*/ 8602 h 9092"/>
                <a:gd name="T26" fmla="*/ 2853 w 10859"/>
                <a:gd name="T27" fmla="*/ 8464 h 9092"/>
                <a:gd name="T28" fmla="*/ 2300 w 10859"/>
                <a:gd name="T29" fmla="*/ 8272 h 9092"/>
                <a:gd name="T30" fmla="*/ 1768 w 10859"/>
                <a:gd name="T31" fmla="*/ 8017 h 9092"/>
                <a:gd name="T32" fmla="*/ 1118 w 10859"/>
                <a:gd name="T33" fmla="*/ 7495 h 9092"/>
                <a:gd name="T34" fmla="*/ 873 w 10859"/>
                <a:gd name="T35" fmla="*/ 7048 h 9092"/>
                <a:gd name="T36" fmla="*/ 788 w 10859"/>
                <a:gd name="T37" fmla="*/ 6665 h 9092"/>
                <a:gd name="T38" fmla="*/ 767 w 10859"/>
                <a:gd name="T39" fmla="*/ 6335 h 9092"/>
                <a:gd name="T40" fmla="*/ 714 w 10859"/>
                <a:gd name="T41" fmla="*/ 5962 h 9092"/>
                <a:gd name="T42" fmla="*/ 607 w 10859"/>
                <a:gd name="T43" fmla="*/ 5536 h 9092"/>
                <a:gd name="T44" fmla="*/ 511 w 10859"/>
                <a:gd name="T45" fmla="*/ 5121 h 9092"/>
                <a:gd name="T46" fmla="*/ 448 w 10859"/>
                <a:gd name="T47" fmla="*/ 4727 h 9092"/>
                <a:gd name="T48" fmla="*/ 384 w 10859"/>
                <a:gd name="T49" fmla="*/ 4344 h 9092"/>
                <a:gd name="T50" fmla="*/ 341 w 10859"/>
                <a:gd name="T51" fmla="*/ 3982 h 9092"/>
                <a:gd name="T52" fmla="*/ 309 w 10859"/>
                <a:gd name="T53" fmla="*/ 3631 h 9092"/>
                <a:gd name="T54" fmla="*/ 288 w 10859"/>
                <a:gd name="T55" fmla="*/ 3290 h 9092"/>
                <a:gd name="T56" fmla="*/ 277 w 10859"/>
                <a:gd name="T57" fmla="*/ 2960 h 9092"/>
                <a:gd name="T58" fmla="*/ 267 w 10859"/>
                <a:gd name="T59" fmla="*/ 2651 h 9092"/>
                <a:gd name="T60" fmla="*/ 267 w 10859"/>
                <a:gd name="T61" fmla="*/ 2353 h 9092"/>
                <a:gd name="T62" fmla="*/ 501 w 10859"/>
                <a:gd name="T63" fmla="*/ 1565 h 9092"/>
                <a:gd name="T64" fmla="*/ 948 w 10859"/>
                <a:gd name="T65" fmla="*/ 1076 h 9092"/>
                <a:gd name="T66" fmla="*/ 1501 w 10859"/>
                <a:gd name="T67" fmla="*/ 724 h 9092"/>
                <a:gd name="T68" fmla="*/ 2098 w 10859"/>
                <a:gd name="T69" fmla="*/ 458 h 9092"/>
                <a:gd name="T70" fmla="*/ 2715 w 10859"/>
                <a:gd name="T71" fmla="*/ 256 h 9092"/>
                <a:gd name="T72" fmla="*/ 3364 w 10859"/>
                <a:gd name="T73" fmla="*/ 107 h 9092"/>
                <a:gd name="T74" fmla="*/ 4024 w 10859"/>
                <a:gd name="T75" fmla="*/ 0 h 9092"/>
                <a:gd name="T76" fmla="*/ 1480 w 10859"/>
                <a:gd name="T77" fmla="*/ 3088 h 9092"/>
                <a:gd name="T78" fmla="*/ 2491 w 10859"/>
                <a:gd name="T79" fmla="*/ 5281 h 9092"/>
                <a:gd name="T80" fmla="*/ 3120 w 10859"/>
                <a:gd name="T81" fmla="*/ 6974 h 9092"/>
                <a:gd name="T82" fmla="*/ 9486 w 10859"/>
                <a:gd name="T83" fmla="*/ 8177 h 9092"/>
                <a:gd name="T84" fmla="*/ 10774 w 10859"/>
                <a:gd name="T85" fmla="*/ 7378 h 909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0859"/>
                <a:gd name="T130" fmla="*/ 0 h 9092"/>
                <a:gd name="T131" fmla="*/ 10859 w 10859"/>
                <a:gd name="T132" fmla="*/ 9092 h 909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0859" h="9092">
                  <a:moveTo>
                    <a:pt x="10774" y="7378"/>
                  </a:moveTo>
                  <a:cubicBezTo>
                    <a:pt x="10625" y="7580"/>
                    <a:pt x="10593" y="7612"/>
                    <a:pt x="10401" y="7783"/>
                  </a:cubicBezTo>
                  <a:cubicBezTo>
                    <a:pt x="10220" y="7921"/>
                    <a:pt x="10220" y="7921"/>
                    <a:pt x="10220" y="7921"/>
                  </a:cubicBezTo>
                  <a:cubicBezTo>
                    <a:pt x="10135" y="7974"/>
                    <a:pt x="10028" y="8038"/>
                    <a:pt x="9943" y="8081"/>
                  </a:cubicBezTo>
                  <a:cubicBezTo>
                    <a:pt x="9720" y="8187"/>
                    <a:pt x="9720" y="8187"/>
                    <a:pt x="9720" y="8187"/>
                  </a:cubicBezTo>
                  <a:cubicBezTo>
                    <a:pt x="9635" y="8230"/>
                    <a:pt x="9517" y="8272"/>
                    <a:pt x="9432" y="8304"/>
                  </a:cubicBezTo>
                  <a:cubicBezTo>
                    <a:pt x="9177" y="8400"/>
                    <a:pt x="9177" y="8400"/>
                    <a:pt x="9177" y="8400"/>
                  </a:cubicBezTo>
                  <a:cubicBezTo>
                    <a:pt x="9081" y="8421"/>
                    <a:pt x="8964" y="8464"/>
                    <a:pt x="8879" y="8485"/>
                  </a:cubicBezTo>
                  <a:cubicBezTo>
                    <a:pt x="8591" y="8560"/>
                    <a:pt x="8591" y="8560"/>
                    <a:pt x="8591" y="8560"/>
                  </a:cubicBezTo>
                  <a:cubicBezTo>
                    <a:pt x="8506" y="8581"/>
                    <a:pt x="8378" y="8602"/>
                    <a:pt x="8283" y="8624"/>
                  </a:cubicBezTo>
                  <a:cubicBezTo>
                    <a:pt x="7985" y="8677"/>
                    <a:pt x="7985" y="8677"/>
                    <a:pt x="7985" y="8677"/>
                  </a:cubicBezTo>
                  <a:cubicBezTo>
                    <a:pt x="7889" y="8688"/>
                    <a:pt x="7761" y="8709"/>
                    <a:pt x="7665" y="8730"/>
                  </a:cubicBezTo>
                  <a:cubicBezTo>
                    <a:pt x="7356" y="8762"/>
                    <a:pt x="7356" y="8762"/>
                    <a:pt x="7356" y="8762"/>
                  </a:cubicBezTo>
                  <a:cubicBezTo>
                    <a:pt x="7261" y="8773"/>
                    <a:pt x="7133" y="8783"/>
                    <a:pt x="7037" y="8794"/>
                  </a:cubicBezTo>
                  <a:cubicBezTo>
                    <a:pt x="6728" y="8815"/>
                    <a:pt x="6728" y="8815"/>
                    <a:pt x="6728" y="8815"/>
                  </a:cubicBezTo>
                  <a:cubicBezTo>
                    <a:pt x="6633" y="8815"/>
                    <a:pt x="6515" y="8826"/>
                    <a:pt x="6420" y="8826"/>
                  </a:cubicBezTo>
                  <a:cubicBezTo>
                    <a:pt x="6111" y="8837"/>
                    <a:pt x="6111" y="8837"/>
                    <a:pt x="6111" y="8837"/>
                  </a:cubicBezTo>
                  <a:cubicBezTo>
                    <a:pt x="6026" y="8837"/>
                    <a:pt x="5909" y="8837"/>
                    <a:pt x="5813" y="8837"/>
                  </a:cubicBezTo>
                  <a:cubicBezTo>
                    <a:pt x="5515" y="8837"/>
                    <a:pt x="5515" y="8837"/>
                    <a:pt x="5515" y="8837"/>
                  </a:cubicBezTo>
                  <a:cubicBezTo>
                    <a:pt x="5419" y="8826"/>
                    <a:pt x="5302" y="8826"/>
                    <a:pt x="5206" y="8815"/>
                  </a:cubicBezTo>
                  <a:cubicBezTo>
                    <a:pt x="4908" y="8805"/>
                    <a:pt x="4908" y="8805"/>
                    <a:pt x="4908" y="8805"/>
                  </a:cubicBezTo>
                  <a:cubicBezTo>
                    <a:pt x="4823" y="8794"/>
                    <a:pt x="4706" y="8783"/>
                    <a:pt x="4610" y="8773"/>
                  </a:cubicBezTo>
                  <a:cubicBezTo>
                    <a:pt x="4323" y="8741"/>
                    <a:pt x="4323" y="8741"/>
                    <a:pt x="4323" y="8741"/>
                  </a:cubicBezTo>
                  <a:cubicBezTo>
                    <a:pt x="4227" y="8730"/>
                    <a:pt x="4110" y="8720"/>
                    <a:pt x="4024" y="8709"/>
                  </a:cubicBezTo>
                  <a:cubicBezTo>
                    <a:pt x="3726" y="8656"/>
                    <a:pt x="3726" y="8656"/>
                    <a:pt x="3726" y="8656"/>
                  </a:cubicBezTo>
                  <a:cubicBezTo>
                    <a:pt x="3641" y="8645"/>
                    <a:pt x="3524" y="8624"/>
                    <a:pt x="3439" y="8602"/>
                  </a:cubicBezTo>
                  <a:cubicBezTo>
                    <a:pt x="3152" y="8539"/>
                    <a:pt x="3152" y="8539"/>
                    <a:pt x="3152" y="8539"/>
                  </a:cubicBezTo>
                  <a:cubicBezTo>
                    <a:pt x="3066" y="8517"/>
                    <a:pt x="2949" y="8485"/>
                    <a:pt x="2853" y="8464"/>
                  </a:cubicBezTo>
                  <a:cubicBezTo>
                    <a:pt x="2587" y="8379"/>
                    <a:pt x="2587" y="8379"/>
                    <a:pt x="2587" y="8379"/>
                  </a:cubicBezTo>
                  <a:cubicBezTo>
                    <a:pt x="2491" y="8347"/>
                    <a:pt x="2385" y="8304"/>
                    <a:pt x="2300" y="8272"/>
                  </a:cubicBezTo>
                  <a:cubicBezTo>
                    <a:pt x="2044" y="8166"/>
                    <a:pt x="2044" y="8166"/>
                    <a:pt x="2044" y="8166"/>
                  </a:cubicBezTo>
                  <a:cubicBezTo>
                    <a:pt x="1959" y="8123"/>
                    <a:pt x="1842" y="8070"/>
                    <a:pt x="1768" y="8017"/>
                  </a:cubicBezTo>
                  <a:cubicBezTo>
                    <a:pt x="1544" y="7878"/>
                    <a:pt x="1544" y="7878"/>
                    <a:pt x="1544" y="7878"/>
                  </a:cubicBezTo>
                  <a:cubicBezTo>
                    <a:pt x="1310" y="7698"/>
                    <a:pt x="1267" y="7676"/>
                    <a:pt x="1118" y="7495"/>
                  </a:cubicBezTo>
                  <a:cubicBezTo>
                    <a:pt x="1001" y="7336"/>
                    <a:pt x="1001" y="7336"/>
                    <a:pt x="1001" y="7336"/>
                  </a:cubicBezTo>
                  <a:cubicBezTo>
                    <a:pt x="959" y="7250"/>
                    <a:pt x="905" y="7133"/>
                    <a:pt x="873" y="7048"/>
                  </a:cubicBezTo>
                  <a:cubicBezTo>
                    <a:pt x="820" y="6878"/>
                    <a:pt x="820" y="6878"/>
                    <a:pt x="820" y="6878"/>
                  </a:cubicBezTo>
                  <a:cubicBezTo>
                    <a:pt x="820" y="6814"/>
                    <a:pt x="799" y="6729"/>
                    <a:pt x="788" y="6665"/>
                  </a:cubicBezTo>
                  <a:cubicBezTo>
                    <a:pt x="778" y="6495"/>
                    <a:pt x="778" y="6495"/>
                    <a:pt x="778" y="6495"/>
                  </a:cubicBezTo>
                  <a:cubicBezTo>
                    <a:pt x="778" y="6452"/>
                    <a:pt x="778" y="6377"/>
                    <a:pt x="767" y="6335"/>
                  </a:cubicBezTo>
                  <a:cubicBezTo>
                    <a:pt x="756" y="6207"/>
                    <a:pt x="756" y="6207"/>
                    <a:pt x="756" y="6207"/>
                  </a:cubicBezTo>
                  <a:cubicBezTo>
                    <a:pt x="746" y="6133"/>
                    <a:pt x="735" y="6026"/>
                    <a:pt x="714" y="5962"/>
                  </a:cubicBezTo>
                  <a:cubicBezTo>
                    <a:pt x="660" y="5739"/>
                    <a:pt x="660" y="5739"/>
                    <a:pt x="660" y="5739"/>
                  </a:cubicBezTo>
                  <a:cubicBezTo>
                    <a:pt x="639" y="5685"/>
                    <a:pt x="618" y="5600"/>
                    <a:pt x="607" y="5536"/>
                  </a:cubicBezTo>
                  <a:cubicBezTo>
                    <a:pt x="565" y="5323"/>
                    <a:pt x="565" y="5323"/>
                    <a:pt x="565" y="5323"/>
                  </a:cubicBezTo>
                  <a:cubicBezTo>
                    <a:pt x="543" y="5260"/>
                    <a:pt x="533" y="5185"/>
                    <a:pt x="511" y="5121"/>
                  </a:cubicBezTo>
                  <a:cubicBezTo>
                    <a:pt x="480" y="4919"/>
                    <a:pt x="480" y="4919"/>
                    <a:pt x="480" y="4919"/>
                  </a:cubicBezTo>
                  <a:cubicBezTo>
                    <a:pt x="469" y="4866"/>
                    <a:pt x="448" y="4781"/>
                    <a:pt x="448" y="4727"/>
                  </a:cubicBezTo>
                  <a:cubicBezTo>
                    <a:pt x="416" y="4536"/>
                    <a:pt x="416" y="4536"/>
                    <a:pt x="416" y="4536"/>
                  </a:cubicBezTo>
                  <a:cubicBezTo>
                    <a:pt x="405" y="4482"/>
                    <a:pt x="394" y="4397"/>
                    <a:pt x="384" y="4344"/>
                  </a:cubicBezTo>
                  <a:cubicBezTo>
                    <a:pt x="362" y="4163"/>
                    <a:pt x="362" y="4163"/>
                    <a:pt x="362" y="4163"/>
                  </a:cubicBezTo>
                  <a:cubicBezTo>
                    <a:pt x="352" y="4110"/>
                    <a:pt x="341" y="4035"/>
                    <a:pt x="341" y="3982"/>
                  </a:cubicBezTo>
                  <a:cubicBezTo>
                    <a:pt x="320" y="3801"/>
                    <a:pt x="320" y="3801"/>
                    <a:pt x="320" y="3801"/>
                  </a:cubicBezTo>
                  <a:cubicBezTo>
                    <a:pt x="320" y="3748"/>
                    <a:pt x="309" y="3673"/>
                    <a:pt x="309" y="3631"/>
                  </a:cubicBezTo>
                  <a:cubicBezTo>
                    <a:pt x="299" y="3450"/>
                    <a:pt x="299" y="3450"/>
                    <a:pt x="299" y="3450"/>
                  </a:cubicBezTo>
                  <a:cubicBezTo>
                    <a:pt x="288" y="3407"/>
                    <a:pt x="288" y="3333"/>
                    <a:pt x="288" y="3290"/>
                  </a:cubicBezTo>
                  <a:cubicBezTo>
                    <a:pt x="277" y="3120"/>
                    <a:pt x="277" y="3120"/>
                    <a:pt x="277" y="3120"/>
                  </a:cubicBezTo>
                  <a:cubicBezTo>
                    <a:pt x="277" y="3077"/>
                    <a:pt x="277" y="3013"/>
                    <a:pt x="277" y="2960"/>
                  </a:cubicBezTo>
                  <a:cubicBezTo>
                    <a:pt x="267" y="2800"/>
                    <a:pt x="267" y="2800"/>
                    <a:pt x="267" y="2800"/>
                  </a:cubicBezTo>
                  <a:cubicBezTo>
                    <a:pt x="267" y="2758"/>
                    <a:pt x="267" y="2694"/>
                    <a:pt x="267" y="2651"/>
                  </a:cubicBezTo>
                  <a:cubicBezTo>
                    <a:pt x="267" y="2502"/>
                    <a:pt x="267" y="2502"/>
                    <a:pt x="267" y="2502"/>
                  </a:cubicBezTo>
                  <a:cubicBezTo>
                    <a:pt x="267" y="2449"/>
                    <a:pt x="267" y="2396"/>
                    <a:pt x="267" y="2353"/>
                  </a:cubicBezTo>
                  <a:cubicBezTo>
                    <a:pt x="277" y="2183"/>
                    <a:pt x="277" y="2183"/>
                    <a:pt x="277" y="2183"/>
                  </a:cubicBezTo>
                  <a:cubicBezTo>
                    <a:pt x="330" y="1906"/>
                    <a:pt x="352" y="1821"/>
                    <a:pt x="501" y="1565"/>
                  </a:cubicBezTo>
                  <a:cubicBezTo>
                    <a:pt x="618" y="1406"/>
                    <a:pt x="618" y="1406"/>
                    <a:pt x="618" y="1406"/>
                  </a:cubicBezTo>
                  <a:cubicBezTo>
                    <a:pt x="799" y="1203"/>
                    <a:pt x="810" y="1193"/>
                    <a:pt x="948" y="1076"/>
                  </a:cubicBezTo>
                  <a:cubicBezTo>
                    <a:pt x="1140" y="937"/>
                    <a:pt x="1140" y="937"/>
                    <a:pt x="1140" y="937"/>
                  </a:cubicBezTo>
                  <a:cubicBezTo>
                    <a:pt x="1246" y="873"/>
                    <a:pt x="1384" y="778"/>
                    <a:pt x="1501" y="724"/>
                  </a:cubicBezTo>
                  <a:cubicBezTo>
                    <a:pt x="1736" y="607"/>
                    <a:pt x="1736" y="607"/>
                    <a:pt x="1736" y="607"/>
                  </a:cubicBezTo>
                  <a:cubicBezTo>
                    <a:pt x="1842" y="554"/>
                    <a:pt x="1981" y="501"/>
                    <a:pt x="2098" y="458"/>
                  </a:cubicBezTo>
                  <a:cubicBezTo>
                    <a:pt x="2364" y="362"/>
                    <a:pt x="2364" y="362"/>
                    <a:pt x="2364" y="362"/>
                  </a:cubicBezTo>
                  <a:cubicBezTo>
                    <a:pt x="2470" y="330"/>
                    <a:pt x="2609" y="288"/>
                    <a:pt x="2715" y="256"/>
                  </a:cubicBezTo>
                  <a:cubicBezTo>
                    <a:pt x="3013" y="181"/>
                    <a:pt x="3013" y="181"/>
                    <a:pt x="3013" y="181"/>
                  </a:cubicBezTo>
                  <a:cubicBezTo>
                    <a:pt x="3120" y="160"/>
                    <a:pt x="3258" y="128"/>
                    <a:pt x="3364" y="107"/>
                  </a:cubicBezTo>
                  <a:cubicBezTo>
                    <a:pt x="3673" y="54"/>
                    <a:pt x="3673" y="54"/>
                    <a:pt x="3673" y="54"/>
                  </a:cubicBezTo>
                  <a:cubicBezTo>
                    <a:pt x="3780" y="32"/>
                    <a:pt x="3918" y="11"/>
                    <a:pt x="4024" y="0"/>
                  </a:cubicBezTo>
                  <a:cubicBezTo>
                    <a:pt x="3748" y="43"/>
                    <a:pt x="3748" y="43"/>
                    <a:pt x="3748" y="43"/>
                  </a:cubicBezTo>
                  <a:cubicBezTo>
                    <a:pt x="0" y="682"/>
                    <a:pt x="597" y="2375"/>
                    <a:pt x="1480" y="3088"/>
                  </a:cubicBezTo>
                  <a:cubicBezTo>
                    <a:pt x="1959" y="3482"/>
                    <a:pt x="1959" y="3482"/>
                    <a:pt x="2098" y="3790"/>
                  </a:cubicBezTo>
                  <a:cubicBezTo>
                    <a:pt x="2300" y="4270"/>
                    <a:pt x="2342" y="4791"/>
                    <a:pt x="2491" y="5281"/>
                  </a:cubicBezTo>
                  <a:cubicBezTo>
                    <a:pt x="2704" y="5930"/>
                    <a:pt x="2939" y="6431"/>
                    <a:pt x="3024" y="6590"/>
                  </a:cubicBezTo>
                  <a:cubicBezTo>
                    <a:pt x="3130" y="6814"/>
                    <a:pt x="3120" y="6974"/>
                    <a:pt x="3120" y="6974"/>
                  </a:cubicBezTo>
                  <a:cubicBezTo>
                    <a:pt x="3045" y="7187"/>
                    <a:pt x="2768" y="7165"/>
                    <a:pt x="2672" y="7357"/>
                  </a:cubicBezTo>
                  <a:cubicBezTo>
                    <a:pt x="2215" y="8336"/>
                    <a:pt x="6792" y="9092"/>
                    <a:pt x="9486" y="8177"/>
                  </a:cubicBezTo>
                  <a:cubicBezTo>
                    <a:pt x="10465" y="7847"/>
                    <a:pt x="10742" y="7410"/>
                    <a:pt x="10859" y="7229"/>
                  </a:cubicBezTo>
                  <a:cubicBezTo>
                    <a:pt x="10774" y="7378"/>
                    <a:pt x="10774" y="7378"/>
                    <a:pt x="10774" y="7378"/>
                  </a:cubicBezTo>
                  <a:cubicBezTo>
                    <a:pt x="10774" y="7378"/>
                    <a:pt x="10774" y="7378"/>
                    <a:pt x="10774" y="7378"/>
                  </a:cubicBezTo>
                </a:path>
              </a:pathLst>
            </a:custGeom>
            <a:solidFill>
              <a:srgbClr val="FF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96" name="Freeform 72"/>
            <p:cNvSpPr>
              <a:spLocks noChangeAspect="1"/>
            </p:cNvSpPr>
            <p:nvPr/>
          </p:nvSpPr>
          <p:spPr bwMode="auto">
            <a:xfrm>
              <a:off x="2183" y="1625"/>
              <a:ext cx="1361" cy="1094"/>
            </a:xfrm>
            <a:custGeom>
              <a:avLst/>
              <a:gdLst>
                <a:gd name="T0" fmla="*/ 479 w 11341"/>
                <a:gd name="T1" fmla="*/ 6102 h 9116"/>
                <a:gd name="T2" fmla="*/ 532 w 11341"/>
                <a:gd name="T3" fmla="*/ 6475 h 9116"/>
                <a:gd name="T4" fmla="*/ 628 w 11341"/>
                <a:gd name="T5" fmla="*/ 7167 h 9116"/>
                <a:gd name="T6" fmla="*/ 1203 w 11341"/>
                <a:gd name="T7" fmla="*/ 7945 h 9116"/>
                <a:gd name="T8" fmla="*/ 3780 w 11341"/>
                <a:gd name="T9" fmla="*/ 8840 h 9116"/>
                <a:gd name="T10" fmla="*/ 8051 w 11341"/>
                <a:gd name="T11" fmla="*/ 8765 h 9116"/>
                <a:gd name="T12" fmla="*/ 10543 w 11341"/>
                <a:gd name="T13" fmla="*/ 7519 h 9116"/>
                <a:gd name="T14" fmla="*/ 10713 w 11341"/>
                <a:gd name="T15" fmla="*/ 7050 h 9116"/>
                <a:gd name="T16" fmla="*/ 10798 w 11341"/>
                <a:gd name="T17" fmla="*/ 6358 h 9116"/>
                <a:gd name="T18" fmla="*/ 10852 w 11341"/>
                <a:gd name="T19" fmla="*/ 6113 h 9116"/>
                <a:gd name="T20" fmla="*/ 11160 w 11341"/>
                <a:gd name="T21" fmla="*/ 4697 h 9116"/>
                <a:gd name="T22" fmla="*/ 11320 w 11341"/>
                <a:gd name="T23" fmla="*/ 2503 h 9116"/>
                <a:gd name="T24" fmla="*/ 10990 w 11341"/>
                <a:gd name="T25" fmla="*/ 1587 h 9116"/>
                <a:gd name="T26" fmla="*/ 10202 w 11341"/>
                <a:gd name="T27" fmla="*/ 937 h 9116"/>
                <a:gd name="T28" fmla="*/ 10734 w 11341"/>
                <a:gd name="T29" fmla="*/ 1821 h 9116"/>
                <a:gd name="T30" fmla="*/ 10330 w 11341"/>
                <a:gd name="T31" fmla="*/ 5368 h 9116"/>
                <a:gd name="T32" fmla="*/ 5665 w 11341"/>
                <a:gd name="T33" fmla="*/ 8264 h 9116"/>
                <a:gd name="T34" fmla="*/ 10330 w 11341"/>
                <a:gd name="T35" fmla="*/ 5368 h 9116"/>
                <a:gd name="T36" fmla="*/ 10734 w 11341"/>
                <a:gd name="T37" fmla="*/ 1821 h 9116"/>
                <a:gd name="T38" fmla="*/ 10181 w 11341"/>
                <a:gd name="T39" fmla="*/ 926 h 9116"/>
                <a:gd name="T40" fmla="*/ 8338 w 11341"/>
                <a:gd name="T41" fmla="*/ 277 h 9116"/>
                <a:gd name="T42" fmla="*/ 5761 w 11341"/>
                <a:gd name="T43" fmla="*/ 21 h 9116"/>
                <a:gd name="T44" fmla="*/ 1267 w 11341"/>
                <a:gd name="T45" fmla="*/ 862 h 9116"/>
                <a:gd name="T46" fmla="*/ 32 w 11341"/>
                <a:gd name="T47" fmla="*/ 2364 h 9116"/>
                <a:gd name="T48" fmla="*/ 128 w 11341"/>
                <a:gd name="T49" fmla="*/ 4303 h 9116"/>
                <a:gd name="T50" fmla="*/ 277 w 11341"/>
                <a:gd name="T51" fmla="*/ 5261 h 9116"/>
                <a:gd name="T52" fmla="*/ 373 w 11341"/>
                <a:gd name="T53" fmla="*/ 5676 h 9116"/>
                <a:gd name="T54" fmla="*/ 479 w 11341"/>
                <a:gd name="T55" fmla="*/ 6102 h 911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1341"/>
                <a:gd name="T85" fmla="*/ 0 h 9116"/>
                <a:gd name="T86" fmla="*/ 11341 w 11341"/>
                <a:gd name="T87" fmla="*/ 9116 h 911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1341" h="9116">
                  <a:moveTo>
                    <a:pt x="479" y="6102"/>
                  </a:moveTo>
                  <a:cubicBezTo>
                    <a:pt x="511" y="6198"/>
                    <a:pt x="522" y="6252"/>
                    <a:pt x="532" y="6475"/>
                  </a:cubicBezTo>
                  <a:cubicBezTo>
                    <a:pt x="554" y="6699"/>
                    <a:pt x="564" y="7008"/>
                    <a:pt x="628" y="7167"/>
                  </a:cubicBezTo>
                  <a:cubicBezTo>
                    <a:pt x="756" y="7498"/>
                    <a:pt x="841" y="7647"/>
                    <a:pt x="1203" y="7945"/>
                  </a:cubicBezTo>
                  <a:cubicBezTo>
                    <a:pt x="1555" y="8243"/>
                    <a:pt x="2449" y="8659"/>
                    <a:pt x="3780" y="8840"/>
                  </a:cubicBezTo>
                  <a:cubicBezTo>
                    <a:pt x="5729" y="9116"/>
                    <a:pt x="7295" y="8914"/>
                    <a:pt x="8051" y="8765"/>
                  </a:cubicBezTo>
                  <a:cubicBezTo>
                    <a:pt x="9755" y="8435"/>
                    <a:pt x="10340" y="7838"/>
                    <a:pt x="10543" y="7519"/>
                  </a:cubicBezTo>
                  <a:cubicBezTo>
                    <a:pt x="10649" y="7349"/>
                    <a:pt x="10671" y="7242"/>
                    <a:pt x="10713" y="7050"/>
                  </a:cubicBezTo>
                  <a:cubicBezTo>
                    <a:pt x="10766" y="6816"/>
                    <a:pt x="10756" y="6582"/>
                    <a:pt x="10798" y="6358"/>
                  </a:cubicBezTo>
                  <a:cubicBezTo>
                    <a:pt x="10809" y="6283"/>
                    <a:pt x="10830" y="6188"/>
                    <a:pt x="10852" y="6113"/>
                  </a:cubicBezTo>
                  <a:cubicBezTo>
                    <a:pt x="10926" y="5826"/>
                    <a:pt x="11065" y="5336"/>
                    <a:pt x="11160" y="4697"/>
                  </a:cubicBezTo>
                  <a:cubicBezTo>
                    <a:pt x="11341" y="3536"/>
                    <a:pt x="11320" y="2513"/>
                    <a:pt x="11320" y="2503"/>
                  </a:cubicBezTo>
                  <a:cubicBezTo>
                    <a:pt x="11299" y="2119"/>
                    <a:pt x="11224" y="1928"/>
                    <a:pt x="10990" y="1587"/>
                  </a:cubicBezTo>
                  <a:cubicBezTo>
                    <a:pt x="10777" y="1299"/>
                    <a:pt x="10415" y="1075"/>
                    <a:pt x="10202" y="937"/>
                  </a:cubicBezTo>
                  <a:cubicBezTo>
                    <a:pt x="10575" y="1150"/>
                    <a:pt x="10734" y="1470"/>
                    <a:pt x="10734" y="1821"/>
                  </a:cubicBezTo>
                  <a:cubicBezTo>
                    <a:pt x="10734" y="2780"/>
                    <a:pt x="10692" y="3919"/>
                    <a:pt x="10330" y="5368"/>
                  </a:cubicBezTo>
                  <a:cubicBezTo>
                    <a:pt x="10064" y="6496"/>
                    <a:pt x="11075" y="7444"/>
                    <a:pt x="5665" y="8264"/>
                  </a:cubicBezTo>
                  <a:cubicBezTo>
                    <a:pt x="11075" y="7444"/>
                    <a:pt x="10064" y="6496"/>
                    <a:pt x="10330" y="5368"/>
                  </a:cubicBezTo>
                  <a:cubicBezTo>
                    <a:pt x="10692" y="3919"/>
                    <a:pt x="10734" y="2780"/>
                    <a:pt x="10734" y="1821"/>
                  </a:cubicBezTo>
                  <a:cubicBezTo>
                    <a:pt x="10734" y="1470"/>
                    <a:pt x="10575" y="1150"/>
                    <a:pt x="10181" y="926"/>
                  </a:cubicBezTo>
                  <a:cubicBezTo>
                    <a:pt x="9893" y="777"/>
                    <a:pt x="9339" y="490"/>
                    <a:pt x="8338" y="277"/>
                  </a:cubicBezTo>
                  <a:cubicBezTo>
                    <a:pt x="7529" y="106"/>
                    <a:pt x="6666" y="21"/>
                    <a:pt x="5761" y="21"/>
                  </a:cubicBezTo>
                  <a:cubicBezTo>
                    <a:pt x="3961" y="0"/>
                    <a:pt x="2279" y="319"/>
                    <a:pt x="1267" y="862"/>
                  </a:cubicBezTo>
                  <a:cubicBezTo>
                    <a:pt x="170" y="1438"/>
                    <a:pt x="74" y="2087"/>
                    <a:pt x="32" y="2364"/>
                  </a:cubicBezTo>
                  <a:cubicBezTo>
                    <a:pt x="32" y="2364"/>
                    <a:pt x="0" y="3259"/>
                    <a:pt x="128" y="4303"/>
                  </a:cubicBezTo>
                  <a:cubicBezTo>
                    <a:pt x="181" y="4750"/>
                    <a:pt x="255" y="5123"/>
                    <a:pt x="277" y="5261"/>
                  </a:cubicBezTo>
                  <a:cubicBezTo>
                    <a:pt x="309" y="5389"/>
                    <a:pt x="341" y="5549"/>
                    <a:pt x="373" y="5676"/>
                  </a:cubicBezTo>
                  <a:cubicBezTo>
                    <a:pt x="404" y="5815"/>
                    <a:pt x="447" y="5953"/>
                    <a:pt x="479" y="6102"/>
                  </a:cubicBezTo>
                </a:path>
              </a:pathLst>
            </a:custGeom>
            <a:solidFill>
              <a:srgbClr val="FF8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97" name="Freeform 73"/>
            <p:cNvSpPr>
              <a:spLocks noChangeAspect="1"/>
            </p:cNvSpPr>
            <p:nvPr/>
          </p:nvSpPr>
          <p:spPr bwMode="auto">
            <a:xfrm>
              <a:off x="2187" y="1628"/>
              <a:ext cx="1354" cy="1074"/>
            </a:xfrm>
            <a:custGeom>
              <a:avLst/>
              <a:gdLst>
                <a:gd name="T0" fmla="*/ 5631 w 11283"/>
                <a:gd name="T1" fmla="*/ 8237 h 8950"/>
                <a:gd name="T2" fmla="*/ 160 w 11283"/>
                <a:gd name="T3" fmla="*/ 4023 h 8950"/>
                <a:gd name="T4" fmla="*/ 8228 w 11283"/>
                <a:gd name="T5" fmla="*/ 4289 h 8950"/>
                <a:gd name="T6" fmla="*/ 6738 w 11283"/>
                <a:gd name="T7" fmla="*/ 7949 h 8950"/>
                <a:gd name="T8" fmla="*/ 10698 w 11283"/>
                <a:gd name="T9" fmla="*/ 1798 h 8950"/>
                <a:gd name="T10" fmla="*/ 9527 w 11283"/>
                <a:gd name="T11" fmla="*/ 617 h 8950"/>
                <a:gd name="T12" fmla="*/ 8601 w 11283"/>
                <a:gd name="T13" fmla="*/ 330 h 8950"/>
                <a:gd name="T14" fmla="*/ 7632 w 11283"/>
                <a:gd name="T15" fmla="*/ 138 h 8950"/>
                <a:gd name="T16" fmla="*/ 6685 w 11283"/>
                <a:gd name="T17" fmla="*/ 32 h 8950"/>
                <a:gd name="T18" fmla="*/ 5727 w 11283"/>
                <a:gd name="T19" fmla="*/ 0 h 8950"/>
                <a:gd name="T20" fmla="*/ 4758 w 11283"/>
                <a:gd name="T21" fmla="*/ 21 h 8950"/>
                <a:gd name="T22" fmla="*/ 3758 w 11283"/>
                <a:gd name="T23" fmla="*/ 117 h 8950"/>
                <a:gd name="T24" fmla="*/ 2778 w 11283"/>
                <a:gd name="T25" fmla="*/ 287 h 8950"/>
                <a:gd name="T26" fmla="*/ 1831 w 11283"/>
                <a:gd name="T27" fmla="*/ 574 h 8950"/>
                <a:gd name="T28" fmla="*/ 1011 w 11283"/>
                <a:gd name="T29" fmla="*/ 968 h 8950"/>
                <a:gd name="T30" fmla="*/ 234 w 11283"/>
                <a:gd name="T31" fmla="*/ 1681 h 8950"/>
                <a:gd name="T32" fmla="*/ 0 w 11283"/>
                <a:gd name="T33" fmla="*/ 2618 h 8950"/>
                <a:gd name="T34" fmla="*/ 11 w 11283"/>
                <a:gd name="T35" fmla="*/ 3075 h 8950"/>
                <a:gd name="T36" fmla="*/ 32 w 11283"/>
                <a:gd name="T37" fmla="*/ 3565 h 8950"/>
                <a:gd name="T38" fmla="*/ 75 w 11283"/>
                <a:gd name="T39" fmla="*/ 4097 h 8950"/>
                <a:gd name="T40" fmla="*/ 149 w 11283"/>
                <a:gd name="T41" fmla="*/ 4650 h 8950"/>
                <a:gd name="T42" fmla="*/ 245 w 11283"/>
                <a:gd name="T43" fmla="*/ 5236 h 8950"/>
                <a:gd name="T44" fmla="*/ 394 w 11283"/>
                <a:gd name="T45" fmla="*/ 5853 h 8950"/>
                <a:gd name="T46" fmla="*/ 500 w 11283"/>
                <a:gd name="T47" fmla="*/ 6449 h 8950"/>
                <a:gd name="T48" fmla="*/ 554 w 11283"/>
                <a:gd name="T49" fmla="*/ 6960 h 8950"/>
                <a:gd name="T50" fmla="*/ 852 w 11283"/>
                <a:gd name="T51" fmla="*/ 7609 h 8950"/>
                <a:gd name="T52" fmla="*/ 1725 w 11283"/>
                <a:gd name="T53" fmla="*/ 8258 h 8950"/>
                <a:gd name="T54" fmla="*/ 2587 w 11283"/>
                <a:gd name="T55" fmla="*/ 8577 h 8950"/>
                <a:gd name="T56" fmla="*/ 3460 w 11283"/>
                <a:gd name="T57" fmla="*/ 8769 h 8950"/>
                <a:gd name="T58" fmla="*/ 4343 w 11283"/>
                <a:gd name="T59" fmla="*/ 8886 h 8950"/>
                <a:gd name="T60" fmla="*/ 5248 w 11283"/>
                <a:gd name="T61" fmla="*/ 8950 h 8950"/>
                <a:gd name="T62" fmla="*/ 6153 w 11283"/>
                <a:gd name="T63" fmla="*/ 8939 h 8950"/>
                <a:gd name="T64" fmla="*/ 7079 w 11283"/>
                <a:gd name="T65" fmla="*/ 8875 h 8950"/>
                <a:gd name="T66" fmla="*/ 8016 w 11283"/>
                <a:gd name="T67" fmla="*/ 8737 h 8950"/>
                <a:gd name="T68" fmla="*/ 8888 w 11283"/>
                <a:gd name="T69" fmla="*/ 8524 h 8950"/>
                <a:gd name="T70" fmla="*/ 9676 w 11283"/>
                <a:gd name="T71" fmla="*/ 8194 h 8950"/>
                <a:gd name="T72" fmla="*/ 10304 w 11283"/>
                <a:gd name="T73" fmla="*/ 7747 h 8950"/>
                <a:gd name="T74" fmla="*/ 10815 w 11283"/>
                <a:gd name="T75" fmla="*/ 6087 h 8950"/>
                <a:gd name="T76" fmla="*/ 10975 w 11283"/>
                <a:gd name="T77" fmla="*/ 5459 h 8950"/>
                <a:gd name="T78" fmla="*/ 11092 w 11283"/>
                <a:gd name="T79" fmla="*/ 4863 h 8950"/>
                <a:gd name="T80" fmla="*/ 11177 w 11283"/>
                <a:gd name="T81" fmla="*/ 4299 h 8950"/>
                <a:gd name="T82" fmla="*/ 11230 w 11283"/>
                <a:gd name="T83" fmla="*/ 3756 h 8950"/>
                <a:gd name="T84" fmla="*/ 11262 w 11283"/>
                <a:gd name="T85" fmla="*/ 3256 h 8950"/>
                <a:gd name="T86" fmla="*/ 11273 w 11283"/>
                <a:gd name="T87" fmla="*/ 2788 h 8950"/>
                <a:gd name="T88" fmla="*/ 11273 w 11283"/>
                <a:gd name="T89" fmla="*/ 2320 h 8950"/>
                <a:gd name="T90" fmla="*/ 11060 w 11283"/>
                <a:gd name="T91" fmla="*/ 1734 h 8950"/>
                <a:gd name="T92" fmla="*/ 10581 w 11283"/>
                <a:gd name="T93" fmla="*/ 1192 h 895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1283"/>
                <a:gd name="T142" fmla="*/ 0 h 8950"/>
                <a:gd name="T143" fmla="*/ 11283 w 11283"/>
                <a:gd name="T144" fmla="*/ 8950 h 895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1283" h="8950">
                  <a:moveTo>
                    <a:pt x="10698" y="1798"/>
                  </a:moveTo>
                  <a:cubicBezTo>
                    <a:pt x="10698" y="2756"/>
                    <a:pt x="10655" y="3895"/>
                    <a:pt x="10294" y="5342"/>
                  </a:cubicBezTo>
                  <a:cubicBezTo>
                    <a:pt x="10027" y="6470"/>
                    <a:pt x="11039" y="7417"/>
                    <a:pt x="5631" y="8237"/>
                  </a:cubicBezTo>
                  <a:cubicBezTo>
                    <a:pt x="5621" y="8237"/>
                    <a:pt x="5621" y="8237"/>
                    <a:pt x="5610" y="8237"/>
                  </a:cubicBezTo>
                  <a:cubicBezTo>
                    <a:pt x="1395" y="8279"/>
                    <a:pt x="1395" y="8279"/>
                    <a:pt x="798" y="7524"/>
                  </a:cubicBezTo>
                  <a:cubicBezTo>
                    <a:pt x="788" y="7513"/>
                    <a:pt x="181" y="4278"/>
                    <a:pt x="160" y="4023"/>
                  </a:cubicBezTo>
                  <a:cubicBezTo>
                    <a:pt x="53" y="2150"/>
                    <a:pt x="245" y="1958"/>
                    <a:pt x="458" y="1724"/>
                  </a:cubicBezTo>
                  <a:cubicBezTo>
                    <a:pt x="1565" y="564"/>
                    <a:pt x="5354" y="372"/>
                    <a:pt x="7004" y="915"/>
                  </a:cubicBezTo>
                  <a:cubicBezTo>
                    <a:pt x="8016" y="1245"/>
                    <a:pt x="8228" y="4257"/>
                    <a:pt x="8228" y="4289"/>
                  </a:cubicBezTo>
                  <a:cubicBezTo>
                    <a:pt x="8239" y="4746"/>
                    <a:pt x="7462" y="4767"/>
                    <a:pt x="7632" y="5300"/>
                  </a:cubicBezTo>
                  <a:cubicBezTo>
                    <a:pt x="7877" y="6034"/>
                    <a:pt x="9538" y="6225"/>
                    <a:pt x="8942" y="7098"/>
                  </a:cubicBezTo>
                  <a:cubicBezTo>
                    <a:pt x="8676" y="7492"/>
                    <a:pt x="7366" y="7800"/>
                    <a:pt x="6738" y="7949"/>
                  </a:cubicBezTo>
                  <a:cubicBezTo>
                    <a:pt x="6100" y="8098"/>
                    <a:pt x="5801" y="8162"/>
                    <a:pt x="5631" y="8237"/>
                  </a:cubicBezTo>
                  <a:cubicBezTo>
                    <a:pt x="11039" y="7417"/>
                    <a:pt x="10027" y="6470"/>
                    <a:pt x="10294" y="5342"/>
                  </a:cubicBezTo>
                  <a:cubicBezTo>
                    <a:pt x="10655" y="3895"/>
                    <a:pt x="10698" y="2756"/>
                    <a:pt x="10698" y="1798"/>
                  </a:cubicBezTo>
                  <a:cubicBezTo>
                    <a:pt x="10698" y="1447"/>
                    <a:pt x="10538" y="1128"/>
                    <a:pt x="10144" y="904"/>
                  </a:cubicBezTo>
                  <a:cubicBezTo>
                    <a:pt x="10144" y="904"/>
                    <a:pt x="10144" y="904"/>
                    <a:pt x="10144" y="904"/>
                  </a:cubicBezTo>
                  <a:cubicBezTo>
                    <a:pt x="9846" y="745"/>
                    <a:pt x="9804" y="723"/>
                    <a:pt x="9527" y="617"/>
                  </a:cubicBezTo>
                  <a:cubicBezTo>
                    <a:pt x="9250" y="511"/>
                    <a:pt x="9250" y="511"/>
                    <a:pt x="9250" y="511"/>
                  </a:cubicBezTo>
                  <a:cubicBezTo>
                    <a:pt x="9144" y="479"/>
                    <a:pt x="9006" y="436"/>
                    <a:pt x="8899" y="404"/>
                  </a:cubicBezTo>
                  <a:cubicBezTo>
                    <a:pt x="8601" y="330"/>
                    <a:pt x="8601" y="330"/>
                    <a:pt x="8601" y="330"/>
                  </a:cubicBezTo>
                  <a:cubicBezTo>
                    <a:pt x="8505" y="298"/>
                    <a:pt x="8367" y="266"/>
                    <a:pt x="8271" y="245"/>
                  </a:cubicBezTo>
                  <a:cubicBezTo>
                    <a:pt x="7962" y="191"/>
                    <a:pt x="7962" y="191"/>
                    <a:pt x="7962" y="191"/>
                  </a:cubicBezTo>
                  <a:cubicBezTo>
                    <a:pt x="7867" y="170"/>
                    <a:pt x="7728" y="149"/>
                    <a:pt x="7632" y="138"/>
                  </a:cubicBezTo>
                  <a:cubicBezTo>
                    <a:pt x="7324" y="96"/>
                    <a:pt x="7324" y="96"/>
                    <a:pt x="7324" y="96"/>
                  </a:cubicBezTo>
                  <a:cubicBezTo>
                    <a:pt x="7228" y="85"/>
                    <a:pt x="7100" y="74"/>
                    <a:pt x="7004" y="64"/>
                  </a:cubicBezTo>
                  <a:cubicBezTo>
                    <a:pt x="6685" y="32"/>
                    <a:pt x="6685" y="32"/>
                    <a:pt x="6685" y="32"/>
                  </a:cubicBezTo>
                  <a:cubicBezTo>
                    <a:pt x="6589" y="32"/>
                    <a:pt x="6461" y="21"/>
                    <a:pt x="6366" y="10"/>
                  </a:cubicBezTo>
                  <a:cubicBezTo>
                    <a:pt x="6046" y="0"/>
                    <a:pt x="6046" y="0"/>
                    <a:pt x="6046" y="0"/>
                  </a:cubicBezTo>
                  <a:cubicBezTo>
                    <a:pt x="5950" y="0"/>
                    <a:pt x="5823" y="0"/>
                    <a:pt x="5727" y="0"/>
                  </a:cubicBezTo>
                  <a:cubicBezTo>
                    <a:pt x="5408" y="0"/>
                    <a:pt x="5408" y="0"/>
                    <a:pt x="5408" y="0"/>
                  </a:cubicBezTo>
                  <a:cubicBezTo>
                    <a:pt x="5312" y="0"/>
                    <a:pt x="5184" y="0"/>
                    <a:pt x="5088" y="0"/>
                  </a:cubicBezTo>
                  <a:cubicBezTo>
                    <a:pt x="4758" y="21"/>
                    <a:pt x="4758" y="21"/>
                    <a:pt x="4758" y="21"/>
                  </a:cubicBezTo>
                  <a:cubicBezTo>
                    <a:pt x="4662" y="32"/>
                    <a:pt x="4524" y="32"/>
                    <a:pt x="4428" y="42"/>
                  </a:cubicBezTo>
                  <a:cubicBezTo>
                    <a:pt x="4098" y="74"/>
                    <a:pt x="4098" y="74"/>
                    <a:pt x="4098" y="74"/>
                  </a:cubicBezTo>
                  <a:cubicBezTo>
                    <a:pt x="4003" y="85"/>
                    <a:pt x="3864" y="106"/>
                    <a:pt x="3758" y="117"/>
                  </a:cubicBezTo>
                  <a:cubicBezTo>
                    <a:pt x="3428" y="159"/>
                    <a:pt x="3428" y="159"/>
                    <a:pt x="3428" y="159"/>
                  </a:cubicBezTo>
                  <a:cubicBezTo>
                    <a:pt x="3332" y="181"/>
                    <a:pt x="3194" y="202"/>
                    <a:pt x="3098" y="223"/>
                  </a:cubicBezTo>
                  <a:cubicBezTo>
                    <a:pt x="2778" y="287"/>
                    <a:pt x="2778" y="287"/>
                    <a:pt x="2778" y="287"/>
                  </a:cubicBezTo>
                  <a:cubicBezTo>
                    <a:pt x="2683" y="319"/>
                    <a:pt x="2544" y="351"/>
                    <a:pt x="2448" y="372"/>
                  </a:cubicBezTo>
                  <a:cubicBezTo>
                    <a:pt x="2161" y="457"/>
                    <a:pt x="2161" y="457"/>
                    <a:pt x="2161" y="457"/>
                  </a:cubicBezTo>
                  <a:cubicBezTo>
                    <a:pt x="2055" y="489"/>
                    <a:pt x="1927" y="532"/>
                    <a:pt x="1831" y="574"/>
                  </a:cubicBezTo>
                  <a:cubicBezTo>
                    <a:pt x="1565" y="681"/>
                    <a:pt x="1565" y="681"/>
                    <a:pt x="1565" y="681"/>
                  </a:cubicBezTo>
                  <a:cubicBezTo>
                    <a:pt x="1469" y="723"/>
                    <a:pt x="1331" y="787"/>
                    <a:pt x="1235" y="841"/>
                  </a:cubicBezTo>
                  <a:cubicBezTo>
                    <a:pt x="1011" y="968"/>
                    <a:pt x="1011" y="968"/>
                    <a:pt x="1011" y="968"/>
                  </a:cubicBezTo>
                  <a:cubicBezTo>
                    <a:pt x="916" y="1032"/>
                    <a:pt x="777" y="1117"/>
                    <a:pt x="681" y="1192"/>
                  </a:cubicBezTo>
                  <a:cubicBezTo>
                    <a:pt x="522" y="1341"/>
                    <a:pt x="522" y="1341"/>
                    <a:pt x="522" y="1341"/>
                  </a:cubicBezTo>
                  <a:cubicBezTo>
                    <a:pt x="330" y="1532"/>
                    <a:pt x="319" y="1543"/>
                    <a:pt x="234" y="1681"/>
                  </a:cubicBezTo>
                  <a:cubicBezTo>
                    <a:pt x="149" y="1841"/>
                    <a:pt x="149" y="1841"/>
                    <a:pt x="149" y="1841"/>
                  </a:cubicBezTo>
                  <a:cubicBezTo>
                    <a:pt x="43" y="2086"/>
                    <a:pt x="11" y="2171"/>
                    <a:pt x="0" y="2469"/>
                  </a:cubicBezTo>
                  <a:cubicBezTo>
                    <a:pt x="0" y="2618"/>
                    <a:pt x="0" y="2618"/>
                    <a:pt x="0" y="2618"/>
                  </a:cubicBezTo>
                  <a:cubicBezTo>
                    <a:pt x="0" y="2660"/>
                    <a:pt x="0" y="2714"/>
                    <a:pt x="0" y="2767"/>
                  </a:cubicBezTo>
                  <a:cubicBezTo>
                    <a:pt x="0" y="2916"/>
                    <a:pt x="0" y="2916"/>
                    <a:pt x="0" y="2916"/>
                  </a:cubicBezTo>
                  <a:cubicBezTo>
                    <a:pt x="0" y="2969"/>
                    <a:pt x="0" y="3033"/>
                    <a:pt x="11" y="3075"/>
                  </a:cubicBezTo>
                  <a:cubicBezTo>
                    <a:pt x="11" y="3235"/>
                    <a:pt x="11" y="3235"/>
                    <a:pt x="11" y="3235"/>
                  </a:cubicBezTo>
                  <a:cubicBezTo>
                    <a:pt x="11" y="3288"/>
                    <a:pt x="21" y="3352"/>
                    <a:pt x="21" y="3405"/>
                  </a:cubicBezTo>
                  <a:cubicBezTo>
                    <a:pt x="32" y="3565"/>
                    <a:pt x="32" y="3565"/>
                    <a:pt x="32" y="3565"/>
                  </a:cubicBezTo>
                  <a:cubicBezTo>
                    <a:pt x="32" y="3618"/>
                    <a:pt x="43" y="3693"/>
                    <a:pt x="43" y="3746"/>
                  </a:cubicBezTo>
                  <a:cubicBezTo>
                    <a:pt x="53" y="3916"/>
                    <a:pt x="53" y="3916"/>
                    <a:pt x="53" y="3916"/>
                  </a:cubicBezTo>
                  <a:cubicBezTo>
                    <a:pt x="64" y="3969"/>
                    <a:pt x="64" y="4044"/>
                    <a:pt x="75" y="4097"/>
                  </a:cubicBezTo>
                  <a:cubicBezTo>
                    <a:pt x="96" y="4278"/>
                    <a:pt x="96" y="4278"/>
                    <a:pt x="96" y="4278"/>
                  </a:cubicBezTo>
                  <a:cubicBezTo>
                    <a:pt x="96" y="4331"/>
                    <a:pt x="107" y="4406"/>
                    <a:pt x="117" y="4459"/>
                  </a:cubicBezTo>
                  <a:cubicBezTo>
                    <a:pt x="149" y="4650"/>
                    <a:pt x="149" y="4650"/>
                    <a:pt x="149" y="4650"/>
                  </a:cubicBezTo>
                  <a:cubicBezTo>
                    <a:pt x="149" y="4704"/>
                    <a:pt x="170" y="4789"/>
                    <a:pt x="181" y="4842"/>
                  </a:cubicBezTo>
                  <a:cubicBezTo>
                    <a:pt x="213" y="5034"/>
                    <a:pt x="213" y="5034"/>
                    <a:pt x="213" y="5034"/>
                  </a:cubicBezTo>
                  <a:cubicBezTo>
                    <a:pt x="224" y="5097"/>
                    <a:pt x="234" y="5172"/>
                    <a:pt x="245" y="5236"/>
                  </a:cubicBezTo>
                  <a:cubicBezTo>
                    <a:pt x="298" y="5438"/>
                    <a:pt x="298" y="5438"/>
                    <a:pt x="298" y="5438"/>
                  </a:cubicBezTo>
                  <a:cubicBezTo>
                    <a:pt x="309" y="5502"/>
                    <a:pt x="330" y="5587"/>
                    <a:pt x="341" y="5651"/>
                  </a:cubicBezTo>
                  <a:cubicBezTo>
                    <a:pt x="394" y="5853"/>
                    <a:pt x="394" y="5853"/>
                    <a:pt x="394" y="5853"/>
                  </a:cubicBezTo>
                  <a:cubicBezTo>
                    <a:pt x="415" y="5917"/>
                    <a:pt x="437" y="6013"/>
                    <a:pt x="447" y="6076"/>
                  </a:cubicBezTo>
                  <a:cubicBezTo>
                    <a:pt x="479" y="6204"/>
                    <a:pt x="479" y="6204"/>
                    <a:pt x="479" y="6204"/>
                  </a:cubicBezTo>
                  <a:cubicBezTo>
                    <a:pt x="490" y="6268"/>
                    <a:pt x="500" y="6374"/>
                    <a:pt x="500" y="6449"/>
                  </a:cubicBezTo>
                  <a:cubicBezTo>
                    <a:pt x="511" y="6609"/>
                    <a:pt x="511" y="6609"/>
                    <a:pt x="511" y="6609"/>
                  </a:cubicBezTo>
                  <a:cubicBezTo>
                    <a:pt x="522" y="6662"/>
                    <a:pt x="522" y="6726"/>
                    <a:pt x="522" y="6779"/>
                  </a:cubicBezTo>
                  <a:cubicBezTo>
                    <a:pt x="554" y="6960"/>
                    <a:pt x="554" y="6960"/>
                    <a:pt x="554" y="6960"/>
                  </a:cubicBezTo>
                  <a:cubicBezTo>
                    <a:pt x="564" y="7024"/>
                    <a:pt x="586" y="7109"/>
                    <a:pt x="607" y="7162"/>
                  </a:cubicBezTo>
                  <a:cubicBezTo>
                    <a:pt x="681" y="7343"/>
                    <a:pt x="681" y="7343"/>
                    <a:pt x="681" y="7343"/>
                  </a:cubicBezTo>
                  <a:cubicBezTo>
                    <a:pt x="724" y="7428"/>
                    <a:pt x="798" y="7534"/>
                    <a:pt x="852" y="7609"/>
                  </a:cubicBezTo>
                  <a:cubicBezTo>
                    <a:pt x="1001" y="7769"/>
                    <a:pt x="1001" y="7769"/>
                    <a:pt x="1001" y="7769"/>
                  </a:cubicBezTo>
                  <a:cubicBezTo>
                    <a:pt x="1214" y="7949"/>
                    <a:pt x="1246" y="7981"/>
                    <a:pt x="1501" y="8130"/>
                  </a:cubicBezTo>
                  <a:cubicBezTo>
                    <a:pt x="1725" y="8258"/>
                    <a:pt x="1725" y="8258"/>
                    <a:pt x="1725" y="8258"/>
                  </a:cubicBezTo>
                  <a:cubicBezTo>
                    <a:pt x="1820" y="8290"/>
                    <a:pt x="1937" y="8354"/>
                    <a:pt x="2033" y="8386"/>
                  </a:cubicBezTo>
                  <a:cubicBezTo>
                    <a:pt x="2289" y="8482"/>
                    <a:pt x="2289" y="8482"/>
                    <a:pt x="2289" y="8482"/>
                  </a:cubicBezTo>
                  <a:cubicBezTo>
                    <a:pt x="2385" y="8513"/>
                    <a:pt x="2502" y="8545"/>
                    <a:pt x="2587" y="8577"/>
                  </a:cubicBezTo>
                  <a:cubicBezTo>
                    <a:pt x="2864" y="8641"/>
                    <a:pt x="2864" y="8641"/>
                    <a:pt x="2864" y="8641"/>
                  </a:cubicBezTo>
                  <a:cubicBezTo>
                    <a:pt x="2959" y="8662"/>
                    <a:pt x="3076" y="8694"/>
                    <a:pt x="3172" y="8716"/>
                  </a:cubicBezTo>
                  <a:cubicBezTo>
                    <a:pt x="3460" y="8769"/>
                    <a:pt x="3460" y="8769"/>
                    <a:pt x="3460" y="8769"/>
                  </a:cubicBezTo>
                  <a:cubicBezTo>
                    <a:pt x="3545" y="8780"/>
                    <a:pt x="3662" y="8801"/>
                    <a:pt x="3758" y="8822"/>
                  </a:cubicBezTo>
                  <a:cubicBezTo>
                    <a:pt x="4045" y="8854"/>
                    <a:pt x="4045" y="8854"/>
                    <a:pt x="4045" y="8854"/>
                  </a:cubicBezTo>
                  <a:cubicBezTo>
                    <a:pt x="4141" y="8865"/>
                    <a:pt x="4258" y="8875"/>
                    <a:pt x="4343" y="8886"/>
                  </a:cubicBezTo>
                  <a:cubicBezTo>
                    <a:pt x="4641" y="8918"/>
                    <a:pt x="4641" y="8918"/>
                    <a:pt x="4641" y="8918"/>
                  </a:cubicBezTo>
                  <a:cubicBezTo>
                    <a:pt x="4737" y="8918"/>
                    <a:pt x="4854" y="8929"/>
                    <a:pt x="4939" y="8929"/>
                  </a:cubicBezTo>
                  <a:cubicBezTo>
                    <a:pt x="5248" y="8950"/>
                    <a:pt x="5248" y="8950"/>
                    <a:pt x="5248" y="8950"/>
                  </a:cubicBezTo>
                  <a:cubicBezTo>
                    <a:pt x="5333" y="8950"/>
                    <a:pt x="5450" y="8950"/>
                    <a:pt x="5546" y="8950"/>
                  </a:cubicBezTo>
                  <a:cubicBezTo>
                    <a:pt x="5844" y="8950"/>
                    <a:pt x="5844" y="8950"/>
                    <a:pt x="5844" y="8950"/>
                  </a:cubicBezTo>
                  <a:cubicBezTo>
                    <a:pt x="5940" y="8950"/>
                    <a:pt x="6057" y="8950"/>
                    <a:pt x="6153" y="8939"/>
                  </a:cubicBezTo>
                  <a:cubicBezTo>
                    <a:pt x="6461" y="8929"/>
                    <a:pt x="6461" y="8929"/>
                    <a:pt x="6461" y="8929"/>
                  </a:cubicBezTo>
                  <a:cubicBezTo>
                    <a:pt x="6557" y="8918"/>
                    <a:pt x="6674" y="8918"/>
                    <a:pt x="6770" y="8907"/>
                  </a:cubicBezTo>
                  <a:cubicBezTo>
                    <a:pt x="7079" y="8875"/>
                    <a:pt x="7079" y="8875"/>
                    <a:pt x="7079" y="8875"/>
                  </a:cubicBezTo>
                  <a:cubicBezTo>
                    <a:pt x="7175" y="8865"/>
                    <a:pt x="7302" y="8854"/>
                    <a:pt x="7398" y="8843"/>
                  </a:cubicBezTo>
                  <a:cubicBezTo>
                    <a:pt x="7707" y="8790"/>
                    <a:pt x="7707" y="8790"/>
                    <a:pt x="7707" y="8790"/>
                  </a:cubicBezTo>
                  <a:cubicBezTo>
                    <a:pt x="7803" y="8780"/>
                    <a:pt x="7930" y="8758"/>
                    <a:pt x="8016" y="8737"/>
                  </a:cubicBezTo>
                  <a:cubicBezTo>
                    <a:pt x="8314" y="8673"/>
                    <a:pt x="8314" y="8673"/>
                    <a:pt x="8314" y="8673"/>
                  </a:cubicBezTo>
                  <a:cubicBezTo>
                    <a:pt x="8399" y="8652"/>
                    <a:pt x="8527" y="8620"/>
                    <a:pt x="8612" y="8599"/>
                  </a:cubicBezTo>
                  <a:cubicBezTo>
                    <a:pt x="8888" y="8524"/>
                    <a:pt x="8888" y="8524"/>
                    <a:pt x="8888" y="8524"/>
                  </a:cubicBezTo>
                  <a:cubicBezTo>
                    <a:pt x="8974" y="8492"/>
                    <a:pt x="9080" y="8450"/>
                    <a:pt x="9165" y="8418"/>
                  </a:cubicBezTo>
                  <a:cubicBezTo>
                    <a:pt x="9421" y="8322"/>
                    <a:pt x="9421" y="8322"/>
                    <a:pt x="9421" y="8322"/>
                  </a:cubicBezTo>
                  <a:cubicBezTo>
                    <a:pt x="9495" y="8279"/>
                    <a:pt x="9602" y="8237"/>
                    <a:pt x="9676" y="8194"/>
                  </a:cubicBezTo>
                  <a:cubicBezTo>
                    <a:pt x="9900" y="8067"/>
                    <a:pt x="9900" y="8067"/>
                    <a:pt x="9900" y="8067"/>
                  </a:cubicBezTo>
                  <a:cubicBezTo>
                    <a:pt x="9964" y="8024"/>
                    <a:pt x="10070" y="7949"/>
                    <a:pt x="10134" y="7896"/>
                  </a:cubicBezTo>
                  <a:cubicBezTo>
                    <a:pt x="10304" y="7747"/>
                    <a:pt x="10304" y="7747"/>
                    <a:pt x="10304" y="7747"/>
                  </a:cubicBezTo>
                  <a:cubicBezTo>
                    <a:pt x="10368" y="7673"/>
                    <a:pt x="10453" y="7577"/>
                    <a:pt x="10506" y="7492"/>
                  </a:cubicBezTo>
                  <a:cubicBezTo>
                    <a:pt x="10581" y="7343"/>
                    <a:pt x="10581" y="7343"/>
                    <a:pt x="10581" y="7343"/>
                  </a:cubicBezTo>
                  <a:cubicBezTo>
                    <a:pt x="10730" y="6938"/>
                    <a:pt x="10709" y="6502"/>
                    <a:pt x="10815" y="6087"/>
                  </a:cubicBezTo>
                  <a:cubicBezTo>
                    <a:pt x="10868" y="5874"/>
                    <a:pt x="10868" y="5874"/>
                    <a:pt x="10868" y="5874"/>
                  </a:cubicBezTo>
                  <a:cubicBezTo>
                    <a:pt x="10890" y="5810"/>
                    <a:pt x="10911" y="5725"/>
                    <a:pt x="10922" y="5661"/>
                  </a:cubicBezTo>
                  <a:cubicBezTo>
                    <a:pt x="10975" y="5459"/>
                    <a:pt x="10975" y="5459"/>
                    <a:pt x="10975" y="5459"/>
                  </a:cubicBezTo>
                  <a:cubicBezTo>
                    <a:pt x="10985" y="5395"/>
                    <a:pt x="11007" y="5321"/>
                    <a:pt x="11017" y="5257"/>
                  </a:cubicBezTo>
                  <a:cubicBezTo>
                    <a:pt x="11060" y="5055"/>
                    <a:pt x="11060" y="5055"/>
                    <a:pt x="11060" y="5055"/>
                  </a:cubicBezTo>
                  <a:cubicBezTo>
                    <a:pt x="11071" y="5002"/>
                    <a:pt x="11081" y="4916"/>
                    <a:pt x="11092" y="4863"/>
                  </a:cubicBezTo>
                  <a:cubicBezTo>
                    <a:pt x="11124" y="4672"/>
                    <a:pt x="11124" y="4672"/>
                    <a:pt x="11124" y="4672"/>
                  </a:cubicBezTo>
                  <a:cubicBezTo>
                    <a:pt x="11134" y="4608"/>
                    <a:pt x="11145" y="4533"/>
                    <a:pt x="11156" y="4480"/>
                  </a:cubicBezTo>
                  <a:cubicBezTo>
                    <a:pt x="11177" y="4299"/>
                    <a:pt x="11177" y="4299"/>
                    <a:pt x="11177" y="4299"/>
                  </a:cubicBezTo>
                  <a:cubicBezTo>
                    <a:pt x="11188" y="4235"/>
                    <a:pt x="11198" y="4172"/>
                    <a:pt x="11198" y="4108"/>
                  </a:cubicBezTo>
                  <a:cubicBezTo>
                    <a:pt x="11220" y="3937"/>
                    <a:pt x="11220" y="3937"/>
                    <a:pt x="11220" y="3937"/>
                  </a:cubicBezTo>
                  <a:cubicBezTo>
                    <a:pt x="11220" y="3884"/>
                    <a:pt x="11230" y="3810"/>
                    <a:pt x="11230" y="3756"/>
                  </a:cubicBezTo>
                  <a:cubicBezTo>
                    <a:pt x="11241" y="3586"/>
                    <a:pt x="11241" y="3586"/>
                    <a:pt x="11241" y="3586"/>
                  </a:cubicBezTo>
                  <a:cubicBezTo>
                    <a:pt x="11252" y="3533"/>
                    <a:pt x="11252" y="3469"/>
                    <a:pt x="11252" y="3416"/>
                  </a:cubicBezTo>
                  <a:cubicBezTo>
                    <a:pt x="11262" y="3256"/>
                    <a:pt x="11262" y="3256"/>
                    <a:pt x="11262" y="3256"/>
                  </a:cubicBezTo>
                  <a:cubicBezTo>
                    <a:pt x="11262" y="3203"/>
                    <a:pt x="11273" y="3139"/>
                    <a:pt x="11273" y="3097"/>
                  </a:cubicBezTo>
                  <a:cubicBezTo>
                    <a:pt x="11273" y="2937"/>
                    <a:pt x="11273" y="2937"/>
                    <a:pt x="11273" y="2937"/>
                  </a:cubicBezTo>
                  <a:cubicBezTo>
                    <a:pt x="11273" y="2894"/>
                    <a:pt x="11273" y="2831"/>
                    <a:pt x="11273" y="2788"/>
                  </a:cubicBezTo>
                  <a:cubicBezTo>
                    <a:pt x="11283" y="2628"/>
                    <a:pt x="11283" y="2628"/>
                    <a:pt x="11283" y="2628"/>
                  </a:cubicBezTo>
                  <a:cubicBezTo>
                    <a:pt x="11283" y="2586"/>
                    <a:pt x="11283" y="2533"/>
                    <a:pt x="11283" y="2479"/>
                  </a:cubicBezTo>
                  <a:cubicBezTo>
                    <a:pt x="11273" y="2320"/>
                    <a:pt x="11273" y="2320"/>
                    <a:pt x="11273" y="2320"/>
                  </a:cubicBezTo>
                  <a:cubicBezTo>
                    <a:pt x="11262" y="2256"/>
                    <a:pt x="11241" y="2171"/>
                    <a:pt x="11230" y="2107"/>
                  </a:cubicBezTo>
                  <a:cubicBezTo>
                    <a:pt x="11177" y="1947"/>
                    <a:pt x="11177" y="1947"/>
                    <a:pt x="11177" y="1947"/>
                  </a:cubicBezTo>
                  <a:cubicBezTo>
                    <a:pt x="11145" y="1883"/>
                    <a:pt x="11103" y="1788"/>
                    <a:pt x="11060" y="1734"/>
                  </a:cubicBezTo>
                  <a:cubicBezTo>
                    <a:pt x="10953" y="1564"/>
                    <a:pt x="10953" y="1564"/>
                    <a:pt x="10953" y="1564"/>
                  </a:cubicBezTo>
                  <a:cubicBezTo>
                    <a:pt x="10890" y="1500"/>
                    <a:pt x="10815" y="1405"/>
                    <a:pt x="10751" y="1341"/>
                  </a:cubicBezTo>
                  <a:cubicBezTo>
                    <a:pt x="10581" y="1192"/>
                    <a:pt x="10581" y="1192"/>
                    <a:pt x="10581" y="1192"/>
                  </a:cubicBezTo>
                  <a:cubicBezTo>
                    <a:pt x="10315" y="1000"/>
                    <a:pt x="10315" y="1000"/>
                    <a:pt x="10144" y="904"/>
                  </a:cubicBezTo>
                  <a:cubicBezTo>
                    <a:pt x="10538" y="1128"/>
                    <a:pt x="10698" y="1447"/>
                    <a:pt x="10698" y="1798"/>
                  </a:cubicBezTo>
                </a:path>
              </a:pathLst>
            </a:custGeom>
            <a:solidFill>
              <a:srgbClr val="FF8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98" name="Freeform 74"/>
            <p:cNvSpPr>
              <a:spLocks noChangeAspect="1"/>
            </p:cNvSpPr>
            <p:nvPr/>
          </p:nvSpPr>
          <p:spPr bwMode="auto">
            <a:xfrm>
              <a:off x="2187" y="1611"/>
              <a:ext cx="1354" cy="1099"/>
            </a:xfrm>
            <a:custGeom>
              <a:avLst/>
              <a:gdLst>
                <a:gd name="T0" fmla="*/ 9069 w 11283"/>
                <a:gd name="T1" fmla="*/ 7561 h 9158"/>
                <a:gd name="T2" fmla="*/ 596 w 11283"/>
                <a:gd name="T3" fmla="*/ 7252 h 9158"/>
                <a:gd name="T4" fmla="*/ 7845 w 11283"/>
                <a:gd name="T5" fmla="*/ 1459 h 9158"/>
                <a:gd name="T6" fmla="*/ 7888 w 11283"/>
                <a:gd name="T7" fmla="*/ 5474 h 9158"/>
                <a:gd name="T8" fmla="*/ 10294 w 11283"/>
                <a:gd name="T9" fmla="*/ 5484 h 9158"/>
                <a:gd name="T10" fmla="*/ 10144 w 11283"/>
                <a:gd name="T11" fmla="*/ 1044 h 9158"/>
                <a:gd name="T12" fmla="*/ 8899 w 11283"/>
                <a:gd name="T13" fmla="*/ 543 h 9158"/>
                <a:gd name="T14" fmla="*/ 7962 w 11283"/>
                <a:gd name="T15" fmla="*/ 330 h 9158"/>
                <a:gd name="T16" fmla="*/ 7004 w 11283"/>
                <a:gd name="T17" fmla="*/ 202 h 9158"/>
                <a:gd name="T18" fmla="*/ 6046 w 11283"/>
                <a:gd name="T19" fmla="*/ 139 h 9158"/>
                <a:gd name="T20" fmla="*/ 5088 w 11283"/>
                <a:gd name="T21" fmla="*/ 139 h 9158"/>
                <a:gd name="T22" fmla="*/ 4098 w 11283"/>
                <a:gd name="T23" fmla="*/ 213 h 9158"/>
                <a:gd name="T24" fmla="*/ 3098 w 11283"/>
                <a:gd name="T25" fmla="*/ 362 h 9158"/>
                <a:gd name="T26" fmla="*/ 2161 w 11283"/>
                <a:gd name="T27" fmla="*/ 596 h 9158"/>
                <a:gd name="T28" fmla="*/ 1235 w 11283"/>
                <a:gd name="T29" fmla="*/ 980 h 9158"/>
                <a:gd name="T30" fmla="*/ 522 w 11283"/>
                <a:gd name="T31" fmla="*/ 1480 h 9158"/>
                <a:gd name="T32" fmla="*/ 0 w 11283"/>
                <a:gd name="T33" fmla="*/ 2609 h 9158"/>
                <a:gd name="T34" fmla="*/ 0 w 11283"/>
                <a:gd name="T35" fmla="*/ 3056 h 9158"/>
                <a:gd name="T36" fmla="*/ 21 w 11283"/>
                <a:gd name="T37" fmla="*/ 3546 h 9158"/>
                <a:gd name="T38" fmla="*/ 53 w 11283"/>
                <a:gd name="T39" fmla="*/ 4057 h 9158"/>
                <a:gd name="T40" fmla="*/ 117 w 11283"/>
                <a:gd name="T41" fmla="*/ 4601 h 9158"/>
                <a:gd name="T42" fmla="*/ 213 w 11283"/>
                <a:gd name="T43" fmla="*/ 5176 h 9158"/>
                <a:gd name="T44" fmla="*/ 341 w 11283"/>
                <a:gd name="T45" fmla="*/ 5793 h 9158"/>
                <a:gd name="T46" fmla="*/ 479 w 11283"/>
                <a:gd name="T47" fmla="*/ 6347 h 9158"/>
                <a:gd name="T48" fmla="*/ 522 w 11283"/>
                <a:gd name="T49" fmla="*/ 6922 h 9158"/>
                <a:gd name="T50" fmla="*/ 681 w 11283"/>
                <a:gd name="T51" fmla="*/ 7487 h 9158"/>
                <a:gd name="T52" fmla="*/ 1501 w 11283"/>
                <a:gd name="T53" fmla="*/ 8275 h 9158"/>
                <a:gd name="T54" fmla="*/ 2289 w 11283"/>
                <a:gd name="T55" fmla="*/ 8626 h 9158"/>
                <a:gd name="T56" fmla="*/ 3172 w 11283"/>
                <a:gd name="T57" fmla="*/ 8860 h 9158"/>
                <a:gd name="T58" fmla="*/ 4045 w 11283"/>
                <a:gd name="T59" fmla="*/ 8999 h 9158"/>
                <a:gd name="T60" fmla="*/ 4939 w 11283"/>
                <a:gd name="T61" fmla="*/ 9073 h 9158"/>
                <a:gd name="T62" fmla="*/ 5844 w 11283"/>
                <a:gd name="T63" fmla="*/ 9095 h 9158"/>
                <a:gd name="T64" fmla="*/ 6770 w 11283"/>
                <a:gd name="T65" fmla="*/ 9052 h 9158"/>
                <a:gd name="T66" fmla="*/ 7707 w 11283"/>
                <a:gd name="T67" fmla="*/ 8935 h 9158"/>
                <a:gd name="T68" fmla="*/ 8612 w 11283"/>
                <a:gd name="T69" fmla="*/ 8743 h 9158"/>
                <a:gd name="T70" fmla="*/ 9421 w 11283"/>
                <a:gd name="T71" fmla="*/ 8466 h 9158"/>
                <a:gd name="T72" fmla="*/ 10134 w 11283"/>
                <a:gd name="T73" fmla="*/ 8040 h 9158"/>
                <a:gd name="T74" fmla="*/ 10581 w 11283"/>
                <a:gd name="T75" fmla="*/ 7487 h 9158"/>
                <a:gd name="T76" fmla="*/ 10922 w 11283"/>
                <a:gd name="T77" fmla="*/ 5804 h 9158"/>
                <a:gd name="T78" fmla="*/ 11060 w 11283"/>
                <a:gd name="T79" fmla="*/ 5197 h 9158"/>
                <a:gd name="T80" fmla="*/ 11156 w 11283"/>
                <a:gd name="T81" fmla="*/ 4622 h 9158"/>
                <a:gd name="T82" fmla="*/ 11220 w 11283"/>
                <a:gd name="T83" fmla="*/ 4079 h 9158"/>
                <a:gd name="T84" fmla="*/ 11252 w 11283"/>
                <a:gd name="T85" fmla="*/ 3557 h 9158"/>
                <a:gd name="T86" fmla="*/ 11273 w 11283"/>
                <a:gd name="T87" fmla="*/ 3078 h 9158"/>
                <a:gd name="T88" fmla="*/ 11283 w 11283"/>
                <a:gd name="T89" fmla="*/ 2620 h 9158"/>
                <a:gd name="T90" fmla="*/ 11177 w 11283"/>
                <a:gd name="T91" fmla="*/ 2087 h 9158"/>
                <a:gd name="T92" fmla="*/ 10751 w 11283"/>
                <a:gd name="T93" fmla="*/ 1480 h 9158"/>
                <a:gd name="T94" fmla="*/ 10698 w 11283"/>
                <a:gd name="T95" fmla="*/ 1938 h 915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1283"/>
                <a:gd name="T145" fmla="*/ 0 h 9158"/>
                <a:gd name="T146" fmla="*/ 11283 w 11283"/>
                <a:gd name="T147" fmla="*/ 9158 h 9158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1283" h="9158">
                  <a:moveTo>
                    <a:pt x="10698" y="1938"/>
                  </a:moveTo>
                  <a:cubicBezTo>
                    <a:pt x="10698" y="2897"/>
                    <a:pt x="10655" y="4036"/>
                    <a:pt x="10294" y="5484"/>
                  </a:cubicBezTo>
                  <a:cubicBezTo>
                    <a:pt x="10113" y="6251"/>
                    <a:pt x="10528" y="6943"/>
                    <a:pt x="9069" y="7561"/>
                  </a:cubicBezTo>
                  <a:cubicBezTo>
                    <a:pt x="9048" y="7593"/>
                    <a:pt x="9006" y="7636"/>
                    <a:pt x="8974" y="7657"/>
                  </a:cubicBezTo>
                  <a:cubicBezTo>
                    <a:pt x="7515" y="8669"/>
                    <a:pt x="2970" y="9158"/>
                    <a:pt x="1416" y="8221"/>
                  </a:cubicBezTo>
                  <a:cubicBezTo>
                    <a:pt x="948" y="7944"/>
                    <a:pt x="671" y="7614"/>
                    <a:pt x="596" y="7252"/>
                  </a:cubicBezTo>
                  <a:cubicBezTo>
                    <a:pt x="586" y="7231"/>
                    <a:pt x="202" y="5112"/>
                    <a:pt x="139" y="4441"/>
                  </a:cubicBezTo>
                  <a:cubicBezTo>
                    <a:pt x="53" y="3536"/>
                    <a:pt x="85" y="2503"/>
                    <a:pt x="128" y="2343"/>
                  </a:cubicBezTo>
                  <a:cubicBezTo>
                    <a:pt x="543" y="767"/>
                    <a:pt x="7249" y="0"/>
                    <a:pt x="7845" y="1459"/>
                  </a:cubicBezTo>
                  <a:cubicBezTo>
                    <a:pt x="7867" y="1523"/>
                    <a:pt x="8420" y="3557"/>
                    <a:pt x="8463" y="4473"/>
                  </a:cubicBezTo>
                  <a:cubicBezTo>
                    <a:pt x="8484" y="4782"/>
                    <a:pt x="8484" y="4803"/>
                    <a:pt x="8026" y="5154"/>
                  </a:cubicBezTo>
                  <a:cubicBezTo>
                    <a:pt x="7962" y="5208"/>
                    <a:pt x="7835" y="5303"/>
                    <a:pt x="7888" y="5474"/>
                  </a:cubicBezTo>
                  <a:cubicBezTo>
                    <a:pt x="7909" y="5516"/>
                    <a:pt x="8005" y="5634"/>
                    <a:pt x="8367" y="5900"/>
                  </a:cubicBezTo>
                  <a:cubicBezTo>
                    <a:pt x="8888" y="6283"/>
                    <a:pt x="9772" y="6933"/>
                    <a:pt x="9069" y="7561"/>
                  </a:cubicBezTo>
                  <a:cubicBezTo>
                    <a:pt x="10528" y="6943"/>
                    <a:pt x="10113" y="6251"/>
                    <a:pt x="10294" y="5484"/>
                  </a:cubicBezTo>
                  <a:cubicBezTo>
                    <a:pt x="10655" y="4036"/>
                    <a:pt x="10698" y="2897"/>
                    <a:pt x="10698" y="1938"/>
                  </a:cubicBezTo>
                  <a:cubicBezTo>
                    <a:pt x="10698" y="1587"/>
                    <a:pt x="10538" y="1267"/>
                    <a:pt x="10144" y="1044"/>
                  </a:cubicBezTo>
                  <a:cubicBezTo>
                    <a:pt x="10144" y="1044"/>
                    <a:pt x="10144" y="1044"/>
                    <a:pt x="10144" y="1044"/>
                  </a:cubicBezTo>
                  <a:cubicBezTo>
                    <a:pt x="9846" y="884"/>
                    <a:pt x="9804" y="863"/>
                    <a:pt x="9527" y="756"/>
                  </a:cubicBezTo>
                  <a:cubicBezTo>
                    <a:pt x="9250" y="650"/>
                    <a:pt x="9250" y="650"/>
                    <a:pt x="9250" y="650"/>
                  </a:cubicBezTo>
                  <a:cubicBezTo>
                    <a:pt x="9144" y="618"/>
                    <a:pt x="9006" y="575"/>
                    <a:pt x="8899" y="543"/>
                  </a:cubicBezTo>
                  <a:cubicBezTo>
                    <a:pt x="8601" y="469"/>
                    <a:pt x="8601" y="469"/>
                    <a:pt x="8601" y="469"/>
                  </a:cubicBezTo>
                  <a:cubicBezTo>
                    <a:pt x="8505" y="437"/>
                    <a:pt x="8367" y="405"/>
                    <a:pt x="8271" y="384"/>
                  </a:cubicBezTo>
                  <a:cubicBezTo>
                    <a:pt x="7962" y="330"/>
                    <a:pt x="7962" y="330"/>
                    <a:pt x="7962" y="330"/>
                  </a:cubicBezTo>
                  <a:cubicBezTo>
                    <a:pt x="7867" y="309"/>
                    <a:pt x="7728" y="288"/>
                    <a:pt x="7632" y="277"/>
                  </a:cubicBezTo>
                  <a:cubicBezTo>
                    <a:pt x="7324" y="234"/>
                    <a:pt x="7324" y="234"/>
                    <a:pt x="7324" y="234"/>
                  </a:cubicBezTo>
                  <a:cubicBezTo>
                    <a:pt x="7228" y="224"/>
                    <a:pt x="7100" y="213"/>
                    <a:pt x="7004" y="202"/>
                  </a:cubicBezTo>
                  <a:cubicBezTo>
                    <a:pt x="6685" y="171"/>
                    <a:pt x="6685" y="171"/>
                    <a:pt x="6685" y="171"/>
                  </a:cubicBezTo>
                  <a:cubicBezTo>
                    <a:pt x="6589" y="171"/>
                    <a:pt x="6461" y="160"/>
                    <a:pt x="6366" y="149"/>
                  </a:cubicBezTo>
                  <a:cubicBezTo>
                    <a:pt x="6046" y="139"/>
                    <a:pt x="6046" y="139"/>
                    <a:pt x="6046" y="139"/>
                  </a:cubicBezTo>
                  <a:cubicBezTo>
                    <a:pt x="5950" y="139"/>
                    <a:pt x="5823" y="139"/>
                    <a:pt x="5727" y="139"/>
                  </a:cubicBezTo>
                  <a:cubicBezTo>
                    <a:pt x="5408" y="139"/>
                    <a:pt x="5408" y="139"/>
                    <a:pt x="5408" y="139"/>
                  </a:cubicBezTo>
                  <a:cubicBezTo>
                    <a:pt x="5312" y="139"/>
                    <a:pt x="5184" y="139"/>
                    <a:pt x="5088" y="139"/>
                  </a:cubicBezTo>
                  <a:cubicBezTo>
                    <a:pt x="4758" y="160"/>
                    <a:pt x="4758" y="160"/>
                    <a:pt x="4758" y="160"/>
                  </a:cubicBezTo>
                  <a:cubicBezTo>
                    <a:pt x="4662" y="171"/>
                    <a:pt x="4524" y="171"/>
                    <a:pt x="4428" y="181"/>
                  </a:cubicBezTo>
                  <a:cubicBezTo>
                    <a:pt x="4098" y="213"/>
                    <a:pt x="4098" y="213"/>
                    <a:pt x="4098" y="213"/>
                  </a:cubicBezTo>
                  <a:cubicBezTo>
                    <a:pt x="4003" y="224"/>
                    <a:pt x="3864" y="245"/>
                    <a:pt x="3758" y="256"/>
                  </a:cubicBezTo>
                  <a:cubicBezTo>
                    <a:pt x="3428" y="298"/>
                    <a:pt x="3428" y="298"/>
                    <a:pt x="3428" y="298"/>
                  </a:cubicBezTo>
                  <a:cubicBezTo>
                    <a:pt x="3332" y="320"/>
                    <a:pt x="3194" y="341"/>
                    <a:pt x="3098" y="362"/>
                  </a:cubicBezTo>
                  <a:cubicBezTo>
                    <a:pt x="2778" y="426"/>
                    <a:pt x="2778" y="426"/>
                    <a:pt x="2778" y="426"/>
                  </a:cubicBezTo>
                  <a:cubicBezTo>
                    <a:pt x="2683" y="458"/>
                    <a:pt x="2544" y="490"/>
                    <a:pt x="2448" y="511"/>
                  </a:cubicBezTo>
                  <a:cubicBezTo>
                    <a:pt x="2161" y="596"/>
                    <a:pt x="2161" y="596"/>
                    <a:pt x="2161" y="596"/>
                  </a:cubicBezTo>
                  <a:cubicBezTo>
                    <a:pt x="2055" y="628"/>
                    <a:pt x="1927" y="671"/>
                    <a:pt x="1831" y="714"/>
                  </a:cubicBezTo>
                  <a:cubicBezTo>
                    <a:pt x="1565" y="820"/>
                    <a:pt x="1565" y="820"/>
                    <a:pt x="1565" y="820"/>
                  </a:cubicBezTo>
                  <a:cubicBezTo>
                    <a:pt x="1469" y="863"/>
                    <a:pt x="1331" y="927"/>
                    <a:pt x="1235" y="980"/>
                  </a:cubicBezTo>
                  <a:cubicBezTo>
                    <a:pt x="1011" y="1108"/>
                    <a:pt x="1011" y="1108"/>
                    <a:pt x="1011" y="1108"/>
                  </a:cubicBezTo>
                  <a:cubicBezTo>
                    <a:pt x="916" y="1172"/>
                    <a:pt x="777" y="1257"/>
                    <a:pt x="681" y="1331"/>
                  </a:cubicBezTo>
                  <a:cubicBezTo>
                    <a:pt x="522" y="1480"/>
                    <a:pt x="522" y="1480"/>
                    <a:pt x="522" y="1480"/>
                  </a:cubicBezTo>
                  <a:cubicBezTo>
                    <a:pt x="330" y="1672"/>
                    <a:pt x="319" y="1683"/>
                    <a:pt x="234" y="1821"/>
                  </a:cubicBezTo>
                  <a:cubicBezTo>
                    <a:pt x="149" y="1981"/>
                    <a:pt x="149" y="1981"/>
                    <a:pt x="149" y="1981"/>
                  </a:cubicBezTo>
                  <a:cubicBezTo>
                    <a:pt x="43" y="2226"/>
                    <a:pt x="11" y="2311"/>
                    <a:pt x="0" y="2609"/>
                  </a:cubicBezTo>
                  <a:cubicBezTo>
                    <a:pt x="0" y="2758"/>
                    <a:pt x="0" y="2758"/>
                    <a:pt x="0" y="2758"/>
                  </a:cubicBezTo>
                  <a:cubicBezTo>
                    <a:pt x="0" y="2801"/>
                    <a:pt x="0" y="2854"/>
                    <a:pt x="0" y="2907"/>
                  </a:cubicBezTo>
                  <a:cubicBezTo>
                    <a:pt x="0" y="3056"/>
                    <a:pt x="0" y="3056"/>
                    <a:pt x="0" y="3056"/>
                  </a:cubicBezTo>
                  <a:cubicBezTo>
                    <a:pt x="0" y="3110"/>
                    <a:pt x="0" y="3174"/>
                    <a:pt x="11" y="3216"/>
                  </a:cubicBezTo>
                  <a:cubicBezTo>
                    <a:pt x="11" y="3376"/>
                    <a:pt x="11" y="3376"/>
                    <a:pt x="11" y="3376"/>
                  </a:cubicBezTo>
                  <a:cubicBezTo>
                    <a:pt x="11" y="3429"/>
                    <a:pt x="21" y="3493"/>
                    <a:pt x="21" y="3546"/>
                  </a:cubicBezTo>
                  <a:cubicBezTo>
                    <a:pt x="32" y="3706"/>
                    <a:pt x="32" y="3706"/>
                    <a:pt x="32" y="3706"/>
                  </a:cubicBezTo>
                  <a:cubicBezTo>
                    <a:pt x="32" y="3759"/>
                    <a:pt x="43" y="3834"/>
                    <a:pt x="43" y="3887"/>
                  </a:cubicBezTo>
                  <a:cubicBezTo>
                    <a:pt x="53" y="4057"/>
                    <a:pt x="53" y="4057"/>
                    <a:pt x="53" y="4057"/>
                  </a:cubicBezTo>
                  <a:cubicBezTo>
                    <a:pt x="64" y="4111"/>
                    <a:pt x="64" y="4185"/>
                    <a:pt x="75" y="4239"/>
                  </a:cubicBezTo>
                  <a:cubicBezTo>
                    <a:pt x="96" y="4420"/>
                    <a:pt x="96" y="4420"/>
                    <a:pt x="96" y="4420"/>
                  </a:cubicBezTo>
                  <a:cubicBezTo>
                    <a:pt x="96" y="4473"/>
                    <a:pt x="107" y="4547"/>
                    <a:pt x="117" y="4601"/>
                  </a:cubicBezTo>
                  <a:cubicBezTo>
                    <a:pt x="149" y="4792"/>
                    <a:pt x="149" y="4792"/>
                    <a:pt x="149" y="4792"/>
                  </a:cubicBezTo>
                  <a:cubicBezTo>
                    <a:pt x="149" y="4846"/>
                    <a:pt x="170" y="4931"/>
                    <a:pt x="181" y="4984"/>
                  </a:cubicBezTo>
                  <a:cubicBezTo>
                    <a:pt x="213" y="5176"/>
                    <a:pt x="213" y="5176"/>
                    <a:pt x="213" y="5176"/>
                  </a:cubicBezTo>
                  <a:cubicBezTo>
                    <a:pt x="224" y="5240"/>
                    <a:pt x="234" y="5314"/>
                    <a:pt x="245" y="5378"/>
                  </a:cubicBezTo>
                  <a:cubicBezTo>
                    <a:pt x="298" y="5580"/>
                    <a:pt x="298" y="5580"/>
                    <a:pt x="298" y="5580"/>
                  </a:cubicBezTo>
                  <a:cubicBezTo>
                    <a:pt x="309" y="5644"/>
                    <a:pt x="330" y="5729"/>
                    <a:pt x="341" y="5793"/>
                  </a:cubicBezTo>
                  <a:cubicBezTo>
                    <a:pt x="394" y="5996"/>
                    <a:pt x="394" y="5996"/>
                    <a:pt x="394" y="5996"/>
                  </a:cubicBezTo>
                  <a:cubicBezTo>
                    <a:pt x="415" y="6060"/>
                    <a:pt x="437" y="6155"/>
                    <a:pt x="447" y="6219"/>
                  </a:cubicBezTo>
                  <a:cubicBezTo>
                    <a:pt x="479" y="6347"/>
                    <a:pt x="479" y="6347"/>
                    <a:pt x="479" y="6347"/>
                  </a:cubicBezTo>
                  <a:cubicBezTo>
                    <a:pt x="490" y="6411"/>
                    <a:pt x="500" y="6517"/>
                    <a:pt x="500" y="6592"/>
                  </a:cubicBezTo>
                  <a:cubicBezTo>
                    <a:pt x="511" y="6752"/>
                    <a:pt x="511" y="6752"/>
                    <a:pt x="511" y="6752"/>
                  </a:cubicBezTo>
                  <a:cubicBezTo>
                    <a:pt x="522" y="6805"/>
                    <a:pt x="522" y="6869"/>
                    <a:pt x="522" y="6922"/>
                  </a:cubicBezTo>
                  <a:cubicBezTo>
                    <a:pt x="554" y="7103"/>
                    <a:pt x="554" y="7103"/>
                    <a:pt x="554" y="7103"/>
                  </a:cubicBezTo>
                  <a:cubicBezTo>
                    <a:pt x="564" y="7167"/>
                    <a:pt x="586" y="7252"/>
                    <a:pt x="607" y="7306"/>
                  </a:cubicBezTo>
                  <a:cubicBezTo>
                    <a:pt x="681" y="7487"/>
                    <a:pt x="681" y="7487"/>
                    <a:pt x="681" y="7487"/>
                  </a:cubicBezTo>
                  <a:cubicBezTo>
                    <a:pt x="724" y="7572"/>
                    <a:pt x="798" y="7678"/>
                    <a:pt x="852" y="7753"/>
                  </a:cubicBezTo>
                  <a:cubicBezTo>
                    <a:pt x="1001" y="7913"/>
                    <a:pt x="1001" y="7913"/>
                    <a:pt x="1001" y="7913"/>
                  </a:cubicBezTo>
                  <a:cubicBezTo>
                    <a:pt x="1214" y="8094"/>
                    <a:pt x="1246" y="8125"/>
                    <a:pt x="1501" y="8275"/>
                  </a:cubicBezTo>
                  <a:cubicBezTo>
                    <a:pt x="1725" y="8402"/>
                    <a:pt x="1725" y="8402"/>
                    <a:pt x="1725" y="8402"/>
                  </a:cubicBezTo>
                  <a:cubicBezTo>
                    <a:pt x="1820" y="8434"/>
                    <a:pt x="1937" y="8498"/>
                    <a:pt x="2033" y="8530"/>
                  </a:cubicBezTo>
                  <a:cubicBezTo>
                    <a:pt x="2289" y="8626"/>
                    <a:pt x="2289" y="8626"/>
                    <a:pt x="2289" y="8626"/>
                  </a:cubicBezTo>
                  <a:cubicBezTo>
                    <a:pt x="2385" y="8658"/>
                    <a:pt x="2502" y="8690"/>
                    <a:pt x="2587" y="8722"/>
                  </a:cubicBezTo>
                  <a:cubicBezTo>
                    <a:pt x="2864" y="8786"/>
                    <a:pt x="2864" y="8786"/>
                    <a:pt x="2864" y="8786"/>
                  </a:cubicBezTo>
                  <a:cubicBezTo>
                    <a:pt x="2959" y="8807"/>
                    <a:pt x="3076" y="8839"/>
                    <a:pt x="3172" y="8860"/>
                  </a:cubicBezTo>
                  <a:cubicBezTo>
                    <a:pt x="3460" y="8914"/>
                    <a:pt x="3460" y="8914"/>
                    <a:pt x="3460" y="8914"/>
                  </a:cubicBezTo>
                  <a:cubicBezTo>
                    <a:pt x="3545" y="8924"/>
                    <a:pt x="3662" y="8945"/>
                    <a:pt x="3758" y="8967"/>
                  </a:cubicBezTo>
                  <a:cubicBezTo>
                    <a:pt x="4045" y="8999"/>
                    <a:pt x="4045" y="8999"/>
                    <a:pt x="4045" y="8999"/>
                  </a:cubicBezTo>
                  <a:cubicBezTo>
                    <a:pt x="4141" y="9009"/>
                    <a:pt x="4258" y="9020"/>
                    <a:pt x="4343" y="9031"/>
                  </a:cubicBezTo>
                  <a:cubicBezTo>
                    <a:pt x="4641" y="9063"/>
                    <a:pt x="4641" y="9063"/>
                    <a:pt x="4641" y="9063"/>
                  </a:cubicBezTo>
                  <a:cubicBezTo>
                    <a:pt x="4737" y="9063"/>
                    <a:pt x="4854" y="9073"/>
                    <a:pt x="4939" y="9073"/>
                  </a:cubicBezTo>
                  <a:cubicBezTo>
                    <a:pt x="5248" y="9095"/>
                    <a:pt x="5248" y="9095"/>
                    <a:pt x="5248" y="9095"/>
                  </a:cubicBezTo>
                  <a:cubicBezTo>
                    <a:pt x="5333" y="9095"/>
                    <a:pt x="5450" y="9095"/>
                    <a:pt x="5546" y="9095"/>
                  </a:cubicBezTo>
                  <a:cubicBezTo>
                    <a:pt x="5844" y="9095"/>
                    <a:pt x="5844" y="9095"/>
                    <a:pt x="5844" y="9095"/>
                  </a:cubicBezTo>
                  <a:cubicBezTo>
                    <a:pt x="5940" y="9095"/>
                    <a:pt x="6057" y="9095"/>
                    <a:pt x="6153" y="9084"/>
                  </a:cubicBezTo>
                  <a:cubicBezTo>
                    <a:pt x="6461" y="9073"/>
                    <a:pt x="6461" y="9073"/>
                    <a:pt x="6461" y="9073"/>
                  </a:cubicBezTo>
                  <a:cubicBezTo>
                    <a:pt x="6557" y="9063"/>
                    <a:pt x="6674" y="9063"/>
                    <a:pt x="6770" y="9052"/>
                  </a:cubicBezTo>
                  <a:cubicBezTo>
                    <a:pt x="7079" y="9020"/>
                    <a:pt x="7079" y="9020"/>
                    <a:pt x="7079" y="9020"/>
                  </a:cubicBezTo>
                  <a:cubicBezTo>
                    <a:pt x="7175" y="9009"/>
                    <a:pt x="7302" y="8999"/>
                    <a:pt x="7398" y="8988"/>
                  </a:cubicBezTo>
                  <a:cubicBezTo>
                    <a:pt x="7707" y="8935"/>
                    <a:pt x="7707" y="8935"/>
                    <a:pt x="7707" y="8935"/>
                  </a:cubicBezTo>
                  <a:cubicBezTo>
                    <a:pt x="7803" y="8924"/>
                    <a:pt x="7930" y="8903"/>
                    <a:pt x="8016" y="8882"/>
                  </a:cubicBezTo>
                  <a:cubicBezTo>
                    <a:pt x="8314" y="8818"/>
                    <a:pt x="8314" y="8818"/>
                    <a:pt x="8314" y="8818"/>
                  </a:cubicBezTo>
                  <a:cubicBezTo>
                    <a:pt x="8399" y="8796"/>
                    <a:pt x="8527" y="8764"/>
                    <a:pt x="8612" y="8743"/>
                  </a:cubicBezTo>
                  <a:cubicBezTo>
                    <a:pt x="8888" y="8669"/>
                    <a:pt x="8888" y="8669"/>
                    <a:pt x="8888" y="8669"/>
                  </a:cubicBezTo>
                  <a:cubicBezTo>
                    <a:pt x="8974" y="8637"/>
                    <a:pt x="9080" y="8594"/>
                    <a:pt x="9165" y="8562"/>
                  </a:cubicBezTo>
                  <a:cubicBezTo>
                    <a:pt x="9421" y="8466"/>
                    <a:pt x="9421" y="8466"/>
                    <a:pt x="9421" y="8466"/>
                  </a:cubicBezTo>
                  <a:cubicBezTo>
                    <a:pt x="9495" y="8424"/>
                    <a:pt x="9602" y="8381"/>
                    <a:pt x="9676" y="8338"/>
                  </a:cubicBezTo>
                  <a:cubicBezTo>
                    <a:pt x="9900" y="8211"/>
                    <a:pt x="9900" y="8211"/>
                    <a:pt x="9900" y="8211"/>
                  </a:cubicBezTo>
                  <a:cubicBezTo>
                    <a:pt x="9964" y="8168"/>
                    <a:pt x="10070" y="8094"/>
                    <a:pt x="10134" y="8040"/>
                  </a:cubicBezTo>
                  <a:cubicBezTo>
                    <a:pt x="10304" y="7891"/>
                    <a:pt x="10304" y="7891"/>
                    <a:pt x="10304" y="7891"/>
                  </a:cubicBezTo>
                  <a:cubicBezTo>
                    <a:pt x="10368" y="7817"/>
                    <a:pt x="10453" y="7721"/>
                    <a:pt x="10506" y="7636"/>
                  </a:cubicBezTo>
                  <a:cubicBezTo>
                    <a:pt x="10581" y="7487"/>
                    <a:pt x="10581" y="7487"/>
                    <a:pt x="10581" y="7487"/>
                  </a:cubicBezTo>
                  <a:cubicBezTo>
                    <a:pt x="10730" y="7082"/>
                    <a:pt x="10709" y="6645"/>
                    <a:pt x="10815" y="6230"/>
                  </a:cubicBezTo>
                  <a:cubicBezTo>
                    <a:pt x="10868" y="6017"/>
                    <a:pt x="10868" y="6017"/>
                    <a:pt x="10868" y="6017"/>
                  </a:cubicBezTo>
                  <a:cubicBezTo>
                    <a:pt x="10890" y="5953"/>
                    <a:pt x="10911" y="5868"/>
                    <a:pt x="10922" y="5804"/>
                  </a:cubicBezTo>
                  <a:cubicBezTo>
                    <a:pt x="10975" y="5602"/>
                    <a:pt x="10975" y="5602"/>
                    <a:pt x="10975" y="5602"/>
                  </a:cubicBezTo>
                  <a:cubicBezTo>
                    <a:pt x="10985" y="5538"/>
                    <a:pt x="11007" y="5463"/>
                    <a:pt x="11017" y="5399"/>
                  </a:cubicBezTo>
                  <a:cubicBezTo>
                    <a:pt x="11060" y="5197"/>
                    <a:pt x="11060" y="5197"/>
                    <a:pt x="11060" y="5197"/>
                  </a:cubicBezTo>
                  <a:cubicBezTo>
                    <a:pt x="11071" y="5144"/>
                    <a:pt x="11081" y="5059"/>
                    <a:pt x="11092" y="5005"/>
                  </a:cubicBezTo>
                  <a:cubicBezTo>
                    <a:pt x="11124" y="4814"/>
                    <a:pt x="11124" y="4814"/>
                    <a:pt x="11124" y="4814"/>
                  </a:cubicBezTo>
                  <a:cubicBezTo>
                    <a:pt x="11134" y="4750"/>
                    <a:pt x="11145" y="4675"/>
                    <a:pt x="11156" y="4622"/>
                  </a:cubicBezTo>
                  <a:cubicBezTo>
                    <a:pt x="11177" y="4441"/>
                    <a:pt x="11177" y="4441"/>
                    <a:pt x="11177" y="4441"/>
                  </a:cubicBezTo>
                  <a:cubicBezTo>
                    <a:pt x="11188" y="4377"/>
                    <a:pt x="11198" y="4313"/>
                    <a:pt x="11198" y="4249"/>
                  </a:cubicBezTo>
                  <a:cubicBezTo>
                    <a:pt x="11220" y="4079"/>
                    <a:pt x="11220" y="4079"/>
                    <a:pt x="11220" y="4079"/>
                  </a:cubicBezTo>
                  <a:cubicBezTo>
                    <a:pt x="11220" y="4026"/>
                    <a:pt x="11230" y="3951"/>
                    <a:pt x="11230" y="3898"/>
                  </a:cubicBezTo>
                  <a:cubicBezTo>
                    <a:pt x="11241" y="3727"/>
                    <a:pt x="11241" y="3727"/>
                    <a:pt x="11241" y="3727"/>
                  </a:cubicBezTo>
                  <a:cubicBezTo>
                    <a:pt x="11252" y="3674"/>
                    <a:pt x="11252" y="3610"/>
                    <a:pt x="11252" y="3557"/>
                  </a:cubicBezTo>
                  <a:cubicBezTo>
                    <a:pt x="11262" y="3397"/>
                    <a:pt x="11262" y="3397"/>
                    <a:pt x="11262" y="3397"/>
                  </a:cubicBezTo>
                  <a:cubicBezTo>
                    <a:pt x="11262" y="3344"/>
                    <a:pt x="11273" y="3280"/>
                    <a:pt x="11273" y="3238"/>
                  </a:cubicBezTo>
                  <a:cubicBezTo>
                    <a:pt x="11273" y="3078"/>
                    <a:pt x="11273" y="3078"/>
                    <a:pt x="11273" y="3078"/>
                  </a:cubicBezTo>
                  <a:cubicBezTo>
                    <a:pt x="11273" y="3035"/>
                    <a:pt x="11273" y="2971"/>
                    <a:pt x="11273" y="2929"/>
                  </a:cubicBezTo>
                  <a:cubicBezTo>
                    <a:pt x="11283" y="2769"/>
                    <a:pt x="11283" y="2769"/>
                    <a:pt x="11283" y="2769"/>
                  </a:cubicBezTo>
                  <a:cubicBezTo>
                    <a:pt x="11283" y="2726"/>
                    <a:pt x="11283" y="2673"/>
                    <a:pt x="11283" y="2620"/>
                  </a:cubicBezTo>
                  <a:cubicBezTo>
                    <a:pt x="11273" y="2460"/>
                    <a:pt x="11273" y="2460"/>
                    <a:pt x="11273" y="2460"/>
                  </a:cubicBezTo>
                  <a:cubicBezTo>
                    <a:pt x="11262" y="2396"/>
                    <a:pt x="11241" y="2311"/>
                    <a:pt x="11230" y="2247"/>
                  </a:cubicBezTo>
                  <a:cubicBezTo>
                    <a:pt x="11177" y="2087"/>
                    <a:pt x="11177" y="2087"/>
                    <a:pt x="11177" y="2087"/>
                  </a:cubicBezTo>
                  <a:cubicBezTo>
                    <a:pt x="11145" y="2023"/>
                    <a:pt x="11103" y="1928"/>
                    <a:pt x="11060" y="1874"/>
                  </a:cubicBezTo>
                  <a:cubicBezTo>
                    <a:pt x="10953" y="1704"/>
                    <a:pt x="10953" y="1704"/>
                    <a:pt x="10953" y="1704"/>
                  </a:cubicBezTo>
                  <a:cubicBezTo>
                    <a:pt x="10890" y="1640"/>
                    <a:pt x="10815" y="1544"/>
                    <a:pt x="10751" y="1480"/>
                  </a:cubicBezTo>
                  <a:cubicBezTo>
                    <a:pt x="10581" y="1331"/>
                    <a:pt x="10581" y="1331"/>
                    <a:pt x="10581" y="1331"/>
                  </a:cubicBezTo>
                  <a:cubicBezTo>
                    <a:pt x="10315" y="1140"/>
                    <a:pt x="10315" y="1140"/>
                    <a:pt x="10144" y="1044"/>
                  </a:cubicBezTo>
                  <a:cubicBezTo>
                    <a:pt x="10538" y="1267"/>
                    <a:pt x="10698" y="1587"/>
                    <a:pt x="10698" y="1938"/>
                  </a:cubicBezTo>
                </a:path>
              </a:pathLst>
            </a:custGeom>
            <a:solidFill>
              <a:srgbClr val="FF9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99" name="Freeform 75"/>
            <p:cNvSpPr>
              <a:spLocks noChangeAspect="1"/>
            </p:cNvSpPr>
            <p:nvPr/>
          </p:nvSpPr>
          <p:spPr bwMode="auto">
            <a:xfrm>
              <a:off x="2187" y="1628"/>
              <a:ext cx="1284" cy="861"/>
            </a:xfrm>
            <a:custGeom>
              <a:avLst/>
              <a:gdLst>
                <a:gd name="T0" fmla="*/ 43 w 10700"/>
                <a:gd name="T1" fmla="*/ 2874 h 7175"/>
                <a:gd name="T2" fmla="*/ 8007 w 10700"/>
                <a:gd name="T3" fmla="*/ 1128 h 7175"/>
                <a:gd name="T4" fmla="*/ 8294 w 10700"/>
                <a:gd name="T5" fmla="*/ 5056 h 7175"/>
                <a:gd name="T6" fmla="*/ 9550 w 10700"/>
                <a:gd name="T7" fmla="*/ 7175 h 7175"/>
                <a:gd name="T8" fmla="*/ 10700 w 10700"/>
                <a:gd name="T9" fmla="*/ 1799 h 7175"/>
                <a:gd name="T10" fmla="*/ 10147 w 10700"/>
                <a:gd name="T11" fmla="*/ 905 h 7175"/>
                <a:gd name="T12" fmla="*/ 9252 w 10700"/>
                <a:gd name="T13" fmla="*/ 511 h 7175"/>
                <a:gd name="T14" fmla="*/ 8603 w 10700"/>
                <a:gd name="T15" fmla="*/ 330 h 7175"/>
                <a:gd name="T16" fmla="*/ 7964 w 10700"/>
                <a:gd name="T17" fmla="*/ 191 h 7175"/>
                <a:gd name="T18" fmla="*/ 7325 w 10700"/>
                <a:gd name="T19" fmla="*/ 96 h 7175"/>
                <a:gd name="T20" fmla="*/ 6686 w 10700"/>
                <a:gd name="T21" fmla="*/ 32 h 7175"/>
                <a:gd name="T22" fmla="*/ 6047 w 10700"/>
                <a:gd name="T23" fmla="*/ 0 h 7175"/>
                <a:gd name="T24" fmla="*/ 5409 w 10700"/>
                <a:gd name="T25" fmla="*/ 0 h 7175"/>
                <a:gd name="T26" fmla="*/ 4759 w 10700"/>
                <a:gd name="T27" fmla="*/ 21 h 7175"/>
                <a:gd name="T28" fmla="*/ 4099 w 10700"/>
                <a:gd name="T29" fmla="*/ 74 h 7175"/>
                <a:gd name="T30" fmla="*/ 3428 w 10700"/>
                <a:gd name="T31" fmla="*/ 159 h 7175"/>
                <a:gd name="T32" fmla="*/ 2779 w 10700"/>
                <a:gd name="T33" fmla="*/ 287 h 7175"/>
                <a:gd name="T34" fmla="*/ 2161 w 10700"/>
                <a:gd name="T35" fmla="*/ 458 h 7175"/>
                <a:gd name="T36" fmla="*/ 1565 w 10700"/>
                <a:gd name="T37" fmla="*/ 681 h 7175"/>
                <a:gd name="T38" fmla="*/ 1012 w 10700"/>
                <a:gd name="T39" fmla="*/ 969 h 7175"/>
                <a:gd name="T40" fmla="*/ 522 w 10700"/>
                <a:gd name="T41" fmla="*/ 1341 h 7175"/>
                <a:gd name="T42" fmla="*/ 149 w 10700"/>
                <a:gd name="T43" fmla="*/ 1841 h 7175"/>
                <a:gd name="T44" fmla="*/ 0 w 10700"/>
                <a:gd name="T45" fmla="*/ 2619 h 7175"/>
                <a:gd name="T46" fmla="*/ 0 w 10700"/>
                <a:gd name="T47" fmla="*/ 2917 h 7175"/>
                <a:gd name="T48" fmla="*/ 11 w 10700"/>
                <a:gd name="T49" fmla="*/ 3236 h 7175"/>
                <a:gd name="T50" fmla="*/ 32 w 10700"/>
                <a:gd name="T51" fmla="*/ 3566 h 7175"/>
                <a:gd name="T52" fmla="*/ 53 w 10700"/>
                <a:gd name="T53" fmla="*/ 3917 h 7175"/>
                <a:gd name="T54" fmla="*/ 96 w 10700"/>
                <a:gd name="T55" fmla="*/ 4279 h 7175"/>
                <a:gd name="T56" fmla="*/ 149 w 10700"/>
                <a:gd name="T57" fmla="*/ 4652 h 7175"/>
                <a:gd name="T58" fmla="*/ 213 w 10700"/>
                <a:gd name="T59" fmla="*/ 5035 h 7175"/>
                <a:gd name="T60" fmla="*/ 298 w 10700"/>
                <a:gd name="T61" fmla="*/ 5440 h 7175"/>
                <a:gd name="T62" fmla="*/ 394 w 10700"/>
                <a:gd name="T63" fmla="*/ 5855 h 7175"/>
                <a:gd name="T64" fmla="*/ 479 w 10700"/>
                <a:gd name="T65" fmla="*/ 6206 h 7175"/>
                <a:gd name="T66" fmla="*/ 511 w 10700"/>
                <a:gd name="T67" fmla="*/ 6611 h 7175"/>
                <a:gd name="T68" fmla="*/ 554 w 10700"/>
                <a:gd name="T69" fmla="*/ 6962 h 7175"/>
                <a:gd name="T70" fmla="*/ 607 w 10700"/>
                <a:gd name="T71" fmla="*/ 7164 h 717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0700"/>
                <a:gd name="T109" fmla="*/ 0 h 7175"/>
                <a:gd name="T110" fmla="*/ 10700 w 10700"/>
                <a:gd name="T111" fmla="*/ 7175 h 7175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0700" h="7175">
                  <a:moveTo>
                    <a:pt x="607" y="7164"/>
                  </a:moveTo>
                  <a:cubicBezTo>
                    <a:pt x="596" y="7143"/>
                    <a:pt x="43" y="4939"/>
                    <a:pt x="43" y="2874"/>
                  </a:cubicBezTo>
                  <a:cubicBezTo>
                    <a:pt x="43" y="2246"/>
                    <a:pt x="64" y="1948"/>
                    <a:pt x="596" y="1511"/>
                  </a:cubicBezTo>
                  <a:cubicBezTo>
                    <a:pt x="2247" y="170"/>
                    <a:pt x="7208" y="426"/>
                    <a:pt x="8007" y="1128"/>
                  </a:cubicBezTo>
                  <a:cubicBezTo>
                    <a:pt x="8283" y="1362"/>
                    <a:pt x="8688" y="3949"/>
                    <a:pt x="8709" y="4375"/>
                  </a:cubicBezTo>
                  <a:cubicBezTo>
                    <a:pt x="8741" y="4684"/>
                    <a:pt x="8741" y="4684"/>
                    <a:pt x="8294" y="5056"/>
                  </a:cubicBezTo>
                  <a:cubicBezTo>
                    <a:pt x="8230" y="5110"/>
                    <a:pt x="8113" y="5205"/>
                    <a:pt x="8166" y="5365"/>
                  </a:cubicBezTo>
                  <a:cubicBezTo>
                    <a:pt x="8390" y="6153"/>
                    <a:pt x="9742" y="6121"/>
                    <a:pt x="9550" y="7175"/>
                  </a:cubicBezTo>
                  <a:cubicBezTo>
                    <a:pt x="10434" y="6621"/>
                    <a:pt x="10136" y="6014"/>
                    <a:pt x="10296" y="5344"/>
                  </a:cubicBezTo>
                  <a:cubicBezTo>
                    <a:pt x="10658" y="3896"/>
                    <a:pt x="10700" y="2757"/>
                    <a:pt x="10700" y="1799"/>
                  </a:cubicBezTo>
                  <a:cubicBezTo>
                    <a:pt x="10700" y="1448"/>
                    <a:pt x="10540" y="1128"/>
                    <a:pt x="10147" y="905"/>
                  </a:cubicBezTo>
                  <a:cubicBezTo>
                    <a:pt x="10147" y="905"/>
                    <a:pt x="10147" y="905"/>
                    <a:pt x="10147" y="905"/>
                  </a:cubicBezTo>
                  <a:cubicBezTo>
                    <a:pt x="9848" y="745"/>
                    <a:pt x="9806" y="724"/>
                    <a:pt x="9529" y="617"/>
                  </a:cubicBezTo>
                  <a:cubicBezTo>
                    <a:pt x="9252" y="511"/>
                    <a:pt x="9252" y="511"/>
                    <a:pt x="9252" y="511"/>
                  </a:cubicBezTo>
                  <a:cubicBezTo>
                    <a:pt x="9146" y="479"/>
                    <a:pt x="9007" y="436"/>
                    <a:pt x="8901" y="404"/>
                  </a:cubicBezTo>
                  <a:cubicBezTo>
                    <a:pt x="8603" y="330"/>
                    <a:pt x="8603" y="330"/>
                    <a:pt x="8603" y="330"/>
                  </a:cubicBezTo>
                  <a:cubicBezTo>
                    <a:pt x="8507" y="298"/>
                    <a:pt x="8368" y="266"/>
                    <a:pt x="8273" y="245"/>
                  </a:cubicBezTo>
                  <a:cubicBezTo>
                    <a:pt x="7964" y="191"/>
                    <a:pt x="7964" y="191"/>
                    <a:pt x="7964" y="191"/>
                  </a:cubicBezTo>
                  <a:cubicBezTo>
                    <a:pt x="7868" y="170"/>
                    <a:pt x="7730" y="149"/>
                    <a:pt x="7634" y="138"/>
                  </a:cubicBezTo>
                  <a:cubicBezTo>
                    <a:pt x="7325" y="96"/>
                    <a:pt x="7325" y="96"/>
                    <a:pt x="7325" y="96"/>
                  </a:cubicBezTo>
                  <a:cubicBezTo>
                    <a:pt x="7229" y="85"/>
                    <a:pt x="7102" y="74"/>
                    <a:pt x="7006" y="64"/>
                  </a:cubicBezTo>
                  <a:cubicBezTo>
                    <a:pt x="6686" y="32"/>
                    <a:pt x="6686" y="32"/>
                    <a:pt x="6686" y="32"/>
                  </a:cubicBezTo>
                  <a:cubicBezTo>
                    <a:pt x="6590" y="32"/>
                    <a:pt x="6463" y="21"/>
                    <a:pt x="6367" y="10"/>
                  </a:cubicBezTo>
                  <a:cubicBezTo>
                    <a:pt x="6047" y="0"/>
                    <a:pt x="6047" y="0"/>
                    <a:pt x="6047" y="0"/>
                  </a:cubicBezTo>
                  <a:cubicBezTo>
                    <a:pt x="5952" y="0"/>
                    <a:pt x="5824" y="0"/>
                    <a:pt x="5728" y="0"/>
                  </a:cubicBezTo>
                  <a:cubicBezTo>
                    <a:pt x="5409" y="0"/>
                    <a:pt x="5409" y="0"/>
                    <a:pt x="5409" y="0"/>
                  </a:cubicBezTo>
                  <a:cubicBezTo>
                    <a:pt x="5313" y="0"/>
                    <a:pt x="5185" y="0"/>
                    <a:pt x="5089" y="0"/>
                  </a:cubicBezTo>
                  <a:cubicBezTo>
                    <a:pt x="4759" y="21"/>
                    <a:pt x="4759" y="21"/>
                    <a:pt x="4759" y="21"/>
                  </a:cubicBezTo>
                  <a:cubicBezTo>
                    <a:pt x="4663" y="32"/>
                    <a:pt x="4525" y="32"/>
                    <a:pt x="4429" y="42"/>
                  </a:cubicBezTo>
                  <a:cubicBezTo>
                    <a:pt x="4099" y="74"/>
                    <a:pt x="4099" y="74"/>
                    <a:pt x="4099" y="74"/>
                  </a:cubicBezTo>
                  <a:cubicBezTo>
                    <a:pt x="4003" y="85"/>
                    <a:pt x="3865" y="106"/>
                    <a:pt x="3758" y="117"/>
                  </a:cubicBezTo>
                  <a:cubicBezTo>
                    <a:pt x="3428" y="159"/>
                    <a:pt x="3428" y="159"/>
                    <a:pt x="3428" y="159"/>
                  </a:cubicBezTo>
                  <a:cubicBezTo>
                    <a:pt x="3333" y="181"/>
                    <a:pt x="3194" y="202"/>
                    <a:pt x="3098" y="223"/>
                  </a:cubicBezTo>
                  <a:cubicBezTo>
                    <a:pt x="2779" y="287"/>
                    <a:pt x="2779" y="287"/>
                    <a:pt x="2779" y="287"/>
                  </a:cubicBezTo>
                  <a:cubicBezTo>
                    <a:pt x="2683" y="319"/>
                    <a:pt x="2545" y="351"/>
                    <a:pt x="2449" y="372"/>
                  </a:cubicBezTo>
                  <a:cubicBezTo>
                    <a:pt x="2161" y="458"/>
                    <a:pt x="2161" y="458"/>
                    <a:pt x="2161" y="458"/>
                  </a:cubicBezTo>
                  <a:cubicBezTo>
                    <a:pt x="2055" y="489"/>
                    <a:pt x="1927" y="532"/>
                    <a:pt x="1831" y="575"/>
                  </a:cubicBezTo>
                  <a:cubicBezTo>
                    <a:pt x="1565" y="681"/>
                    <a:pt x="1565" y="681"/>
                    <a:pt x="1565" y="681"/>
                  </a:cubicBezTo>
                  <a:cubicBezTo>
                    <a:pt x="1469" y="724"/>
                    <a:pt x="1331" y="788"/>
                    <a:pt x="1235" y="841"/>
                  </a:cubicBezTo>
                  <a:cubicBezTo>
                    <a:pt x="1012" y="969"/>
                    <a:pt x="1012" y="969"/>
                    <a:pt x="1012" y="969"/>
                  </a:cubicBezTo>
                  <a:cubicBezTo>
                    <a:pt x="916" y="1032"/>
                    <a:pt x="777" y="1118"/>
                    <a:pt x="682" y="1192"/>
                  </a:cubicBezTo>
                  <a:cubicBezTo>
                    <a:pt x="522" y="1341"/>
                    <a:pt x="522" y="1341"/>
                    <a:pt x="522" y="1341"/>
                  </a:cubicBezTo>
                  <a:cubicBezTo>
                    <a:pt x="330" y="1533"/>
                    <a:pt x="320" y="1543"/>
                    <a:pt x="234" y="1682"/>
                  </a:cubicBezTo>
                  <a:cubicBezTo>
                    <a:pt x="149" y="1841"/>
                    <a:pt x="149" y="1841"/>
                    <a:pt x="149" y="1841"/>
                  </a:cubicBezTo>
                  <a:cubicBezTo>
                    <a:pt x="43" y="2086"/>
                    <a:pt x="11" y="2171"/>
                    <a:pt x="0" y="2470"/>
                  </a:cubicBezTo>
                  <a:cubicBezTo>
                    <a:pt x="0" y="2619"/>
                    <a:pt x="0" y="2619"/>
                    <a:pt x="0" y="2619"/>
                  </a:cubicBezTo>
                  <a:cubicBezTo>
                    <a:pt x="0" y="2661"/>
                    <a:pt x="0" y="2714"/>
                    <a:pt x="0" y="2768"/>
                  </a:cubicBezTo>
                  <a:cubicBezTo>
                    <a:pt x="0" y="2917"/>
                    <a:pt x="0" y="2917"/>
                    <a:pt x="0" y="2917"/>
                  </a:cubicBezTo>
                  <a:cubicBezTo>
                    <a:pt x="0" y="2970"/>
                    <a:pt x="0" y="3034"/>
                    <a:pt x="11" y="3076"/>
                  </a:cubicBezTo>
                  <a:cubicBezTo>
                    <a:pt x="11" y="3236"/>
                    <a:pt x="11" y="3236"/>
                    <a:pt x="11" y="3236"/>
                  </a:cubicBezTo>
                  <a:cubicBezTo>
                    <a:pt x="11" y="3289"/>
                    <a:pt x="21" y="3353"/>
                    <a:pt x="21" y="3406"/>
                  </a:cubicBezTo>
                  <a:cubicBezTo>
                    <a:pt x="32" y="3566"/>
                    <a:pt x="32" y="3566"/>
                    <a:pt x="32" y="3566"/>
                  </a:cubicBezTo>
                  <a:cubicBezTo>
                    <a:pt x="32" y="3619"/>
                    <a:pt x="43" y="3694"/>
                    <a:pt x="43" y="3747"/>
                  </a:cubicBezTo>
                  <a:cubicBezTo>
                    <a:pt x="53" y="3917"/>
                    <a:pt x="53" y="3917"/>
                    <a:pt x="53" y="3917"/>
                  </a:cubicBezTo>
                  <a:cubicBezTo>
                    <a:pt x="64" y="3971"/>
                    <a:pt x="64" y="4045"/>
                    <a:pt x="75" y="4098"/>
                  </a:cubicBezTo>
                  <a:cubicBezTo>
                    <a:pt x="96" y="4279"/>
                    <a:pt x="96" y="4279"/>
                    <a:pt x="96" y="4279"/>
                  </a:cubicBezTo>
                  <a:cubicBezTo>
                    <a:pt x="96" y="4332"/>
                    <a:pt x="107" y="4407"/>
                    <a:pt x="117" y="4460"/>
                  </a:cubicBezTo>
                  <a:cubicBezTo>
                    <a:pt x="149" y="4652"/>
                    <a:pt x="149" y="4652"/>
                    <a:pt x="149" y="4652"/>
                  </a:cubicBezTo>
                  <a:cubicBezTo>
                    <a:pt x="149" y="4705"/>
                    <a:pt x="170" y="4790"/>
                    <a:pt x="181" y="4843"/>
                  </a:cubicBezTo>
                  <a:cubicBezTo>
                    <a:pt x="213" y="5035"/>
                    <a:pt x="213" y="5035"/>
                    <a:pt x="213" y="5035"/>
                  </a:cubicBezTo>
                  <a:cubicBezTo>
                    <a:pt x="224" y="5099"/>
                    <a:pt x="234" y="5173"/>
                    <a:pt x="245" y="5237"/>
                  </a:cubicBezTo>
                  <a:cubicBezTo>
                    <a:pt x="298" y="5440"/>
                    <a:pt x="298" y="5440"/>
                    <a:pt x="298" y="5440"/>
                  </a:cubicBezTo>
                  <a:cubicBezTo>
                    <a:pt x="309" y="5503"/>
                    <a:pt x="330" y="5589"/>
                    <a:pt x="341" y="5653"/>
                  </a:cubicBezTo>
                  <a:cubicBezTo>
                    <a:pt x="394" y="5855"/>
                    <a:pt x="394" y="5855"/>
                    <a:pt x="394" y="5855"/>
                  </a:cubicBezTo>
                  <a:cubicBezTo>
                    <a:pt x="415" y="5919"/>
                    <a:pt x="437" y="6014"/>
                    <a:pt x="447" y="6078"/>
                  </a:cubicBezTo>
                  <a:cubicBezTo>
                    <a:pt x="479" y="6206"/>
                    <a:pt x="479" y="6206"/>
                    <a:pt x="479" y="6206"/>
                  </a:cubicBezTo>
                  <a:cubicBezTo>
                    <a:pt x="490" y="6270"/>
                    <a:pt x="501" y="6376"/>
                    <a:pt x="501" y="6451"/>
                  </a:cubicBezTo>
                  <a:cubicBezTo>
                    <a:pt x="511" y="6611"/>
                    <a:pt x="511" y="6611"/>
                    <a:pt x="511" y="6611"/>
                  </a:cubicBezTo>
                  <a:cubicBezTo>
                    <a:pt x="522" y="6664"/>
                    <a:pt x="522" y="6728"/>
                    <a:pt x="522" y="6781"/>
                  </a:cubicBezTo>
                  <a:cubicBezTo>
                    <a:pt x="554" y="6962"/>
                    <a:pt x="554" y="6962"/>
                    <a:pt x="554" y="6962"/>
                  </a:cubicBezTo>
                  <a:cubicBezTo>
                    <a:pt x="564" y="7026"/>
                    <a:pt x="586" y="7111"/>
                    <a:pt x="607" y="7164"/>
                  </a:cubicBezTo>
                  <a:cubicBezTo>
                    <a:pt x="607" y="7164"/>
                    <a:pt x="607" y="7164"/>
                    <a:pt x="607" y="7164"/>
                  </a:cubicBezTo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00" name="Freeform 76"/>
            <p:cNvSpPr>
              <a:spLocks noChangeAspect="1"/>
            </p:cNvSpPr>
            <p:nvPr/>
          </p:nvSpPr>
          <p:spPr bwMode="auto">
            <a:xfrm>
              <a:off x="2331" y="1736"/>
              <a:ext cx="1210" cy="998"/>
            </a:xfrm>
            <a:custGeom>
              <a:avLst/>
              <a:gdLst>
                <a:gd name="T0" fmla="*/ 9093 w 10083"/>
                <a:gd name="T1" fmla="*/ 4440 h 8316"/>
                <a:gd name="T2" fmla="*/ 8316 w 10083"/>
                <a:gd name="T3" fmla="*/ 6432 h 8316"/>
                <a:gd name="T4" fmla="*/ 202 w 10083"/>
                <a:gd name="T5" fmla="*/ 7188 h 8316"/>
                <a:gd name="T6" fmla="*/ 522 w 10083"/>
                <a:gd name="T7" fmla="*/ 7358 h 8316"/>
                <a:gd name="T8" fmla="*/ 1086 w 10083"/>
                <a:gd name="T9" fmla="*/ 7582 h 8316"/>
                <a:gd name="T10" fmla="*/ 1661 w 10083"/>
                <a:gd name="T11" fmla="*/ 7741 h 8316"/>
                <a:gd name="T12" fmla="*/ 2257 w 10083"/>
                <a:gd name="T13" fmla="*/ 7869 h 8316"/>
                <a:gd name="T14" fmla="*/ 2843 w 10083"/>
                <a:gd name="T15" fmla="*/ 7954 h 8316"/>
                <a:gd name="T16" fmla="*/ 3439 w 10083"/>
                <a:gd name="T17" fmla="*/ 8018 h 8316"/>
                <a:gd name="T18" fmla="*/ 4046 w 10083"/>
                <a:gd name="T19" fmla="*/ 8050 h 8316"/>
                <a:gd name="T20" fmla="*/ 4643 w 10083"/>
                <a:gd name="T21" fmla="*/ 8050 h 8316"/>
                <a:gd name="T22" fmla="*/ 5260 w 10083"/>
                <a:gd name="T23" fmla="*/ 8029 h 8316"/>
                <a:gd name="T24" fmla="*/ 5878 w 10083"/>
                <a:gd name="T25" fmla="*/ 7976 h 8316"/>
                <a:gd name="T26" fmla="*/ 6506 w 10083"/>
                <a:gd name="T27" fmla="*/ 7891 h 8316"/>
                <a:gd name="T28" fmla="*/ 7113 w 10083"/>
                <a:gd name="T29" fmla="*/ 7773 h 8316"/>
                <a:gd name="T30" fmla="*/ 7688 w 10083"/>
                <a:gd name="T31" fmla="*/ 7624 h 8316"/>
                <a:gd name="T32" fmla="*/ 8220 w 10083"/>
                <a:gd name="T33" fmla="*/ 7422 h 8316"/>
                <a:gd name="T34" fmla="*/ 8699 w 10083"/>
                <a:gd name="T35" fmla="*/ 7166 h 8316"/>
                <a:gd name="T36" fmla="*/ 9104 w 10083"/>
                <a:gd name="T37" fmla="*/ 6847 h 8316"/>
                <a:gd name="T38" fmla="*/ 9381 w 10083"/>
                <a:gd name="T39" fmla="*/ 6442 h 8316"/>
                <a:gd name="T40" fmla="*/ 9668 w 10083"/>
                <a:gd name="T41" fmla="*/ 4973 h 8316"/>
                <a:gd name="T42" fmla="*/ 9775 w 10083"/>
                <a:gd name="T43" fmla="*/ 4557 h 8316"/>
                <a:gd name="T44" fmla="*/ 9860 w 10083"/>
                <a:gd name="T45" fmla="*/ 4153 h 8316"/>
                <a:gd name="T46" fmla="*/ 9924 w 10083"/>
                <a:gd name="T47" fmla="*/ 3769 h 8316"/>
                <a:gd name="T48" fmla="*/ 9977 w 10083"/>
                <a:gd name="T49" fmla="*/ 3397 h 8316"/>
                <a:gd name="T50" fmla="*/ 10020 w 10083"/>
                <a:gd name="T51" fmla="*/ 3035 h 8316"/>
                <a:gd name="T52" fmla="*/ 10041 w 10083"/>
                <a:gd name="T53" fmla="*/ 2683 h 8316"/>
                <a:gd name="T54" fmla="*/ 10062 w 10083"/>
                <a:gd name="T55" fmla="*/ 2353 h 8316"/>
                <a:gd name="T56" fmla="*/ 10073 w 10083"/>
                <a:gd name="T57" fmla="*/ 2034 h 8316"/>
                <a:gd name="T58" fmla="*/ 10083 w 10083"/>
                <a:gd name="T59" fmla="*/ 1725 h 8316"/>
                <a:gd name="T60" fmla="*/ 10073 w 10083"/>
                <a:gd name="T61" fmla="*/ 1416 h 8316"/>
                <a:gd name="T62" fmla="*/ 9977 w 10083"/>
                <a:gd name="T63" fmla="*/ 1043 h 8316"/>
                <a:gd name="T64" fmla="*/ 9753 w 10083"/>
                <a:gd name="T65" fmla="*/ 660 h 8316"/>
                <a:gd name="T66" fmla="*/ 9381 w 10083"/>
                <a:gd name="T67" fmla="*/ 287 h 8316"/>
                <a:gd name="T68" fmla="*/ 9498 w 10083"/>
                <a:gd name="T69" fmla="*/ 894 h 831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0083"/>
                <a:gd name="T106" fmla="*/ 0 h 8316"/>
                <a:gd name="T107" fmla="*/ 10083 w 10083"/>
                <a:gd name="T108" fmla="*/ 8316 h 831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0083" h="8316">
                  <a:moveTo>
                    <a:pt x="9498" y="894"/>
                  </a:moveTo>
                  <a:cubicBezTo>
                    <a:pt x="9498" y="1853"/>
                    <a:pt x="9455" y="2992"/>
                    <a:pt x="9093" y="4440"/>
                  </a:cubicBezTo>
                  <a:cubicBezTo>
                    <a:pt x="8934" y="5111"/>
                    <a:pt x="9232" y="5718"/>
                    <a:pt x="8348" y="6272"/>
                  </a:cubicBezTo>
                  <a:cubicBezTo>
                    <a:pt x="8337" y="6325"/>
                    <a:pt x="8327" y="6389"/>
                    <a:pt x="8316" y="6432"/>
                  </a:cubicBezTo>
                  <a:cubicBezTo>
                    <a:pt x="7145" y="8157"/>
                    <a:pt x="1714" y="8316"/>
                    <a:pt x="0" y="7039"/>
                  </a:cubicBezTo>
                  <a:cubicBezTo>
                    <a:pt x="202" y="7188"/>
                    <a:pt x="202" y="7188"/>
                    <a:pt x="202" y="7188"/>
                  </a:cubicBezTo>
                  <a:cubicBezTo>
                    <a:pt x="298" y="7230"/>
                    <a:pt x="298" y="7230"/>
                    <a:pt x="298" y="7230"/>
                  </a:cubicBezTo>
                  <a:cubicBezTo>
                    <a:pt x="522" y="7358"/>
                    <a:pt x="522" y="7358"/>
                    <a:pt x="522" y="7358"/>
                  </a:cubicBezTo>
                  <a:cubicBezTo>
                    <a:pt x="618" y="7390"/>
                    <a:pt x="735" y="7454"/>
                    <a:pt x="831" y="7486"/>
                  </a:cubicBezTo>
                  <a:cubicBezTo>
                    <a:pt x="1086" y="7582"/>
                    <a:pt x="1086" y="7582"/>
                    <a:pt x="1086" y="7582"/>
                  </a:cubicBezTo>
                  <a:cubicBezTo>
                    <a:pt x="1182" y="7614"/>
                    <a:pt x="1299" y="7646"/>
                    <a:pt x="1384" y="7678"/>
                  </a:cubicBezTo>
                  <a:cubicBezTo>
                    <a:pt x="1661" y="7741"/>
                    <a:pt x="1661" y="7741"/>
                    <a:pt x="1661" y="7741"/>
                  </a:cubicBezTo>
                  <a:cubicBezTo>
                    <a:pt x="1757" y="7763"/>
                    <a:pt x="1874" y="7795"/>
                    <a:pt x="1970" y="7816"/>
                  </a:cubicBezTo>
                  <a:cubicBezTo>
                    <a:pt x="2257" y="7869"/>
                    <a:pt x="2257" y="7869"/>
                    <a:pt x="2257" y="7869"/>
                  </a:cubicBezTo>
                  <a:cubicBezTo>
                    <a:pt x="2343" y="7880"/>
                    <a:pt x="2460" y="7901"/>
                    <a:pt x="2556" y="7922"/>
                  </a:cubicBezTo>
                  <a:cubicBezTo>
                    <a:pt x="2843" y="7954"/>
                    <a:pt x="2843" y="7954"/>
                    <a:pt x="2843" y="7954"/>
                  </a:cubicBezTo>
                  <a:cubicBezTo>
                    <a:pt x="2939" y="7965"/>
                    <a:pt x="3056" y="7976"/>
                    <a:pt x="3141" y="7986"/>
                  </a:cubicBezTo>
                  <a:cubicBezTo>
                    <a:pt x="3439" y="8018"/>
                    <a:pt x="3439" y="8018"/>
                    <a:pt x="3439" y="8018"/>
                  </a:cubicBezTo>
                  <a:cubicBezTo>
                    <a:pt x="3535" y="8018"/>
                    <a:pt x="3652" y="8029"/>
                    <a:pt x="3737" y="8029"/>
                  </a:cubicBezTo>
                  <a:cubicBezTo>
                    <a:pt x="4046" y="8050"/>
                    <a:pt x="4046" y="8050"/>
                    <a:pt x="4046" y="8050"/>
                  </a:cubicBezTo>
                  <a:cubicBezTo>
                    <a:pt x="4131" y="8050"/>
                    <a:pt x="4249" y="8050"/>
                    <a:pt x="4344" y="8050"/>
                  </a:cubicBezTo>
                  <a:cubicBezTo>
                    <a:pt x="4643" y="8050"/>
                    <a:pt x="4643" y="8050"/>
                    <a:pt x="4643" y="8050"/>
                  </a:cubicBezTo>
                  <a:cubicBezTo>
                    <a:pt x="4738" y="8050"/>
                    <a:pt x="4855" y="8050"/>
                    <a:pt x="4951" y="8040"/>
                  </a:cubicBezTo>
                  <a:cubicBezTo>
                    <a:pt x="5260" y="8029"/>
                    <a:pt x="5260" y="8029"/>
                    <a:pt x="5260" y="8029"/>
                  </a:cubicBezTo>
                  <a:cubicBezTo>
                    <a:pt x="5356" y="8018"/>
                    <a:pt x="5473" y="8018"/>
                    <a:pt x="5569" y="8008"/>
                  </a:cubicBezTo>
                  <a:cubicBezTo>
                    <a:pt x="5878" y="7976"/>
                    <a:pt x="5878" y="7976"/>
                    <a:pt x="5878" y="7976"/>
                  </a:cubicBezTo>
                  <a:cubicBezTo>
                    <a:pt x="5973" y="7965"/>
                    <a:pt x="6101" y="7954"/>
                    <a:pt x="6197" y="7944"/>
                  </a:cubicBezTo>
                  <a:cubicBezTo>
                    <a:pt x="6506" y="7891"/>
                    <a:pt x="6506" y="7891"/>
                    <a:pt x="6506" y="7891"/>
                  </a:cubicBezTo>
                  <a:cubicBezTo>
                    <a:pt x="6602" y="7880"/>
                    <a:pt x="6729" y="7859"/>
                    <a:pt x="6815" y="7837"/>
                  </a:cubicBezTo>
                  <a:cubicBezTo>
                    <a:pt x="7113" y="7773"/>
                    <a:pt x="7113" y="7773"/>
                    <a:pt x="7113" y="7773"/>
                  </a:cubicBezTo>
                  <a:cubicBezTo>
                    <a:pt x="7198" y="7752"/>
                    <a:pt x="7326" y="7720"/>
                    <a:pt x="7411" y="7699"/>
                  </a:cubicBezTo>
                  <a:cubicBezTo>
                    <a:pt x="7688" y="7624"/>
                    <a:pt x="7688" y="7624"/>
                    <a:pt x="7688" y="7624"/>
                  </a:cubicBezTo>
                  <a:cubicBezTo>
                    <a:pt x="7773" y="7592"/>
                    <a:pt x="7879" y="7550"/>
                    <a:pt x="7965" y="7518"/>
                  </a:cubicBezTo>
                  <a:cubicBezTo>
                    <a:pt x="8220" y="7422"/>
                    <a:pt x="8220" y="7422"/>
                    <a:pt x="8220" y="7422"/>
                  </a:cubicBezTo>
                  <a:cubicBezTo>
                    <a:pt x="8295" y="7379"/>
                    <a:pt x="8401" y="7337"/>
                    <a:pt x="8476" y="7294"/>
                  </a:cubicBezTo>
                  <a:cubicBezTo>
                    <a:pt x="8699" y="7166"/>
                    <a:pt x="8699" y="7166"/>
                    <a:pt x="8699" y="7166"/>
                  </a:cubicBezTo>
                  <a:cubicBezTo>
                    <a:pt x="8763" y="7124"/>
                    <a:pt x="8870" y="7049"/>
                    <a:pt x="8934" y="6996"/>
                  </a:cubicBezTo>
                  <a:cubicBezTo>
                    <a:pt x="9104" y="6847"/>
                    <a:pt x="9104" y="6847"/>
                    <a:pt x="9104" y="6847"/>
                  </a:cubicBezTo>
                  <a:cubicBezTo>
                    <a:pt x="9168" y="6772"/>
                    <a:pt x="9253" y="6677"/>
                    <a:pt x="9306" y="6591"/>
                  </a:cubicBezTo>
                  <a:cubicBezTo>
                    <a:pt x="9381" y="6442"/>
                    <a:pt x="9381" y="6442"/>
                    <a:pt x="9381" y="6442"/>
                  </a:cubicBezTo>
                  <a:cubicBezTo>
                    <a:pt x="9530" y="6038"/>
                    <a:pt x="9508" y="5601"/>
                    <a:pt x="9615" y="5186"/>
                  </a:cubicBezTo>
                  <a:cubicBezTo>
                    <a:pt x="9668" y="4973"/>
                    <a:pt x="9668" y="4973"/>
                    <a:pt x="9668" y="4973"/>
                  </a:cubicBezTo>
                  <a:cubicBezTo>
                    <a:pt x="9690" y="4909"/>
                    <a:pt x="9711" y="4824"/>
                    <a:pt x="9721" y="4760"/>
                  </a:cubicBezTo>
                  <a:cubicBezTo>
                    <a:pt x="9775" y="4557"/>
                    <a:pt x="9775" y="4557"/>
                    <a:pt x="9775" y="4557"/>
                  </a:cubicBezTo>
                  <a:cubicBezTo>
                    <a:pt x="9785" y="4494"/>
                    <a:pt x="9807" y="4419"/>
                    <a:pt x="9817" y="4355"/>
                  </a:cubicBezTo>
                  <a:cubicBezTo>
                    <a:pt x="9860" y="4153"/>
                    <a:pt x="9860" y="4153"/>
                    <a:pt x="9860" y="4153"/>
                  </a:cubicBezTo>
                  <a:cubicBezTo>
                    <a:pt x="9871" y="4100"/>
                    <a:pt x="9881" y="4014"/>
                    <a:pt x="9892" y="3961"/>
                  </a:cubicBezTo>
                  <a:cubicBezTo>
                    <a:pt x="9924" y="3769"/>
                    <a:pt x="9924" y="3769"/>
                    <a:pt x="9924" y="3769"/>
                  </a:cubicBezTo>
                  <a:cubicBezTo>
                    <a:pt x="9934" y="3706"/>
                    <a:pt x="9945" y="3631"/>
                    <a:pt x="9956" y="3578"/>
                  </a:cubicBezTo>
                  <a:cubicBezTo>
                    <a:pt x="9977" y="3397"/>
                    <a:pt x="9977" y="3397"/>
                    <a:pt x="9977" y="3397"/>
                  </a:cubicBezTo>
                  <a:cubicBezTo>
                    <a:pt x="9988" y="3333"/>
                    <a:pt x="9998" y="3269"/>
                    <a:pt x="9998" y="3205"/>
                  </a:cubicBezTo>
                  <a:cubicBezTo>
                    <a:pt x="10020" y="3035"/>
                    <a:pt x="10020" y="3035"/>
                    <a:pt x="10020" y="3035"/>
                  </a:cubicBezTo>
                  <a:cubicBezTo>
                    <a:pt x="10020" y="2981"/>
                    <a:pt x="10030" y="2907"/>
                    <a:pt x="10030" y="2854"/>
                  </a:cubicBezTo>
                  <a:cubicBezTo>
                    <a:pt x="10041" y="2683"/>
                    <a:pt x="10041" y="2683"/>
                    <a:pt x="10041" y="2683"/>
                  </a:cubicBezTo>
                  <a:cubicBezTo>
                    <a:pt x="10052" y="2630"/>
                    <a:pt x="10052" y="2566"/>
                    <a:pt x="10052" y="2513"/>
                  </a:cubicBezTo>
                  <a:cubicBezTo>
                    <a:pt x="10062" y="2353"/>
                    <a:pt x="10062" y="2353"/>
                    <a:pt x="10062" y="2353"/>
                  </a:cubicBezTo>
                  <a:cubicBezTo>
                    <a:pt x="10062" y="2300"/>
                    <a:pt x="10073" y="2236"/>
                    <a:pt x="10073" y="2193"/>
                  </a:cubicBezTo>
                  <a:cubicBezTo>
                    <a:pt x="10073" y="2034"/>
                    <a:pt x="10073" y="2034"/>
                    <a:pt x="10073" y="2034"/>
                  </a:cubicBezTo>
                  <a:cubicBezTo>
                    <a:pt x="10073" y="1991"/>
                    <a:pt x="10073" y="1927"/>
                    <a:pt x="10073" y="1885"/>
                  </a:cubicBezTo>
                  <a:cubicBezTo>
                    <a:pt x="10083" y="1725"/>
                    <a:pt x="10083" y="1725"/>
                    <a:pt x="10083" y="1725"/>
                  </a:cubicBezTo>
                  <a:cubicBezTo>
                    <a:pt x="10083" y="1682"/>
                    <a:pt x="10083" y="1629"/>
                    <a:pt x="10083" y="1576"/>
                  </a:cubicBezTo>
                  <a:cubicBezTo>
                    <a:pt x="10073" y="1416"/>
                    <a:pt x="10073" y="1416"/>
                    <a:pt x="10073" y="1416"/>
                  </a:cubicBezTo>
                  <a:cubicBezTo>
                    <a:pt x="10062" y="1352"/>
                    <a:pt x="10041" y="1267"/>
                    <a:pt x="10030" y="1203"/>
                  </a:cubicBezTo>
                  <a:cubicBezTo>
                    <a:pt x="9977" y="1043"/>
                    <a:pt x="9977" y="1043"/>
                    <a:pt x="9977" y="1043"/>
                  </a:cubicBezTo>
                  <a:cubicBezTo>
                    <a:pt x="9945" y="979"/>
                    <a:pt x="9902" y="884"/>
                    <a:pt x="9860" y="830"/>
                  </a:cubicBezTo>
                  <a:cubicBezTo>
                    <a:pt x="9753" y="660"/>
                    <a:pt x="9753" y="660"/>
                    <a:pt x="9753" y="660"/>
                  </a:cubicBezTo>
                  <a:cubicBezTo>
                    <a:pt x="9690" y="596"/>
                    <a:pt x="9615" y="500"/>
                    <a:pt x="9551" y="436"/>
                  </a:cubicBezTo>
                  <a:cubicBezTo>
                    <a:pt x="9381" y="287"/>
                    <a:pt x="9381" y="287"/>
                    <a:pt x="9381" y="287"/>
                  </a:cubicBezTo>
                  <a:cubicBezTo>
                    <a:pt x="9115" y="96"/>
                    <a:pt x="9115" y="96"/>
                    <a:pt x="8944" y="0"/>
                  </a:cubicBezTo>
                  <a:cubicBezTo>
                    <a:pt x="9338" y="223"/>
                    <a:pt x="9498" y="543"/>
                    <a:pt x="9498" y="894"/>
                  </a:cubicBezTo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01" name="Freeform 77"/>
            <p:cNvSpPr>
              <a:spLocks noChangeAspect="1"/>
            </p:cNvSpPr>
            <p:nvPr/>
          </p:nvSpPr>
          <p:spPr bwMode="auto">
            <a:xfrm>
              <a:off x="2168" y="1620"/>
              <a:ext cx="1303" cy="851"/>
            </a:xfrm>
            <a:custGeom>
              <a:avLst/>
              <a:gdLst>
                <a:gd name="T0" fmla="*/ 277 w 10858"/>
                <a:gd name="T1" fmla="*/ 4547 h 7092"/>
                <a:gd name="T2" fmla="*/ 1362 w 10858"/>
                <a:gd name="T3" fmla="*/ 1182 h 7092"/>
                <a:gd name="T4" fmla="*/ 8516 w 10858"/>
                <a:gd name="T5" fmla="*/ 1246 h 7092"/>
                <a:gd name="T6" fmla="*/ 9134 w 10858"/>
                <a:gd name="T7" fmla="*/ 4494 h 7092"/>
                <a:gd name="T8" fmla="*/ 8708 w 10858"/>
                <a:gd name="T9" fmla="*/ 5175 h 7092"/>
                <a:gd name="T10" fmla="*/ 8591 w 10858"/>
                <a:gd name="T11" fmla="*/ 5484 h 7092"/>
                <a:gd name="T12" fmla="*/ 9006 w 10858"/>
                <a:gd name="T13" fmla="*/ 5921 h 7092"/>
                <a:gd name="T14" fmla="*/ 9921 w 10858"/>
                <a:gd name="T15" fmla="*/ 7092 h 7092"/>
                <a:gd name="T16" fmla="*/ 10454 w 10858"/>
                <a:gd name="T17" fmla="*/ 5409 h 7092"/>
                <a:gd name="T18" fmla="*/ 10858 w 10858"/>
                <a:gd name="T19" fmla="*/ 1864 h 7092"/>
                <a:gd name="T20" fmla="*/ 10305 w 10858"/>
                <a:gd name="T21" fmla="*/ 969 h 7092"/>
                <a:gd name="T22" fmla="*/ 10305 w 10858"/>
                <a:gd name="T23" fmla="*/ 969 h 7092"/>
                <a:gd name="T24" fmla="*/ 9687 w 10858"/>
                <a:gd name="T25" fmla="*/ 682 h 7092"/>
                <a:gd name="T26" fmla="*/ 9410 w 10858"/>
                <a:gd name="T27" fmla="*/ 575 h 7092"/>
                <a:gd name="T28" fmla="*/ 9059 w 10858"/>
                <a:gd name="T29" fmla="*/ 469 h 7092"/>
                <a:gd name="T30" fmla="*/ 8761 w 10858"/>
                <a:gd name="T31" fmla="*/ 394 h 7092"/>
                <a:gd name="T32" fmla="*/ 8431 w 10858"/>
                <a:gd name="T33" fmla="*/ 309 h 7092"/>
                <a:gd name="T34" fmla="*/ 8122 w 10858"/>
                <a:gd name="T35" fmla="*/ 256 h 7092"/>
                <a:gd name="T36" fmla="*/ 7792 w 10858"/>
                <a:gd name="T37" fmla="*/ 202 h 7092"/>
                <a:gd name="T38" fmla="*/ 7484 w 10858"/>
                <a:gd name="T39" fmla="*/ 160 h 7092"/>
                <a:gd name="T40" fmla="*/ 7164 w 10858"/>
                <a:gd name="T41" fmla="*/ 128 h 7092"/>
                <a:gd name="T42" fmla="*/ 6845 w 10858"/>
                <a:gd name="T43" fmla="*/ 96 h 7092"/>
                <a:gd name="T44" fmla="*/ 6525 w 10858"/>
                <a:gd name="T45" fmla="*/ 75 h 7092"/>
                <a:gd name="T46" fmla="*/ 6206 w 10858"/>
                <a:gd name="T47" fmla="*/ 64 h 7092"/>
                <a:gd name="T48" fmla="*/ 5887 w 10858"/>
                <a:gd name="T49" fmla="*/ 64 h 7092"/>
                <a:gd name="T50" fmla="*/ 5567 w 10858"/>
                <a:gd name="T51" fmla="*/ 64 h 7092"/>
                <a:gd name="T52" fmla="*/ 5248 w 10858"/>
                <a:gd name="T53" fmla="*/ 64 h 7092"/>
                <a:gd name="T54" fmla="*/ 4918 w 10858"/>
                <a:gd name="T55" fmla="*/ 85 h 7092"/>
                <a:gd name="T56" fmla="*/ 4588 w 10858"/>
                <a:gd name="T57" fmla="*/ 107 h 7092"/>
                <a:gd name="T58" fmla="*/ 4258 w 10858"/>
                <a:gd name="T59" fmla="*/ 139 h 7092"/>
                <a:gd name="T60" fmla="*/ 3917 w 10858"/>
                <a:gd name="T61" fmla="*/ 181 h 7092"/>
                <a:gd name="T62" fmla="*/ 3587 w 10858"/>
                <a:gd name="T63" fmla="*/ 224 h 7092"/>
                <a:gd name="T64" fmla="*/ 3257 w 10858"/>
                <a:gd name="T65" fmla="*/ 288 h 7092"/>
                <a:gd name="T66" fmla="*/ 2938 w 10858"/>
                <a:gd name="T67" fmla="*/ 352 h 7092"/>
                <a:gd name="T68" fmla="*/ 2608 w 10858"/>
                <a:gd name="T69" fmla="*/ 437 h 7092"/>
                <a:gd name="T70" fmla="*/ 2321 w 10858"/>
                <a:gd name="T71" fmla="*/ 522 h 7092"/>
                <a:gd name="T72" fmla="*/ 1990 w 10858"/>
                <a:gd name="T73" fmla="*/ 639 h 7092"/>
                <a:gd name="T74" fmla="*/ 1724 w 10858"/>
                <a:gd name="T75" fmla="*/ 746 h 7092"/>
                <a:gd name="T76" fmla="*/ 1394 w 10858"/>
                <a:gd name="T77" fmla="*/ 905 h 7092"/>
                <a:gd name="T78" fmla="*/ 1171 w 10858"/>
                <a:gd name="T79" fmla="*/ 1033 h 7092"/>
                <a:gd name="T80" fmla="*/ 841 w 10858"/>
                <a:gd name="T81" fmla="*/ 1257 h 7092"/>
                <a:gd name="T82" fmla="*/ 681 w 10858"/>
                <a:gd name="T83" fmla="*/ 1406 h 7092"/>
                <a:gd name="T84" fmla="*/ 394 w 10858"/>
                <a:gd name="T85" fmla="*/ 1746 h 7092"/>
                <a:gd name="T86" fmla="*/ 309 w 10858"/>
                <a:gd name="T87" fmla="*/ 1906 h 7092"/>
                <a:gd name="T88" fmla="*/ 159 w 10858"/>
                <a:gd name="T89" fmla="*/ 2534 h 7092"/>
                <a:gd name="T90" fmla="*/ 159 w 10858"/>
                <a:gd name="T91" fmla="*/ 2683 h 7092"/>
                <a:gd name="T92" fmla="*/ 159 w 10858"/>
                <a:gd name="T93" fmla="*/ 2833 h 7092"/>
                <a:gd name="T94" fmla="*/ 159 w 10858"/>
                <a:gd name="T95" fmla="*/ 2982 h 7092"/>
                <a:gd name="T96" fmla="*/ 170 w 10858"/>
                <a:gd name="T97" fmla="*/ 3141 h 7092"/>
                <a:gd name="T98" fmla="*/ 170 w 10858"/>
                <a:gd name="T99" fmla="*/ 3301 h 7092"/>
                <a:gd name="T100" fmla="*/ 181 w 10858"/>
                <a:gd name="T101" fmla="*/ 3471 h 7092"/>
                <a:gd name="T102" fmla="*/ 191 w 10858"/>
                <a:gd name="T103" fmla="*/ 3631 h 7092"/>
                <a:gd name="T104" fmla="*/ 202 w 10858"/>
                <a:gd name="T105" fmla="*/ 3812 h 7092"/>
                <a:gd name="T106" fmla="*/ 213 w 10858"/>
                <a:gd name="T107" fmla="*/ 3983 h 7092"/>
                <a:gd name="T108" fmla="*/ 234 w 10858"/>
                <a:gd name="T109" fmla="*/ 4164 h 7092"/>
                <a:gd name="T110" fmla="*/ 255 w 10858"/>
                <a:gd name="T111" fmla="*/ 4345 h 7092"/>
                <a:gd name="T112" fmla="*/ 277 w 10858"/>
                <a:gd name="T113" fmla="*/ 4526 h 7092"/>
                <a:gd name="T114" fmla="*/ 309 w 10858"/>
                <a:gd name="T115" fmla="*/ 4717 h 7092"/>
                <a:gd name="T116" fmla="*/ 319 w 10858"/>
                <a:gd name="T117" fmla="*/ 4834 h 7092"/>
                <a:gd name="T118" fmla="*/ 287 w 10858"/>
                <a:gd name="T119" fmla="*/ 4632 h 7092"/>
                <a:gd name="T120" fmla="*/ 277 w 10858"/>
                <a:gd name="T121" fmla="*/ 4547 h 709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0858"/>
                <a:gd name="T184" fmla="*/ 0 h 7092"/>
                <a:gd name="T185" fmla="*/ 10858 w 10858"/>
                <a:gd name="T186" fmla="*/ 7092 h 709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0858" h="7092">
                  <a:moveTo>
                    <a:pt x="277" y="4547"/>
                  </a:moveTo>
                  <a:cubicBezTo>
                    <a:pt x="0" y="2492"/>
                    <a:pt x="21" y="1714"/>
                    <a:pt x="1362" y="1182"/>
                  </a:cubicBezTo>
                  <a:cubicBezTo>
                    <a:pt x="4301" y="0"/>
                    <a:pt x="8090" y="799"/>
                    <a:pt x="8516" y="1246"/>
                  </a:cubicBezTo>
                  <a:cubicBezTo>
                    <a:pt x="8718" y="1448"/>
                    <a:pt x="9112" y="4078"/>
                    <a:pt x="9134" y="4494"/>
                  </a:cubicBezTo>
                  <a:cubicBezTo>
                    <a:pt x="9144" y="4802"/>
                    <a:pt x="9155" y="4824"/>
                    <a:pt x="8708" y="5175"/>
                  </a:cubicBezTo>
                  <a:cubicBezTo>
                    <a:pt x="8665" y="5207"/>
                    <a:pt x="8537" y="5303"/>
                    <a:pt x="8591" y="5484"/>
                  </a:cubicBezTo>
                  <a:cubicBezTo>
                    <a:pt x="8623" y="5601"/>
                    <a:pt x="8910" y="5846"/>
                    <a:pt x="9006" y="5921"/>
                  </a:cubicBezTo>
                  <a:cubicBezTo>
                    <a:pt x="9496" y="6325"/>
                    <a:pt x="9836" y="6677"/>
                    <a:pt x="9921" y="7092"/>
                  </a:cubicBezTo>
                  <a:cubicBezTo>
                    <a:pt x="10539" y="6581"/>
                    <a:pt x="10305" y="6016"/>
                    <a:pt x="10454" y="5409"/>
                  </a:cubicBezTo>
                  <a:cubicBezTo>
                    <a:pt x="10816" y="3961"/>
                    <a:pt x="10858" y="2822"/>
                    <a:pt x="10858" y="1864"/>
                  </a:cubicBezTo>
                  <a:cubicBezTo>
                    <a:pt x="10858" y="1512"/>
                    <a:pt x="10698" y="1193"/>
                    <a:pt x="10305" y="969"/>
                  </a:cubicBezTo>
                  <a:cubicBezTo>
                    <a:pt x="10305" y="969"/>
                    <a:pt x="10305" y="969"/>
                    <a:pt x="10305" y="969"/>
                  </a:cubicBezTo>
                  <a:cubicBezTo>
                    <a:pt x="10007" y="809"/>
                    <a:pt x="9964" y="788"/>
                    <a:pt x="9687" y="682"/>
                  </a:cubicBezTo>
                  <a:cubicBezTo>
                    <a:pt x="9410" y="575"/>
                    <a:pt x="9410" y="575"/>
                    <a:pt x="9410" y="575"/>
                  </a:cubicBezTo>
                  <a:cubicBezTo>
                    <a:pt x="9304" y="543"/>
                    <a:pt x="9166" y="501"/>
                    <a:pt x="9059" y="469"/>
                  </a:cubicBezTo>
                  <a:cubicBezTo>
                    <a:pt x="8761" y="394"/>
                    <a:pt x="8761" y="394"/>
                    <a:pt x="8761" y="394"/>
                  </a:cubicBezTo>
                  <a:cubicBezTo>
                    <a:pt x="8665" y="362"/>
                    <a:pt x="8527" y="330"/>
                    <a:pt x="8431" y="309"/>
                  </a:cubicBezTo>
                  <a:cubicBezTo>
                    <a:pt x="8122" y="256"/>
                    <a:pt x="8122" y="256"/>
                    <a:pt x="8122" y="256"/>
                  </a:cubicBezTo>
                  <a:cubicBezTo>
                    <a:pt x="8026" y="234"/>
                    <a:pt x="7888" y="213"/>
                    <a:pt x="7792" y="202"/>
                  </a:cubicBezTo>
                  <a:cubicBezTo>
                    <a:pt x="7484" y="160"/>
                    <a:pt x="7484" y="160"/>
                    <a:pt x="7484" y="160"/>
                  </a:cubicBezTo>
                  <a:cubicBezTo>
                    <a:pt x="7388" y="149"/>
                    <a:pt x="7260" y="139"/>
                    <a:pt x="7164" y="128"/>
                  </a:cubicBezTo>
                  <a:cubicBezTo>
                    <a:pt x="6845" y="96"/>
                    <a:pt x="6845" y="96"/>
                    <a:pt x="6845" y="96"/>
                  </a:cubicBezTo>
                  <a:cubicBezTo>
                    <a:pt x="6749" y="96"/>
                    <a:pt x="6621" y="85"/>
                    <a:pt x="6525" y="75"/>
                  </a:cubicBezTo>
                  <a:cubicBezTo>
                    <a:pt x="6206" y="64"/>
                    <a:pt x="6206" y="64"/>
                    <a:pt x="6206" y="64"/>
                  </a:cubicBezTo>
                  <a:cubicBezTo>
                    <a:pt x="6110" y="64"/>
                    <a:pt x="5983" y="64"/>
                    <a:pt x="5887" y="64"/>
                  </a:cubicBezTo>
                  <a:cubicBezTo>
                    <a:pt x="5567" y="64"/>
                    <a:pt x="5567" y="64"/>
                    <a:pt x="5567" y="64"/>
                  </a:cubicBezTo>
                  <a:cubicBezTo>
                    <a:pt x="5472" y="64"/>
                    <a:pt x="5344" y="64"/>
                    <a:pt x="5248" y="64"/>
                  </a:cubicBezTo>
                  <a:cubicBezTo>
                    <a:pt x="4918" y="85"/>
                    <a:pt x="4918" y="85"/>
                    <a:pt x="4918" y="85"/>
                  </a:cubicBezTo>
                  <a:cubicBezTo>
                    <a:pt x="4822" y="96"/>
                    <a:pt x="4684" y="96"/>
                    <a:pt x="4588" y="107"/>
                  </a:cubicBezTo>
                  <a:cubicBezTo>
                    <a:pt x="4258" y="139"/>
                    <a:pt x="4258" y="139"/>
                    <a:pt x="4258" y="139"/>
                  </a:cubicBezTo>
                  <a:cubicBezTo>
                    <a:pt x="4162" y="149"/>
                    <a:pt x="4024" y="171"/>
                    <a:pt x="3917" y="181"/>
                  </a:cubicBezTo>
                  <a:cubicBezTo>
                    <a:pt x="3587" y="224"/>
                    <a:pt x="3587" y="224"/>
                    <a:pt x="3587" y="224"/>
                  </a:cubicBezTo>
                  <a:cubicBezTo>
                    <a:pt x="3492" y="245"/>
                    <a:pt x="3353" y="266"/>
                    <a:pt x="3257" y="288"/>
                  </a:cubicBezTo>
                  <a:cubicBezTo>
                    <a:pt x="2938" y="352"/>
                    <a:pt x="2938" y="352"/>
                    <a:pt x="2938" y="352"/>
                  </a:cubicBezTo>
                  <a:cubicBezTo>
                    <a:pt x="2842" y="383"/>
                    <a:pt x="2704" y="415"/>
                    <a:pt x="2608" y="437"/>
                  </a:cubicBezTo>
                  <a:cubicBezTo>
                    <a:pt x="2321" y="522"/>
                    <a:pt x="2321" y="522"/>
                    <a:pt x="2321" y="522"/>
                  </a:cubicBezTo>
                  <a:cubicBezTo>
                    <a:pt x="2214" y="554"/>
                    <a:pt x="2086" y="596"/>
                    <a:pt x="1990" y="639"/>
                  </a:cubicBezTo>
                  <a:cubicBezTo>
                    <a:pt x="1724" y="746"/>
                    <a:pt x="1724" y="746"/>
                    <a:pt x="1724" y="746"/>
                  </a:cubicBezTo>
                  <a:cubicBezTo>
                    <a:pt x="1629" y="788"/>
                    <a:pt x="1490" y="852"/>
                    <a:pt x="1394" y="905"/>
                  </a:cubicBezTo>
                  <a:cubicBezTo>
                    <a:pt x="1171" y="1033"/>
                    <a:pt x="1171" y="1033"/>
                    <a:pt x="1171" y="1033"/>
                  </a:cubicBezTo>
                  <a:cubicBezTo>
                    <a:pt x="1075" y="1097"/>
                    <a:pt x="937" y="1182"/>
                    <a:pt x="841" y="1257"/>
                  </a:cubicBezTo>
                  <a:cubicBezTo>
                    <a:pt x="681" y="1406"/>
                    <a:pt x="681" y="1406"/>
                    <a:pt x="681" y="1406"/>
                  </a:cubicBezTo>
                  <a:cubicBezTo>
                    <a:pt x="489" y="1597"/>
                    <a:pt x="479" y="1608"/>
                    <a:pt x="394" y="1746"/>
                  </a:cubicBezTo>
                  <a:cubicBezTo>
                    <a:pt x="309" y="1906"/>
                    <a:pt x="309" y="1906"/>
                    <a:pt x="309" y="1906"/>
                  </a:cubicBezTo>
                  <a:cubicBezTo>
                    <a:pt x="202" y="2151"/>
                    <a:pt x="170" y="2236"/>
                    <a:pt x="159" y="2534"/>
                  </a:cubicBezTo>
                  <a:cubicBezTo>
                    <a:pt x="159" y="2683"/>
                    <a:pt x="159" y="2683"/>
                    <a:pt x="159" y="2683"/>
                  </a:cubicBezTo>
                  <a:cubicBezTo>
                    <a:pt x="159" y="2726"/>
                    <a:pt x="159" y="2779"/>
                    <a:pt x="159" y="2833"/>
                  </a:cubicBezTo>
                  <a:cubicBezTo>
                    <a:pt x="159" y="2982"/>
                    <a:pt x="159" y="2982"/>
                    <a:pt x="159" y="2982"/>
                  </a:cubicBezTo>
                  <a:cubicBezTo>
                    <a:pt x="159" y="3035"/>
                    <a:pt x="159" y="3099"/>
                    <a:pt x="170" y="3141"/>
                  </a:cubicBezTo>
                  <a:cubicBezTo>
                    <a:pt x="170" y="3301"/>
                    <a:pt x="170" y="3301"/>
                    <a:pt x="170" y="3301"/>
                  </a:cubicBezTo>
                  <a:cubicBezTo>
                    <a:pt x="170" y="3354"/>
                    <a:pt x="181" y="3418"/>
                    <a:pt x="181" y="3471"/>
                  </a:cubicBezTo>
                  <a:cubicBezTo>
                    <a:pt x="191" y="3631"/>
                    <a:pt x="191" y="3631"/>
                    <a:pt x="191" y="3631"/>
                  </a:cubicBezTo>
                  <a:cubicBezTo>
                    <a:pt x="191" y="3684"/>
                    <a:pt x="202" y="3759"/>
                    <a:pt x="202" y="3812"/>
                  </a:cubicBezTo>
                  <a:cubicBezTo>
                    <a:pt x="213" y="3983"/>
                    <a:pt x="213" y="3983"/>
                    <a:pt x="213" y="3983"/>
                  </a:cubicBezTo>
                  <a:cubicBezTo>
                    <a:pt x="223" y="4036"/>
                    <a:pt x="223" y="4110"/>
                    <a:pt x="234" y="4164"/>
                  </a:cubicBezTo>
                  <a:cubicBezTo>
                    <a:pt x="255" y="4345"/>
                    <a:pt x="255" y="4345"/>
                    <a:pt x="255" y="4345"/>
                  </a:cubicBezTo>
                  <a:cubicBezTo>
                    <a:pt x="255" y="4398"/>
                    <a:pt x="266" y="4472"/>
                    <a:pt x="277" y="4526"/>
                  </a:cubicBezTo>
                  <a:cubicBezTo>
                    <a:pt x="309" y="4717"/>
                    <a:pt x="309" y="4717"/>
                    <a:pt x="309" y="4717"/>
                  </a:cubicBezTo>
                  <a:cubicBezTo>
                    <a:pt x="319" y="4834"/>
                    <a:pt x="319" y="4834"/>
                    <a:pt x="319" y="4834"/>
                  </a:cubicBezTo>
                  <a:cubicBezTo>
                    <a:pt x="287" y="4632"/>
                    <a:pt x="287" y="4632"/>
                    <a:pt x="287" y="4632"/>
                  </a:cubicBezTo>
                  <a:cubicBezTo>
                    <a:pt x="287" y="4611"/>
                    <a:pt x="287" y="4568"/>
                    <a:pt x="277" y="4547"/>
                  </a:cubicBezTo>
                </a:path>
              </a:pathLst>
            </a:custGeom>
            <a:solidFill>
              <a:srgbClr val="FF9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02" name="Freeform 78"/>
            <p:cNvSpPr>
              <a:spLocks noChangeAspect="1"/>
            </p:cNvSpPr>
            <p:nvPr/>
          </p:nvSpPr>
          <p:spPr bwMode="auto">
            <a:xfrm>
              <a:off x="2243" y="2362"/>
              <a:ext cx="9" cy="90"/>
            </a:xfrm>
            <a:custGeom>
              <a:avLst/>
              <a:gdLst>
                <a:gd name="T0" fmla="*/ 32 w 75"/>
                <a:gd name="T1" fmla="*/ 333 h 750"/>
                <a:gd name="T2" fmla="*/ 53 w 75"/>
                <a:gd name="T3" fmla="*/ 665 h 750"/>
                <a:gd name="T4" fmla="*/ 75 w 75"/>
                <a:gd name="T5" fmla="*/ 750 h 750"/>
                <a:gd name="T6" fmla="*/ 53 w 75"/>
                <a:gd name="T7" fmla="*/ 654 h 750"/>
                <a:gd name="T8" fmla="*/ 0 w 75"/>
                <a:gd name="T9" fmla="*/ 0 h 750"/>
                <a:gd name="T10" fmla="*/ 21 w 75"/>
                <a:gd name="T11" fmla="*/ 129 h 750"/>
                <a:gd name="T12" fmla="*/ 32 w 75"/>
                <a:gd name="T13" fmla="*/ 333 h 75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5"/>
                <a:gd name="T22" fmla="*/ 0 h 750"/>
                <a:gd name="T23" fmla="*/ 75 w 75"/>
                <a:gd name="T24" fmla="*/ 750 h 75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5" h="750">
                  <a:moveTo>
                    <a:pt x="32" y="333"/>
                  </a:moveTo>
                  <a:cubicBezTo>
                    <a:pt x="43" y="515"/>
                    <a:pt x="53" y="579"/>
                    <a:pt x="53" y="665"/>
                  </a:cubicBezTo>
                  <a:cubicBezTo>
                    <a:pt x="64" y="686"/>
                    <a:pt x="64" y="729"/>
                    <a:pt x="75" y="750"/>
                  </a:cubicBezTo>
                  <a:cubicBezTo>
                    <a:pt x="64" y="718"/>
                    <a:pt x="64" y="686"/>
                    <a:pt x="53" y="654"/>
                  </a:cubicBezTo>
                  <a:cubicBezTo>
                    <a:pt x="21" y="150"/>
                    <a:pt x="21" y="150"/>
                    <a:pt x="0" y="0"/>
                  </a:cubicBezTo>
                  <a:cubicBezTo>
                    <a:pt x="21" y="129"/>
                    <a:pt x="21" y="129"/>
                    <a:pt x="21" y="129"/>
                  </a:cubicBezTo>
                  <a:cubicBezTo>
                    <a:pt x="21" y="193"/>
                    <a:pt x="32" y="268"/>
                    <a:pt x="32" y="333"/>
                  </a:cubicBezTo>
                </a:path>
              </a:pathLst>
            </a:custGeom>
            <a:solidFill>
              <a:srgbClr val="FF9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03" name="Freeform 79"/>
            <p:cNvSpPr>
              <a:spLocks noChangeAspect="1"/>
            </p:cNvSpPr>
            <p:nvPr/>
          </p:nvSpPr>
          <p:spPr bwMode="auto">
            <a:xfrm>
              <a:off x="2441" y="1736"/>
              <a:ext cx="1100" cy="1034"/>
            </a:xfrm>
            <a:custGeom>
              <a:avLst/>
              <a:gdLst>
                <a:gd name="T0" fmla="*/ 8176 w 9166"/>
                <a:gd name="T1" fmla="*/ 4441 h 8616"/>
                <a:gd name="T2" fmla="*/ 7644 w 9166"/>
                <a:gd name="T3" fmla="*/ 6124 h 8616"/>
                <a:gd name="T4" fmla="*/ 255 w 9166"/>
                <a:gd name="T5" fmla="*/ 7615 h 8616"/>
                <a:gd name="T6" fmla="*/ 745 w 9166"/>
                <a:gd name="T7" fmla="*/ 7743 h 8616"/>
                <a:gd name="T8" fmla="*/ 1341 w 9166"/>
                <a:gd name="T9" fmla="*/ 7871 h 8616"/>
                <a:gd name="T10" fmla="*/ 1927 w 9166"/>
                <a:gd name="T11" fmla="*/ 7956 h 8616"/>
                <a:gd name="T12" fmla="*/ 2523 w 9166"/>
                <a:gd name="T13" fmla="*/ 8020 h 8616"/>
                <a:gd name="T14" fmla="*/ 3130 w 9166"/>
                <a:gd name="T15" fmla="*/ 8052 h 8616"/>
                <a:gd name="T16" fmla="*/ 3726 w 9166"/>
                <a:gd name="T17" fmla="*/ 8052 h 8616"/>
                <a:gd name="T18" fmla="*/ 4344 w 9166"/>
                <a:gd name="T19" fmla="*/ 8031 h 8616"/>
                <a:gd name="T20" fmla="*/ 4961 w 9166"/>
                <a:gd name="T21" fmla="*/ 7977 h 8616"/>
                <a:gd name="T22" fmla="*/ 5589 w 9166"/>
                <a:gd name="T23" fmla="*/ 7892 h 8616"/>
                <a:gd name="T24" fmla="*/ 6196 w 9166"/>
                <a:gd name="T25" fmla="*/ 7775 h 8616"/>
                <a:gd name="T26" fmla="*/ 6771 w 9166"/>
                <a:gd name="T27" fmla="*/ 7626 h 8616"/>
                <a:gd name="T28" fmla="*/ 7303 w 9166"/>
                <a:gd name="T29" fmla="*/ 7424 h 8616"/>
                <a:gd name="T30" fmla="*/ 7782 w 9166"/>
                <a:gd name="T31" fmla="*/ 7168 h 8616"/>
                <a:gd name="T32" fmla="*/ 8187 w 9166"/>
                <a:gd name="T33" fmla="*/ 6848 h 8616"/>
                <a:gd name="T34" fmla="*/ 8464 w 9166"/>
                <a:gd name="T35" fmla="*/ 6444 h 8616"/>
                <a:gd name="T36" fmla="*/ 8751 w 9166"/>
                <a:gd name="T37" fmla="*/ 4974 h 8616"/>
                <a:gd name="T38" fmla="*/ 8858 w 9166"/>
                <a:gd name="T39" fmla="*/ 4558 h 8616"/>
                <a:gd name="T40" fmla="*/ 8943 w 9166"/>
                <a:gd name="T41" fmla="*/ 4154 h 8616"/>
                <a:gd name="T42" fmla="*/ 9007 w 9166"/>
                <a:gd name="T43" fmla="*/ 3770 h 8616"/>
                <a:gd name="T44" fmla="*/ 9060 w 9166"/>
                <a:gd name="T45" fmla="*/ 3397 h 8616"/>
                <a:gd name="T46" fmla="*/ 9103 w 9166"/>
                <a:gd name="T47" fmla="*/ 3035 h 8616"/>
                <a:gd name="T48" fmla="*/ 9124 w 9166"/>
                <a:gd name="T49" fmla="*/ 2684 h 8616"/>
                <a:gd name="T50" fmla="*/ 9145 w 9166"/>
                <a:gd name="T51" fmla="*/ 2354 h 8616"/>
                <a:gd name="T52" fmla="*/ 9156 w 9166"/>
                <a:gd name="T53" fmla="*/ 2034 h 8616"/>
                <a:gd name="T54" fmla="*/ 9166 w 9166"/>
                <a:gd name="T55" fmla="*/ 1725 h 8616"/>
                <a:gd name="T56" fmla="*/ 9156 w 9166"/>
                <a:gd name="T57" fmla="*/ 1416 h 8616"/>
                <a:gd name="T58" fmla="*/ 9060 w 9166"/>
                <a:gd name="T59" fmla="*/ 1044 h 8616"/>
                <a:gd name="T60" fmla="*/ 8836 w 9166"/>
                <a:gd name="T61" fmla="*/ 660 h 8616"/>
                <a:gd name="T62" fmla="*/ 8464 w 9166"/>
                <a:gd name="T63" fmla="*/ 287 h 8616"/>
                <a:gd name="T64" fmla="*/ 8581 w 9166"/>
                <a:gd name="T65" fmla="*/ 894 h 861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9166"/>
                <a:gd name="T100" fmla="*/ 0 h 8616"/>
                <a:gd name="T101" fmla="*/ 9166 w 9166"/>
                <a:gd name="T102" fmla="*/ 8616 h 861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9166" h="8616">
                  <a:moveTo>
                    <a:pt x="8581" y="894"/>
                  </a:moveTo>
                  <a:cubicBezTo>
                    <a:pt x="8581" y="1853"/>
                    <a:pt x="8538" y="2993"/>
                    <a:pt x="8176" y="4441"/>
                  </a:cubicBezTo>
                  <a:cubicBezTo>
                    <a:pt x="8027" y="5048"/>
                    <a:pt x="8262" y="5613"/>
                    <a:pt x="7644" y="6124"/>
                  </a:cubicBezTo>
                  <a:cubicBezTo>
                    <a:pt x="7644" y="6124"/>
                    <a:pt x="7644" y="6124"/>
                    <a:pt x="7644" y="6124"/>
                  </a:cubicBezTo>
                  <a:cubicBezTo>
                    <a:pt x="8049" y="7690"/>
                    <a:pt x="2970" y="8616"/>
                    <a:pt x="0" y="7519"/>
                  </a:cubicBezTo>
                  <a:cubicBezTo>
                    <a:pt x="255" y="7615"/>
                    <a:pt x="255" y="7615"/>
                    <a:pt x="255" y="7615"/>
                  </a:cubicBezTo>
                  <a:cubicBezTo>
                    <a:pt x="468" y="7679"/>
                    <a:pt x="468" y="7679"/>
                    <a:pt x="468" y="7679"/>
                  </a:cubicBezTo>
                  <a:cubicBezTo>
                    <a:pt x="745" y="7743"/>
                    <a:pt x="745" y="7743"/>
                    <a:pt x="745" y="7743"/>
                  </a:cubicBezTo>
                  <a:cubicBezTo>
                    <a:pt x="841" y="7764"/>
                    <a:pt x="958" y="7796"/>
                    <a:pt x="1054" y="7818"/>
                  </a:cubicBezTo>
                  <a:cubicBezTo>
                    <a:pt x="1341" y="7871"/>
                    <a:pt x="1341" y="7871"/>
                    <a:pt x="1341" y="7871"/>
                  </a:cubicBezTo>
                  <a:cubicBezTo>
                    <a:pt x="1426" y="7882"/>
                    <a:pt x="1544" y="7903"/>
                    <a:pt x="1639" y="7924"/>
                  </a:cubicBezTo>
                  <a:cubicBezTo>
                    <a:pt x="1927" y="7956"/>
                    <a:pt x="1927" y="7956"/>
                    <a:pt x="1927" y="7956"/>
                  </a:cubicBezTo>
                  <a:cubicBezTo>
                    <a:pt x="2023" y="7967"/>
                    <a:pt x="2140" y="7977"/>
                    <a:pt x="2225" y="7988"/>
                  </a:cubicBezTo>
                  <a:cubicBezTo>
                    <a:pt x="2523" y="8020"/>
                    <a:pt x="2523" y="8020"/>
                    <a:pt x="2523" y="8020"/>
                  </a:cubicBezTo>
                  <a:cubicBezTo>
                    <a:pt x="2619" y="8020"/>
                    <a:pt x="2736" y="8031"/>
                    <a:pt x="2821" y="8031"/>
                  </a:cubicBezTo>
                  <a:cubicBezTo>
                    <a:pt x="3130" y="8052"/>
                    <a:pt x="3130" y="8052"/>
                    <a:pt x="3130" y="8052"/>
                  </a:cubicBezTo>
                  <a:cubicBezTo>
                    <a:pt x="3215" y="8052"/>
                    <a:pt x="3332" y="8052"/>
                    <a:pt x="3428" y="8052"/>
                  </a:cubicBezTo>
                  <a:cubicBezTo>
                    <a:pt x="3726" y="8052"/>
                    <a:pt x="3726" y="8052"/>
                    <a:pt x="3726" y="8052"/>
                  </a:cubicBezTo>
                  <a:cubicBezTo>
                    <a:pt x="3822" y="8052"/>
                    <a:pt x="3939" y="8052"/>
                    <a:pt x="4035" y="8041"/>
                  </a:cubicBezTo>
                  <a:cubicBezTo>
                    <a:pt x="4344" y="8031"/>
                    <a:pt x="4344" y="8031"/>
                    <a:pt x="4344" y="8031"/>
                  </a:cubicBezTo>
                  <a:cubicBezTo>
                    <a:pt x="4439" y="8020"/>
                    <a:pt x="4557" y="8020"/>
                    <a:pt x="4652" y="8009"/>
                  </a:cubicBezTo>
                  <a:cubicBezTo>
                    <a:pt x="4961" y="7977"/>
                    <a:pt x="4961" y="7977"/>
                    <a:pt x="4961" y="7977"/>
                  </a:cubicBezTo>
                  <a:cubicBezTo>
                    <a:pt x="5057" y="7967"/>
                    <a:pt x="5185" y="7956"/>
                    <a:pt x="5280" y="7945"/>
                  </a:cubicBezTo>
                  <a:cubicBezTo>
                    <a:pt x="5589" y="7892"/>
                    <a:pt x="5589" y="7892"/>
                    <a:pt x="5589" y="7892"/>
                  </a:cubicBezTo>
                  <a:cubicBezTo>
                    <a:pt x="5685" y="7882"/>
                    <a:pt x="5813" y="7860"/>
                    <a:pt x="5898" y="7839"/>
                  </a:cubicBezTo>
                  <a:cubicBezTo>
                    <a:pt x="6196" y="7775"/>
                    <a:pt x="6196" y="7775"/>
                    <a:pt x="6196" y="7775"/>
                  </a:cubicBezTo>
                  <a:cubicBezTo>
                    <a:pt x="6281" y="7754"/>
                    <a:pt x="6409" y="7722"/>
                    <a:pt x="6494" y="7700"/>
                  </a:cubicBezTo>
                  <a:cubicBezTo>
                    <a:pt x="6771" y="7626"/>
                    <a:pt x="6771" y="7626"/>
                    <a:pt x="6771" y="7626"/>
                  </a:cubicBezTo>
                  <a:cubicBezTo>
                    <a:pt x="6856" y="7594"/>
                    <a:pt x="6963" y="7551"/>
                    <a:pt x="7048" y="7519"/>
                  </a:cubicBezTo>
                  <a:cubicBezTo>
                    <a:pt x="7303" y="7424"/>
                    <a:pt x="7303" y="7424"/>
                    <a:pt x="7303" y="7424"/>
                  </a:cubicBezTo>
                  <a:cubicBezTo>
                    <a:pt x="7378" y="7381"/>
                    <a:pt x="7484" y="7338"/>
                    <a:pt x="7559" y="7296"/>
                  </a:cubicBezTo>
                  <a:cubicBezTo>
                    <a:pt x="7782" y="7168"/>
                    <a:pt x="7782" y="7168"/>
                    <a:pt x="7782" y="7168"/>
                  </a:cubicBezTo>
                  <a:cubicBezTo>
                    <a:pt x="7846" y="7125"/>
                    <a:pt x="7953" y="7051"/>
                    <a:pt x="8017" y="6998"/>
                  </a:cubicBezTo>
                  <a:cubicBezTo>
                    <a:pt x="8187" y="6848"/>
                    <a:pt x="8187" y="6848"/>
                    <a:pt x="8187" y="6848"/>
                  </a:cubicBezTo>
                  <a:cubicBezTo>
                    <a:pt x="8251" y="6774"/>
                    <a:pt x="8336" y="6678"/>
                    <a:pt x="8389" y="6593"/>
                  </a:cubicBezTo>
                  <a:cubicBezTo>
                    <a:pt x="8464" y="6444"/>
                    <a:pt x="8464" y="6444"/>
                    <a:pt x="8464" y="6444"/>
                  </a:cubicBezTo>
                  <a:cubicBezTo>
                    <a:pt x="8613" y="6039"/>
                    <a:pt x="8592" y="5602"/>
                    <a:pt x="8698" y="5187"/>
                  </a:cubicBezTo>
                  <a:cubicBezTo>
                    <a:pt x="8751" y="4974"/>
                    <a:pt x="8751" y="4974"/>
                    <a:pt x="8751" y="4974"/>
                  </a:cubicBezTo>
                  <a:cubicBezTo>
                    <a:pt x="8773" y="4910"/>
                    <a:pt x="8794" y="4825"/>
                    <a:pt x="8804" y="4761"/>
                  </a:cubicBezTo>
                  <a:cubicBezTo>
                    <a:pt x="8858" y="4558"/>
                    <a:pt x="8858" y="4558"/>
                    <a:pt x="8858" y="4558"/>
                  </a:cubicBezTo>
                  <a:cubicBezTo>
                    <a:pt x="8868" y="4495"/>
                    <a:pt x="8890" y="4420"/>
                    <a:pt x="8900" y="4356"/>
                  </a:cubicBezTo>
                  <a:cubicBezTo>
                    <a:pt x="8943" y="4154"/>
                    <a:pt x="8943" y="4154"/>
                    <a:pt x="8943" y="4154"/>
                  </a:cubicBezTo>
                  <a:cubicBezTo>
                    <a:pt x="8954" y="4100"/>
                    <a:pt x="8964" y="4015"/>
                    <a:pt x="8975" y="3962"/>
                  </a:cubicBezTo>
                  <a:cubicBezTo>
                    <a:pt x="9007" y="3770"/>
                    <a:pt x="9007" y="3770"/>
                    <a:pt x="9007" y="3770"/>
                  </a:cubicBezTo>
                  <a:cubicBezTo>
                    <a:pt x="9017" y="3706"/>
                    <a:pt x="9028" y="3632"/>
                    <a:pt x="9039" y="3579"/>
                  </a:cubicBezTo>
                  <a:cubicBezTo>
                    <a:pt x="9060" y="3397"/>
                    <a:pt x="9060" y="3397"/>
                    <a:pt x="9060" y="3397"/>
                  </a:cubicBezTo>
                  <a:cubicBezTo>
                    <a:pt x="9071" y="3334"/>
                    <a:pt x="9081" y="3270"/>
                    <a:pt x="9081" y="3206"/>
                  </a:cubicBezTo>
                  <a:cubicBezTo>
                    <a:pt x="9103" y="3035"/>
                    <a:pt x="9103" y="3035"/>
                    <a:pt x="9103" y="3035"/>
                  </a:cubicBezTo>
                  <a:cubicBezTo>
                    <a:pt x="9103" y="2982"/>
                    <a:pt x="9113" y="2908"/>
                    <a:pt x="9113" y="2854"/>
                  </a:cubicBezTo>
                  <a:cubicBezTo>
                    <a:pt x="9124" y="2684"/>
                    <a:pt x="9124" y="2684"/>
                    <a:pt x="9124" y="2684"/>
                  </a:cubicBezTo>
                  <a:cubicBezTo>
                    <a:pt x="9135" y="2631"/>
                    <a:pt x="9135" y="2567"/>
                    <a:pt x="9135" y="2513"/>
                  </a:cubicBezTo>
                  <a:cubicBezTo>
                    <a:pt x="9145" y="2354"/>
                    <a:pt x="9145" y="2354"/>
                    <a:pt x="9145" y="2354"/>
                  </a:cubicBezTo>
                  <a:cubicBezTo>
                    <a:pt x="9145" y="2300"/>
                    <a:pt x="9156" y="2237"/>
                    <a:pt x="9156" y="2194"/>
                  </a:cubicBezTo>
                  <a:cubicBezTo>
                    <a:pt x="9156" y="2034"/>
                    <a:pt x="9156" y="2034"/>
                    <a:pt x="9156" y="2034"/>
                  </a:cubicBezTo>
                  <a:cubicBezTo>
                    <a:pt x="9156" y="1992"/>
                    <a:pt x="9156" y="1928"/>
                    <a:pt x="9156" y="1885"/>
                  </a:cubicBezTo>
                  <a:cubicBezTo>
                    <a:pt x="9166" y="1725"/>
                    <a:pt x="9166" y="1725"/>
                    <a:pt x="9166" y="1725"/>
                  </a:cubicBezTo>
                  <a:cubicBezTo>
                    <a:pt x="9166" y="1683"/>
                    <a:pt x="9166" y="1629"/>
                    <a:pt x="9166" y="1576"/>
                  </a:cubicBezTo>
                  <a:cubicBezTo>
                    <a:pt x="9156" y="1416"/>
                    <a:pt x="9156" y="1416"/>
                    <a:pt x="9156" y="1416"/>
                  </a:cubicBezTo>
                  <a:cubicBezTo>
                    <a:pt x="9145" y="1352"/>
                    <a:pt x="9124" y="1267"/>
                    <a:pt x="9113" y="1203"/>
                  </a:cubicBezTo>
                  <a:cubicBezTo>
                    <a:pt x="9060" y="1044"/>
                    <a:pt x="9060" y="1044"/>
                    <a:pt x="9060" y="1044"/>
                  </a:cubicBezTo>
                  <a:cubicBezTo>
                    <a:pt x="9028" y="980"/>
                    <a:pt x="8985" y="884"/>
                    <a:pt x="8943" y="831"/>
                  </a:cubicBezTo>
                  <a:cubicBezTo>
                    <a:pt x="8836" y="660"/>
                    <a:pt x="8836" y="660"/>
                    <a:pt x="8836" y="660"/>
                  </a:cubicBezTo>
                  <a:cubicBezTo>
                    <a:pt x="8773" y="596"/>
                    <a:pt x="8698" y="500"/>
                    <a:pt x="8634" y="436"/>
                  </a:cubicBezTo>
                  <a:cubicBezTo>
                    <a:pt x="8464" y="287"/>
                    <a:pt x="8464" y="287"/>
                    <a:pt x="8464" y="287"/>
                  </a:cubicBezTo>
                  <a:cubicBezTo>
                    <a:pt x="8198" y="96"/>
                    <a:pt x="8198" y="96"/>
                    <a:pt x="8027" y="0"/>
                  </a:cubicBezTo>
                  <a:cubicBezTo>
                    <a:pt x="8421" y="223"/>
                    <a:pt x="8581" y="543"/>
                    <a:pt x="8581" y="894"/>
                  </a:cubicBezTo>
                </a:path>
              </a:pathLst>
            </a:custGeom>
            <a:solidFill>
              <a:srgbClr val="FF9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04" name="Freeform 80"/>
            <p:cNvSpPr>
              <a:spLocks noChangeAspect="1"/>
            </p:cNvSpPr>
            <p:nvPr/>
          </p:nvSpPr>
          <p:spPr bwMode="auto">
            <a:xfrm>
              <a:off x="2187" y="1598"/>
              <a:ext cx="1284" cy="859"/>
            </a:xfrm>
            <a:custGeom>
              <a:avLst/>
              <a:gdLst>
                <a:gd name="T0" fmla="*/ 0 w 10700"/>
                <a:gd name="T1" fmla="*/ 2759 h 7158"/>
                <a:gd name="T2" fmla="*/ 8688 w 10700"/>
                <a:gd name="T3" fmla="*/ 1480 h 7158"/>
                <a:gd name="T4" fmla="*/ 9210 w 10700"/>
                <a:gd name="T5" fmla="*/ 4420 h 7158"/>
                <a:gd name="T6" fmla="*/ 8837 w 10700"/>
                <a:gd name="T7" fmla="*/ 5411 h 7158"/>
                <a:gd name="T8" fmla="*/ 8720 w 10700"/>
                <a:gd name="T9" fmla="*/ 5720 h 7158"/>
                <a:gd name="T10" fmla="*/ 9891 w 10700"/>
                <a:gd name="T11" fmla="*/ 7158 h 7158"/>
                <a:gd name="T12" fmla="*/ 10296 w 10700"/>
                <a:gd name="T13" fmla="*/ 5592 h 7158"/>
                <a:gd name="T14" fmla="*/ 10700 w 10700"/>
                <a:gd name="T15" fmla="*/ 2045 h 7158"/>
                <a:gd name="T16" fmla="*/ 10147 w 10700"/>
                <a:gd name="T17" fmla="*/ 1150 h 7158"/>
                <a:gd name="T18" fmla="*/ 10147 w 10700"/>
                <a:gd name="T19" fmla="*/ 1150 h 7158"/>
                <a:gd name="T20" fmla="*/ 9529 w 10700"/>
                <a:gd name="T21" fmla="*/ 863 h 7158"/>
                <a:gd name="T22" fmla="*/ 9252 w 10700"/>
                <a:gd name="T23" fmla="*/ 756 h 7158"/>
                <a:gd name="T24" fmla="*/ 8901 w 10700"/>
                <a:gd name="T25" fmla="*/ 650 h 7158"/>
                <a:gd name="T26" fmla="*/ 8603 w 10700"/>
                <a:gd name="T27" fmla="*/ 575 h 7158"/>
                <a:gd name="T28" fmla="*/ 8273 w 10700"/>
                <a:gd name="T29" fmla="*/ 490 h 7158"/>
                <a:gd name="T30" fmla="*/ 7964 w 10700"/>
                <a:gd name="T31" fmla="*/ 437 h 7158"/>
                <a:gd name="T32" fmla="*/ 7634 w 10700"/>
                <a:gd name="T33" fmla="*/ 383 h 7158"/>
                <a:gd name="T34" fmla="*/ 7325 w 10700"/>
                <a:gd name="T35" fmla="*/ 341 h 7158"/>
                <a:gd name="T36" fmla="*/ 7006 w 10700"/>
                <a:gd name="T37" fmla="*/ 309 h 7158"/>
                <a:gd name="T38" fmla="*/ 6686 w 10700"/>
                <a:gd name="T39" fmla="*/ 277 h 7158"/>
                <a:gd name="T40" fmla="*/ 6367 w 10700"/>
                <a:gd name="T41" fmla="*/ 255 h 7158"/>
                <a:gd name="T42" fmla="*/ 6047 w 10700"/>
                <a:gd name="T43" fmla="*/ 245 h 7158"/>
                <a:gd name="T44" fmla="*/ 5728 w 10700"/>
                <a:gd name="T45" fmla="*/ 245 h 7158"/>
                <a:gd name="T46" fmla="*/ 5409 w 10700"/>
                <a:gd name="T47" fmla="*/ 245 h 7158"/>
                <a:gd name="T48" fmla="*/ 5089 w 10700"/>
                <a:gd name="T49" fmla="*/ 245 h 7158"/>
                <a:gd name="T50" fmla="*/ 4759 w 10700"/>
                <a:gd name="T51" fmla="*/ 266 h 7158"/>
                <a:gd name="T52" fmla="*/ 4429 w 10700"/>
                <a:gd name="T53" fmla="*/ 287 h 7158"/>
                <a:gd name="T54" fmla="*/ 4099 w 10700"/>
                <a:gd name="T55" fmla="*/ 319 h 7158"/>
                <a:gd name="T56" fmla="*/ 3758 w 10700"/>
                <a:gd name="T57" fmla="*/ 362 h 7158"/>
                <a:gd name="T58" fmla="*/ 3428 w 10700"/>
                <a:gd name="T59" fmla="*/ 405 h 7158"/>
                <a:gd name="T60" fmla="*/ 3098 w 10700"/>
                <a:gd name="T61" fmla="*/ 469 h 7158"/>
                <a:gd name="T62" fmla="*/ 2779 w 10700"/>
                <a:gd name="T63" fmla="*/ 532 h 7158"/>
                <a:gd name="T64" fmla="*/ 2449 w 10700"/>
                <a:gd name="T65" fmla="*/ 618 h 7158"/>
                <a:gd name="T66" fmla="*/ 2161 w 10700"/>
                <a:gd name="T67" fmla="*/ 703 h 7158"/>
                <a:gd name="T68" fmla="*/ 1831 w 10700"/>
                <a:gd name="T69" fmla="*/ 820 h 7158"/>
                <a:gd name="T70" fmla="*/ 1565 w 10700"/>
                <a:gd name="T71" fmla="*/ 927 h 7158"/>
                <a:gd name="T72" fmla="*/ 1235 w 10700"/>
                <a:gd name="T73" fmla="*/ 1086 h 7158"/>
                <a:gd name="T74" fmla="*/ 1012 w 10700"/>
                <a:gd name="T75" fmla="*/ 1214 h 7158"/>
                <a:gd name="T76" fmla="*/ 682 w 10700"/>
                <a:gd name="T77" fmla="*/ 1438 h 7158"/>
                <a:gd name="T78" fmla="*/ 522 w 10700"/>
                <a:gd name="T79" fmla="*/ 1587 h 7158"/>
                <a:gd name="T80" fmla="*/ 234 w 10700"/>
                <a:gd name="T81" fmla="*/ 1928 h 7158"/>
                <a:gd name="T82" fmla="*/ 149 w 10700"/>
                <a:gd name="T83" fmla="*/ 2088 h 7158"/>
                <a:gd name="T84" fmla="*/ 0 w 10700"/>
                <a:gd name="T85" fmla="*/ 2716 h 7158"/>
                <a:gd name="T86" fmla="*/ 0 w 10700"/>
                <a:gd name="T87" fmla="*/ 2865 h 7158"/>
                <a:gd name="T88" fmla="*/ 0 w 10700"/>
                <a:gd name="T89" fmla="*/ 2961 h 7158"/>
                <a:gd name="T90" fmla="*/ 0 w 10700"/>
                <a:gd name="T91" fmla="*/ 2791 h 7158"/>
                <a:gd name="T92" fmla="*/ 0 w 10700"/>
                <a:gd name="T93" fmla="*/ 2759 h 7158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0700"/>
                <a:gd name="T142" fmla="*/ 0 h 7158"/>
                <a:gd name="T143" fmla="*/ 10700 w 10700"/>
                <a:gd name="T144" fmla="*/ 7158 h 7158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0700" h="7158">
                  <a:moveTo>
                    <a:pt x="0" y="2759"/>
                  </a:moveTo>
                  <a:cubicBezTo>
                    <a:pt x="96" y="0"/>
                    <a:pt x="7847" y="522"/>
                    <a:pt x="8688" y="1480"/>
                  </a:cubicBezTo>
                  <a:cubicBezTo>
                    <a:pt x="8848" y="1651"/>
                    <a:pt x="9178" y="3611"/>
                    <a:pt x="9210" y="4420"/>
                  </a:cubicBezTo>
                  <a:cubicBezTo>
                    <a:pt x="9242" y="5049"/>
                    <a:pt x="9242" y="5049"/>
                    <a:pt x="8837" y="5411"/>
                  </a:cubicBezTo>
                  <a:cubicBezTo>
                    <a:pt x="8784" y="5454"/>
                    <a:pt x="8677" y="5550"/>
                    <a:pt x="8720" y="5720"/>
                  </a:cubicBezTo>
                  <a:cubicBezTo>
                    <a:pt x="8880" y="6381"/>
                    <a:pt x="9689" y="6519"/>
                    <a:pt x="9891" y="7158"/>
                  </a:cubicBezTo>
                  <a:cubicBezTo>
                    <a:pt x="10349" y="6668"/>
                    <a:pt x="10157" y="6157"/>
                    <a:pt x="10296" y="5592"/>
                  </a:cubicBezTo>
                  <a:cubicBezTo>
                    <a:pt x="10658" y="4144"/>
                    <a:pt x="10700" y="3004"/>
                    <a:pt x="10700" y="2045"/>
                  </a:cubicBezTo>
                  <a:cubicBezTo>
                    <a:pt x="10700" y="1694"/>
                    <a:pt x="10540" y="1374"/>
                    <a:pt x="10147" y="1150"/>
                  </a:cubicBezTo>
                  <a:cubicBezTo>
                    <a:pt x="10147" y="1150"/>
                    <a:pt x="10147" y="1150"/>
                    <a:pt x="10147" y="1150"/>
                  </a:cubicBezTo>
                  <a:cubicBezTo>
                    <a:pt x="9848" y="990"/>
                    <a:pt x="9806" y="969"/>
                    <a:pt x="9529" y="863"/>
                  </a:cubicBezTo>
                  <a:cubicBezTo>
                    <a:pt x="9252" y="756"/>
                    <a:pt x="9252" y="756"/>
                    <a:pt x="9252" y="756"/>
                  </a:cubicBezTo>
                  <a:cubicBezTo>
                    <a:pt x="9146" y="724"/>
                    <a:pt x="9007" y="682"/>
                    <a:pt x="8901" y="650"/>
                  </a:cubicBezTo>
                  <a:cubicBezTo>
                    <a:pt x="8603" y="575"/>
                    <a:pt x="8603" y="575"/>
                    <a:pt x="8603" y="575"/>
                  </a:cubicBezTo>
                  <a:cubicBezTo>
                    <a:pt x="8507" y="543"/>
                    <a:pt x="8368" y="511"/>
                    <a:pt x="8273" y="490"/>
                  </a:cubicBezTo>
                  <a:cubicBezTo>
                    <a:pt x="7964" y="437"/>
                    <a:pt x="7964" y="437"/>
                    <a:pt x="7964" y="437"/>
                  </a:cubicBezTo>
                  <a:cubicBezTo>
                    <a:pt x="7868" y="415"/>
                    <a:pt x="7730" y="394"/>
                    <a:pt x="7634" y="383"/>
                  </a:cubicBezTo>
                  <a:cubicBezTo>
                    <a:pt x="7325" y="341"/>
                    <a:pt x="7325" y="341"/>
                    <a:pt x="7325" y="341"/>
                  </a:cubicBezTo>
                  <a:cubicBezTo>
                    <a:pt x="7229" y="330"/>
                    <a:pt x="7102" y="319"/>
                    <a:pt x="7006" y="309"/>
                  </a:cubicBezTo>
                  <a:cubicBezTo>
                    <a:pt x="6686" y="277"/>
                    <a:pt x="6686" y="277"/>
                    <a:pt x="6686" y="277"/>
                  </a:cubicBezTo>
                  <a:cubicBezTo>
                    <a:pt x="6590" y="277"/>
                    <a:pt x="6463" y="266"/>
                    <a:pt x="6367" y="255"/>
                  </a:cubicBezTo>
                  <a:cubicBezTo>
                    <a:pt x="6047" y="245"/>
                    <a:pt x="6047" y="245"/>
                    <a:pt x="6047" y="245"/>
                  </a:cubicBezTo>
                  <a:cubicBezTo>
                    <a:pt x="5952" y="245"/>
                    <a:pt x="5824" y="245"/>
                    <a:pt x="5728" y="245"/>
                  </a:cubicBezTo>
                  <a:cubicBezTo>
                    <a:pt x="5409" y="245"/>
                    <a:pt x="5409" y="245"/>
                    <a:pt x="5409" y="245"/>
                  </a:cubicBezTo>
                  <a:cubicBezTo>
                    <a:pt x="5313" y="245"/>
                    <a:pt x="5185" y="245"/>
                    <a:pt x="5089" y="245"/>
                  </a:cubicBezTo>
                  <a:cubicBezTo>
                    <a:pt x="4759" y="266"/>
                    <a:pt x="4759" y="266"/>
                    <a:pt x="4759" y="266"/>
                  </a:cubicBezTo>
                  <a:cubicBezTo>
                    <a:pt x="4663" y="277"/>
                    <a:pt x="4525" y="277"/>
                    <a:pt x="4429" y="287"/>
                  </a:cubicBezTo>
                  <a:cubicBezTo>
                    <a:pt x="4099" y="319"/>
                    <a:pt x="4099" y="319"/>
                    <a:pt x="4099" y="319"/>
                  </a:cubicBezTo>
                  <a:cubicBezTo>
                    <a:pt x="4003" y="330"/>
                    <a:pt x="3865" y="351"/>
                    <a:pt x="3758" y="362"/>
                  </a:cubicBezTo>
                  <a:cubicBezTo>
                    <a:pt x="3428" y="405"/>
                    <a:pt x="3428" y="405"/>
                    <a:pt x="3428" y="405"/>
                  </a:cubicBezTo>
                  <a:cubicBezTo>
                    <a:pt x="3333" y="426"/>
                    <a:pt x="3194" y="447"/>
                    <a:pt x="3098" y="469"/>
                  </a:cubicBezTo>
                  <a:cubicBezTo>
                    <a:pt x="2779" y="532"/>
                    <a:pt x="2779" y="532"/>
                    <a:pt x="2779" y="532"/>
                  </a:cubicBezTo>
                  <a:cubicBezTo>
                    <a:pt x="2683" y="564"/>
                    <a:pt x="2545" y="596"/>
                    <a:pt x="2449" y="618"/>
                  </a:cubicBezTo>
                  <a:cubicBezTo>
                    <a:pt x="2161" y="703"/>
                    <a:pt x="2161" y="703"/>
                    <a:pt x="2161" y="703"/>
                  </a:cubicBezTo>
                  <a:cubicBezTo>
                    <a:pt x="2055" y="735"/>
                    <a:pt x="1927" y="777"/>
                    <a:pt x="1831" y="820"/>
                  </a:cubicBezTo>
                  <a:cubicBezTo>
                    <a:pt x="1565" y="927"/>
                    <a:pt x="1565" y="927"/>
                    <a:pt x="1565" y="927"/>
                  </a:cubicBezTo>
                  <a:cubicBezTo>
                    <a:pt x="1469" y="969"/>
                    <a:pt x="1331" y="1033"/>
                    <a:pt x="1235" y="1086"/>
                  </a:cubicBezTo>
                  <a:cubicBezTo>
                    <a:pt x="1012" y="1214"/>
                    <a:pt x="1012" y="1214"/>
                    <a:pt x="1012" y="1214"/>
                  </a:cubicBezTo>
                  <a:cubicBezTo>
                    <a:pt x="916" y="1278"/>
                    <a:pt x="777" y="1363"/>
                    <a:pt x="682" y="1438"/>
                  </a:cubicBezTo>
                  <a:cubicBezTo>
                    <a:pt x="522" y="1587"/>
                    <a:pt x="522" y="1587"/>
                    <a:pt x="522" y="1587"/>
                  </a:cubicBezTo>
                  <a:cubicBezTo>
                    <a:pt x="330" y="1779"/>
                    <a:pt x="320" y="1789"/>
                    <a:pt x="234" y="1928"/>
                  </a:cubicBezTo>
                  <a:cubicBezTo>
                    <a:pt x="149" y="2088"/>
                    <a:pt x="149" y="2088"/>
                    <a:pt x="149" y="2088"/>
                  </a:cubicBezTo>
                  <a:cubicBezTo>
                    <a:pt x="43" y="2333"/>
                    <a:pt x="11" y="2418"/>
                    <a:pt x="0" y="2716"/>
                  </a:cubicBezTo>
                  <a:cubicBezTo>
                    <a:pt x="0" y="2865"/>
                    <a:pt x="0" y="2865"/>
                    <a:pt x="0" y="2865"/>
                  </a:cubicBezTo>
                  <a:cubicBezTo>
                    <a:pt x="0" y="2961"/>
                    <a:pt x="0" y="2961"/>
                    <a:pt x="0" y="2961"/>
                  </a:cubicBezTo>
                  <a:cubicBezTo>
                    <a:pt x="0" y="2791"/>
                    <a:pt x="0" y="2791"/>
                    <a:pt x="0" y="2791"/>
                  </a:cubicBezTo>
                  <a:cubicBezTo>
                    <a:pt x="0" y="2780"/>
                    <a:pt x="0" y="2769"/>
                    <a:pt x="0" y="2759"/>
                  </a:cubicBezTo>
                </a:path>
              </a:pathLst>
            </a:custGeom>
            <a:solidFill>
              <a:srgbClr val="FF9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05" name="Freeform 81"/>
            <p:cNvSpPr>
              <a:spLocks noChangeAspect="1"/>
            </p:cNvSpPr>
            <p:nvPr/>
          </p:nvSpPr>
          <p:spPr bwMode="auto">
            <a:xfrm>
              <a:off x="2581" y="1736"/>
              <a:ext cx="960" cy="1002"/>
            </a:xfrm>
            <a:custGeom>
              <a:avLst/>
              <a:gdLst>
                <a:gd name="T0" fmla="*/ 7415 w 8000"/>
                <a:gd name="T1" fmla="*/ 894 h 8350"/>
                <a:gd name="T2" fmla="*/ 7011 w 8000"/>
                <a:gd name="T3" fmla="*/ 4441 h 8350"/>
                <a:gd name="T4" fmla="*/ 6607 w 8000"/>
                <a:gd name="T5" fmla="*/ 6007 h 8350"/>
                <a:gd name="T6" fmla="*/ 6671 w 8000"/>
                <a:gd name="T7" fmla="*/ 6156 h 8350"/>
                <a:gd name="T8" fmla="*/ 0 w 8000"/>
                <a:gd name="T9" fmla="*/ 7839 h 8350"/>
                <a:gd name="T10" fmla="*/ 298 w 8000"/>
                <a:gd name="T11" fmla="*/ 7892 h 8350"/>
                <a:gd name="T12" fmla="*/ 479 w 8000"/>
                <a:gd name="T13" fmla="*/ 7924 h 8350"/>
                <a:gd name="T14" fmla="*/ 766 w 8000"/>
                <a:gd name="T15" fmla="*/ 7956 h 8350"/>
                <a:gd name="T16" fmla="*/ 1064 w 8000"/>
                <a:gd name="T17" fmla="*/ 7988 h 8350"/>
                <a:gd name="T18" fmla="*/ 1362 w 8000"/>
                <a:gd name="T19" fmla="*/ 8020 h 8350"/>
                <a:gd name="T20" fmla="*/ 1660 w 8000"/>
                <a:gd name="T21" fmla="*/ 8030 h 8350"/>
                <a:gd name="T22" fmla="*/ 1969 w 8000"/>
                <a:gd name="T23" fmla="*/ 8052 h 8350"/>
                <a:gd name="T24" fmla="*/ 2266 w 8000"/>
                <a:gd name="T25" fmla="*/ 8052 h 8350"/>
                <a:gd name="T26" fmla="*/ 2564 w 8000"/>
                <a:gd name="T27" fmla="*/ 8052 h 8350"/>
                <a:gd name="T28" fmla="*/ 2873 w 8000"/>
                <a:gd name="T29" fmla="*/ 8041 h 8350"/>
                <a:gd name="T30" fmla="*/ 3181 w 8000"/>
                <a:gd name="T31" fmla="*/ 8030 h 8350"/>
                <a:gd name="T32" fmla="*/ 3490 w 8000"/>
                <a:gd name="T33" fmla="*/ 8009 h 8350"/>
                <a:gd name="T34" fmla="*/ 3798 w 8000"/>
                <a:gd name="T35" fmla="*/ 7977 h 8350"/>
                <a:gd name="T36" fmla="*/ 4117 w 8000"/>
                <a:gd name="T37" fmla="*/ 7945 h 8350"/>
                <a:gd name="T38" fmla="*/ 4426 w 8000"/>
                <a:gd name="T39" fmla="*/ 7892 h 8350"/>
                <a:gd name="T40" fmla="*/ 4735 w 8000"/>
                <a:gd name="T41" fmla="*/ 7839 h 8350"/>
                <a:gd name="T42" fmla="*/ 5032 w 8000"/>
                <a:gd name="T43" fmla="*/ 7775 h 8350"/>
                <a:gd name="T44" fmla="*/ 5330 w 8000"/>
                <a:gd name="T45" fmla="*/ 7700 h 8350"/>
                <a:gd name="T46" fmla="*/ 5607 w 8000"/>
                <a:gd name="T47" fmla="*/ 7626 h 8350"/>
                <a:gd name="T48" fmla="*/ 5883 w 8000"/>
                <a:gd name="T49" fmla="*/ 7519 h 8350"/>
                <a:gd name="T50" fmla="*/ 6139 w 8000"/>
                <a:gd name="T51" fmla="*/ 7423 h 8350"/>
                <a:gd name="T52" fmla="*/ 6394 w 8000"/>
                <a:gd name="T53" fmla="*/ 7295 h 8350"/>
                <a:gd name="T54" fmla="*/ 6617 w 8000"/>
                <a:gd name="T55" fmla="*/ 7168 h 8350"/>
                <a:gd name="T56" fmla="*/ 6852 w 8000"/>
                <a:gd name="T57" fmla="*/ 6997 h 8350"/>
                <a:gd name="T58" fmla="*/ 7022 w 8000"/>
                <a:gd name="T59" fmla="*/ 6848 h 8350"/>
                <a:gd name="T60" fmla="*/ 7224 w 8000"/>
                <a:gd name="T61" fmla="*/ 6592 h 8350"/>
                <a:gd name="T62" fmla="*/ 7298 w 8000"/>
                <a:gd name="T63" fmla="*/ 6443 h 8350"/>
                <a:gd name="T64" fmla="*/ 7532 w 8000"/>
                <a:gd name="T65" fmla="*/ 5187 h 8350"/>
                <a:gd name="T66" fmla="*/ 7586 w 8000"/>
                <a:gd name="T67" fmla="*/ 4974 h 8350"/>
                <a:gd name="T68" fmla="*/ 7639 w 8000"/>
                <a:gd name="T69" fmla="*/ 4761 h 8350"/>
                <a:gd name="T70" fmla="*/ 7692 w 8000"/>
                <a:gd name="T71" fmla="*/ 4558 h 8350"/>
                <a:gd name="T72" fmla="*/ 7735 w 8000"/>
                <a:gd name="T73" fmla="*/ 4356 h 8350"/>
                <a:gd name="T74" fmla="*/ 7777 w 8000"/>
                <a:gd name="T75" fmla="*/ 4154 h 8350"/>
                <a:gd name="T76" fmla="*/ 7809 w 8000"/>
                <a:gd name="T77" fmla="*/ 3962 h 8350"/>
                <a:gd name="T78" fmla="*/ 7841 w 8000"/>
                <a:gd name="T79" fmla="*/ 3770 h 8350"/>
                <a:gd name="T80" fmla="*/ 7873 w 8000"/>
                <a:gd name="T81" fmla="*/ 3578 h 8350"/>
                <a:gd name="T82" fmla="*/ 7894 w 8000"/>
                <a:gd name="T83" fmla="*/ 3397 h 8350"/>
                <a:gd name="T84" fmla="*/ 7915 w 8000"/>
                <a:gd name="T85" fmla="*/ 3206 h 8350"/>
                <a:gd name="T86" fmla="*/ 7937 w 8000"/>
                <a:gd name="T87" fmla="*/ 3035 h 8350"/>
                <a:gd name="T88" fmla="*/ 7947 w 8000"/>
                <a:gd name="T89" fmla="*/ 2854 h 8350"/>
                <a:gd name="T90" fmla="*/ 7958 w 8000"/>
                <a:gd name="T91" fmla="*/ 2684 h 8350"/>
                <a:gd name="T92" fmla="*/ 7969 w 8000"/>
                <a:gd name="T93" fmla="*/ 2513 h 8350"/>
                <a:gd name="T94" fmla="*/ 7979 w 8000"/>
                <a:gd name="T95" fmla="*/ 2354 h 8350"/>
                <a:gd name="T96" fmla="*/ 7990 w 8000"/>
                <a:gd name="T97" fmla="*/ 2194 h 8350"/>
                <a:gd name="T98" fmla="*/ 7990 w 8000"/>
                <a:gd name="T99" fmla="*/ 2034 h 8350"/>
                <a:gd name="T100" fmla="*/ 7990 w 8000"/>
                <a:gd name="T101" fmla="*/ 1885 h 8350"/>
                <a:gd name="T102" fmla="*/ 8000 w 8000"/>
                <a:gd name="T103" fmla="*/ 1725 h 8350"/>
                <a:gd name="T104" fmla="*/ 8000 w 8000"/>
                <a:gd name="T105" fmla="*/ 1576 h 8350"/>
                <a:gd name="T106" fmla="*/ 7990 w 8000"/>
                <a:gd name="T107" fmla="*/ 1416 h 8350"/>
                <a:gd name="T108" fmla="*/ 7947 w 8000"/>
                <a:gd name="T109" fmla="*/ 1203 h 8350"/>
                <a:gd name="T110" fmla="*/ 7894 w 8000"/>
                <a:gd name="T111" fmla="*/ 1044 h 8350"/>
                <a:gd name="T112" fmla="*/ 7777 w 8000"/>
                <a:gd name="T113" fmla="*/ 831 h 8350"/>
                <a:gd name="T114" fmla="*/ 7671 w 8000"/>
                <a:gd name="T115" fmla="*/ 660 h 8350"/>
                <a:gd name="T116" fmla="*/ 7469 w 8000"/>
                <a:gd name="T117" fmla="*/ 436 h 8350"/>
                <a:gd name="T118" fmla="*/ 7298 w 8000"/>
                <a:gd name="T119" fmla="*/ 287 h 8350"/>
                <a:gd name="T120" fmla="*/ 6862 w 8000"/>
                <a:gd name="T121" fmla="*/ 0 h 8350"/>
                <a:gd name="T122" fmla="*/ 7415 w 8000"/>
                <a:gd name="T123" fmla="*/ 894 h 8350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8000"/>
                <a:gd name="T187" fmla="*/ 0 h 8350"/>
                <a:gd name="T188" fmla="*/ 8000 w 8000"/>
                <a:gd name="T189" fmla="*/ 8350 h 8350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8000" h="8350">
                  <a:moveTo>
                    <a:pt x="7415" y="894"/>
                  </a:moveTo>
                  <a:cubicBezTo>
                    <a:pt x="7415" y="1853"/>
                    <a:pt x="7373" y="2993"/>
                    <a:pt x="7011" y="4441"/>
                  </a:cubicBezTo>
                  <a:cubicBezTo>
                    <a:pt x="6873" y="5006"/>
                    <a:pt x="7064" y="5517"/>
                    <a:pt x="6607" y="6007"/>
                  </a:cubicBezTo>
                  <a:cubicBezTo>
                    <a:pt x="6628" y="6049"/>
                    <a:pt x="6649" y="6113"/>
                    <a:pt x="6671" y="6156"/>
                  </a:cubicBezTo>
                  <a:cubicBezTo>
                    <a:pt x="6873" y="7796"/>
                    <a:pt x="2724" y="8350"/>
                    <a:pt x="0" y="7839"/>
                  </a:cubicBezTo>
                  <a:cubicBezTo>
                    <a:pt x="298" y="7892"/>
                    <a:pt x="298" y="7892"/>
                    <a:pt x="298" y="7892"/>
                  </a:cubicBezTo>
                  <a:cubicBezTo>
                    <a:pt x="479" y="7924"/>
                    <a:pt x="479" y="7924"/>
                    <a:pt x="479" y="7924"/>
                  </a:cubicBezTo>
                  <a:cubicBezTo>
                    <a:pt x="766" y="7956"/>
                    <a:pt x="766" y="7956"/>
                    <a:pt x="766" y="7956"/>
                  </a:cubicBezTo>
                  <a:cubicBezTo>
                    <a:pt x="862" y="7966"/>
                    <a:pt x="979" y="7977"/>
                    <a:pt x="1064" y="7988"/>
                  </a:cubicBezTo>
                  <a:cubicBezTo>
                    <a:pt x="1362" y="8020"/>
                    <a:pt x="1362" y="8020"/>
                    <a:pt x="1362" y="8020"/>
                  </a:cubicBezTo>
                  <a:cubicBezTo>
                    <a:pt x="1458" y="8020"/>
                    <a:pt x="1575" y="8030"/>
                    <a:pt x="1660" y="8030"/>
                  </a:cubicBezTo>
                  <a:cubicBezTo>
                    <a:pt x="1969" y="8052"/>
                    <a:pt x="1969" y="8052"/>
                    <a:pt x="1969" y="8052"/>
                  </a:cubicBezTo>
                  <a:cubicBezTo>
                    <a:pt x="2054" y="8052"/>
                    <a:pt x="2171" y="8052"/>
                    <a:pt x="2266" y="8052"/>
                  </a:cubicBezTo>
                  <a:cubicBezTo>
                    <a:pt x="2564" y="8052"/>
                    <a:pt x="2564" y="8052"/>
                    <a:pt x="2564" y="8052"/>
                  </a:cubicBezTo>
                  <a:cubicBezTo>
                    <a:pt x="2660" y="8052"/>
                    <a:pt x="2777" y="8052"/>
                    <a:pt x="2873" y="8041"/>
                  </a:cubicBezTo>
                  <a:cubicBezTo>
                    <a:pt x="3181" y="8030"/>
                    <a:pt x="3181" y="8030"/>
                    <a:pt x="3181" y="8030"/>
                  </a:cubicBezTo>
                  <a:cubicBezTo>
                    <a:pt x="3277" y="8020"/>
                    <a:pt x="3394" y="8020"/>
                    <a:pt x="3490" y="8009"/>
                  </a:cubicBezTo>
                  <a:cubicBezTo>
                    <a:pt x="3798" y="7977"/>
                    <a:pt x="3798" y="7977"/>
                    <a:pt x="3798" y="7977"/>
                  </a:cubicBezTo>
                  <a:cubicBezTo>
                    <a:pt x="3894" y="7966"/>
                    <a:pt x="4022" y="7956"/>
                    <a:pt x="4117" y="7945"/>
                  </a:cubicBezTo>
                  <a:cubicBezTo>
                    <a:pt x="4426" y="7892"/>
                    <a:pt x="4426" y="7892"/>
                    <a:pt x="4426" y="7892"/>
                  </a:cubicBezTo>
                  <a:cubicBezTo>
                    <a:pt x="4522" y="7881"/>
                    <a:pt x="4649" y="7860"/>
                    <a:pt x="4735" y="7839"/>
                  </a:cubicBezTo>
                  <a:cubicBezTo>
                    <a:pt x="5032" y="7775"/>
                    <a:pt x="5032" y="7775"/>
                    <a:pt x="5032" y="7775"/>
                  </a:cubicBezTo>
                  <a:cubicBezTo>
                    <a:pt x="5117" y="7753"/>
                    <a:pt x="5245" y="7721"/>
                    <a:pt x="5330" y="7700"/>
                  </a:cubicBezTo>
                  <a:cubicBezTo>
                    <a:pt x="5607" y="7626"/>
                    <a:pt x="5607" y="7626"/>
                    <a:pt x="5607" y="7626"/>
                  </a:cubicBezTo>
                  <a:cubicBezTo>
                    <a:pt x="5692" y="7594"/>
                    <a:pt x="5798" y="7551"/>
                    <a:pt x="5883" y="7519"/>
                  </a:cubicBezTo>
                  <a:cubicBezTo>
                    <a:pt x="6139" y="7423"/>
                    <a:pt x="6139" y="7423"/>
                    <a:pt x="6139" y="7423"/>
                  </a:cubicBezTo>
                  <a:cubicBezTo>
                    <a:pt x="6213" y="7381"/>
                    <a:pt x="6320" y="7338"/>
                    <a:pt x="6394" y="7295"/>
                  </a:cubicBezTo>
                  <a:cubicBezTo>
                    <a:pt x="6617" y="7168"/>
                    <a:pt x="6617" y="7168"/>
                    <a:pt x="6617" y="7168"/>
                  </a:cubicBezTo>
                  <a:cubicBezTo>
                    <a:pt x="6681" y="7125"/>
                    <a:pt x="6788" y="7050"/>
                    <a:pt x="6852" y="6997"/>
                  </a:cubicBezTo>
                  <a:cubicBezTo>
                    <a:pt x="7022" y="6848"/>
                    <a:pt x="7022" y="6848"/>
                    <a:pt x="7022" y="6848"/>
                  </a:cubicBezTo>
                  <a:cubicBezTo>
                    <a:pt x="7086" y="6774"/>
                    <a:pt x="7171" y="6678"/>
                    <a:pt x="7224" y="6592"/>
                  </a:cubicBezTo>
                  <a:cubicBezTo>
                    <a:pt x="7298" y="6443"/>
                    <a:pt x="7298" y="6443"/>
                    <a:pt x="7298" y="6443"/>
                  </a:cubicBezTo>
                  <a:cubicBezTo>
                    <a:pt x="7447" y="6039"/>
                    <a:pt x="7426" y="5602"/>
                    <a:pt x="7532" y="5187"/>
                  </a:cubicBezTo>
                  <a:cubicBezTo>
                    <a:pt x="7586" y="4974"/>
                    <a:pt x="7586" y="4974"/>
                    <a:pt x="7586" y="4974"/>
                  </a:cubicBezTo>
                  <a:cubicBezTo>
                    <a:pt x="7607" y="4910"/>
                    <a:pt x="7628" y="4824"/>
                    <a:pt x="7639" y="4761"/>
                  </a:cubicBezTo>
                  <a:cubicBezTo>
                    <a:pt x="7692" y="4558"/>
                    <a:pt x="7692" y="4558"/>
                    <a:pt x="7692" y="4558"/>
                  </a:cubicBezTo>
                  <a:cubicBezTo>
                    <a:pt x="7703" y="4494"/>
                    <a:pt x="7724" y="4420"/>
                    <a:pt x="7735" y="4356"/>
                  </a:cubicBezTo>
                  <a:cubicBezTo>
                    <a:pt x="7777" y="4154"/>
                    <a:pt x="7777" y="4154"/>
                    <a:pt x="7777" y="4154"/>
                  </a:cubicBezTo>
                  <a:cubicBezTo>
                    <a:pt x="7788" y="4100"/>
                    <a:pt x="7798" y="4015"/>
                    <a:pt x="7809" y="3962"/>
                  </a:cubicBezTo>
                  <a:cubicBezTo>
                    <a:pt x="7841" y="3770"/>
                    <a:pt x="7841" y="3770"/>
                    <a:pt x="7841" y="3770"/>
                  </a:cubicBezTo>
                  <a:cubicBezTo>
                    <a:pt x="7852" y="3706"/>
                    <a:pt x="7862" y="3632"/>
                    <a:pt x="7873" y="3578"/>
                  </a:cubicBezTo>
                  <a:cubicBezTo>
                    <a:pt x="7894" y="3397"/>
                    <a:pt x="7894" y="3397"/>
                    <a:pt x="7894" y="3397"/>
                  </a:cubicBezTo>
                  <a:cubicBezTo>
                    <a:pt x="7905" y="3333"/>
                    <a:pt x="7915" y="3270"/>
                    <a:pt x="7915" y="3206"/>
                  </a:cubicBezTo>
                  <a:cubicBezTo>
                    <a:pt x="7937" y="3035"/>
                    <a:pt x="7937" y="3035"/>
                    <a:pt x="7937" y="3035"/>
                  </a:cubicBezTo>
                  <a:cubicBezTo>
                    <a:pt x="7937" y="2982"/>
                    <a:pt x="7947" y="2907"/>
                    <a:pt x="7947" y="2854"/>
                  </a:cubicBezTo>
                  <a:cubicBezTo>
                    <a:pt x="7958" y="2684"/>
                    <a:pt x="7958" y="2684"/>
                    <a:pt x="7958" y="2684"/>
                  </a:cubicBezTo>
                  <a:cubicBezTo>
                    <a:pt x="7969" y="2630"/>
                    <a:pt x="7969" y="2567"/>
                    <a:pt x="7969" y="2513"/>
                  </a:cubicBezTo>
                  <a:cubicBezTo>
                    <a:pt x="7979" y="2354"/>
                    <a:pt x="7979" y="2354"/>
                    <a:pt x="7979" y="2354"/>
                  </a:cubicBezTo>
                  <a:cubicBezTo>
                    <a:pt x="7979" y="2300"/>
                    <a:pt x="7990" y="2236"/>
                    <a:pt x="7990" y="2194"/>
                  </a:cubicBezTo>
                  <a:cubicBezTo>
                    <a:pt x="7990" y="2034"/>
                    <a:pt x="7990" y="2034"/>
                    <a:pt x="7990" y="2034"/>
                  </a:cubicBezTo>
                  <a:cubicBezTo>
                    <a:pt x="7990" y="1991"/>
                    <a:pt x="7990" y="1928"/>
                    <a:pt x="7990" y="1885"/>
                  </a:cubicBezTo>
                  <a:cubicBezTo>
                    <a:pt x="8000" y="1725"/>
                    <a:pt x="8000" y="1725"/>
                    <a:pt x="8000" y="1725"/>
                  </a:cubicBezTo>
                  <a:cubicBezTo>
                    <a:pt x="8000" y="1683"/>
                    <a:pt x="8000" y="1629"/>
                    <a:pt x="8000" y="1576"/>
                  </a:cubicBezTo>
                  <a:cubicBezTo>
                    <a:pt x="7990" y="1416"/>
                    <a:pt x="7990" y="1416"/>
                    <a:pt x="7990" y="1416"/>
                  </a:cubicBezTo>
                  <a:cubicBezTo>
                    <a:pt x="7979" y="1352"/>
                    <a:pt x="7958" y="1267"/>
                    <a:pt x="7947" y="1203"/>
                  </a:cubicBezTo>
                  <a:cubicBezTo>
                    <a:pt x="7894" y="1044"/>
                    <a:pt x="7894" y="1044"/>
                    <a:pt x="7894" y="1044"/>
                  </a:cubicBezTo>
                  <a:cubicBezTo>
                    <a:pt x="7862" y="980"/>
                    <a:pt x="7820" y="884"/>
                    <a:pt x="7777" y="831"/>
                  </a:cubicBezTo>
                  <a:cubicBezTo>
                    <a:pt x="7671" y="660"/>
                    <a:pt x="7671" y="660"/>
                    <a:pt x="7671" y="660"/>
                  </a:cubicBezTo>
                  <a:cubicBezTo>
                    <a:pt x="7607" y="596"/>
                    <a:pt x="7532" y="500"/>
                    <a:pt x="7469" y="436"/>
                  </a:cubicBezTo>
                  <a:cubicBezTo>
                    <a:pt x="7298" y="287"/>
                    <a:pt x="7298" y="287"/>
                    <a:pt x="7298" y="287"/>
                  </a:cubicBezTo>
                  <a:cubicBezTo>
                    <a:pt x="7032" y="96"/>
                    <a:pt x="7032" y="96"/>
                    <a:pt x="6862" y="0"/>
                  </a:cubicBezTo>
                  <a:cubicBezTo>
                    <a:pt x="7256" y="223"/>
                    <a:pt x="7415" y="543"/>
                    <a:pt x="7415" y="894"/>
                  </a:cubicBezTo>
                </a:path>
              </a:pathLst>
            </a:custGeom>
            <a:solidFill>
              <a:srgbClr val="FF9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06" name="Freeform 82"/>
            <p:cNvSpPr>
              <a:spLocks noChangeAspect="1"/>
            </p:cNvSpPr>
            <p:nvPr/>
          </p:nvSpPr>
          <p:spPr bwMode="auto">
            <a:xfrm>
              <a:off x="2190" y="1596"/>
              <a:ext cx="1281" cy="847"/>
            </a:xfrm>
            <a:custGeom>
              <a:avLst/>
              <a:gdLst>
                <a:gd name="T0" fmla="*/ 64 w 10675"/>
                <a:gd name="T1" fmla="*/ 2257 h 7058"/>
                <a:gd name="T2" fmla="*/ 9132 w 10675"/>
                <a:gd name="T3" fmla="*/ 1810 h 7058"/>
                <a:gd name="T4" fmla="*/ 9472 w 10675"/>
                <a:gd name="T5" fmla="*/ 4514 h 7058"/>
                <a:gd name="T6" fmla="*/ 9292 w 10675"/>
                <a:gd name="T7" fmla="*/ 5302 h 7058"/>
                <a:gd name="T8" fmla="*/ 8983 w 10675"/>
                <a:gd name="T9" fmla="*/ 5802 h 7058"/>
                <a:gd name="T10" fmla="*/ 9962 w 10675"/>
                <a:gd name="T11" fmla="*/ 7058 h 7058"/>
                <a:gd name="T12" fmla="*/ 10271 w 10675"/>
                <a:gd name="T13" fmla="*/ 5611 h 7058"/>
                <a:gd name="T14" fmla="*/ 10675 w 10675"/>
                <a:gd name="T15" fmla="*/ 2065 h 7058"/>
                <a:gd name="T16" fmla="*/ 10122 w 10675"/>
                <a:gd name="T17" fmla="*/ 1171 h 7058"/>
                <a:gd name="T18" fmla="*/ 10122 w 10675"/>
                <a:gd name="T19" fmla="*/ 1171 h 7058"/>
                <a:gd name="T20" fmla="*/ 9504 w 10675"/>
                <a:gd name="T21" fmla="*/ 884 h 7058"/>
                <a:gd name="T22" fmla="*/ 9228 w 10675"/>
                <a:gd name="T23" fmla="*/ 777 h 7058"/>
                <a:gd name="T24" fmla="*/ 8876 w 10675"/>
                <a:gd name="T25" fmla="*/ 671 h 7058"/>
                <a:gd name="T26" fmla="*/ 8578 w 10675"/>
                <a:gd name="T27" fmla="*/ 596 h 7058"/>
                <a:gd name="T28" fmla="*/ 8249 w 10675"/>
                <a:gd name="T29" fmla="*/ 511 h 7058"/>
                <a:gd name="T30" fmla="*/ 7940 w 10675"/>
                <a:gd name="T31" fmla="*/ 458 h 7058"/>
                <a:gd name="T32" fmla="*/ 7610 w 10675"/>
                <a:gd name="T33" fmla="*/ 405 h 7058"/>
                <a:gd name="T34" fmla="*/ 7301 w 10675"/>
                <a:gd name="T35" fmla="*/ 362 h 7058"/>
                <a:gd name="T36" fmla="*/ 6982 w 10675"/>
                <a:gd name="T37" fmla="*/ 330 h 7058"/>
                <a:gd name="T38" fmla="*/ 6663 w 10675"/>
                <a:gd name="T39" fmla="*/ 298 h 7058"/>
                <a:gd name="T40" fmla="*/ 6343 w 10675"/>
                <a:gd name="T41" fmla="*/ 277 h 7058"/>
                <a:gd name="T42" fmla="*/ 6024 w 10675"/>
                <a:gd name="T43" fmla="*/ 266 h 7058"/>
                <a:gd name="T44" fmla="*/ 5705 w 10675"/>
                <a:gd name="T45" fmla="*/ 266 h 7058"/>
                <a:gd name="T46" fmla="*/ 5386 w 10675"/>
                <a:gd name="T47" fmla="*/ 266 h 7058"/>
                <a:gd name="T48" fmla="*/ 5066 w 10675"/>
                <a:gd name="T49" fmla="*/ 266 h 7058"/>
                <a:gd name="T50" fmla="*/ 4736 w 10675"/>
                <a:gd name="T51" fmla="*/ 288 h 7058"/>
                <a:gd name="T52" fmla="*/ 4406 w 10675"/>
                <a:gd name="T53" fmla="*/ 309 h 7058"/>
                <a:gd name="T54" fmla="*/ 4076 w 10675"/>
                <a:gd name="T55" fmla="*/ 341 h 7058"/>
                <a:gd name="T56" fmla="*/ 3736 w 10675"/>
                <a:gd name="T57" fmla="*/ 383 h 7058"/>
                <a:gd name="T58" fmla="*/ 3406 w 10675"/>
                <a:gd name="T59" fmla="*/ 426 h 7058"/>
                <a:gd name="T60" fmla="*/ 3076 w 10675"/>
                <a:gd name="T61" fmla="*/ 490 h 7058"/>
                <a:gd name="T62" fmla="*/ 2757 w 10675"/>
                <a:gd name="T63" fmla="*/ 554 h 7058"/>
                <a:gd name="T64" fmla="*/ 2427 w 10675"/>
                <a:gd name="T65" fmla="*/ 639 h 7058"/>
                <a:gd name="T66" fmla="*/ 2139 w 10675"/>
                <a:gd name="T67" fmla="*/ 724 h 7058"/>
                <a:gd name="T68" fmla="*/ 1809 w 10675"/>
                <a:gd name="T69" fmla="*/ 841 h 7058"/>
                <a:gd name="T70" fmla="*/ 1543 w 10675"/>
                <a:gd name="T71" fmla="*/ 948 h 7058"/>
                <a:gd name="T72" fmla="*/ 1213 w 10675"/>
                <a:gd name="T73" fmla="*/ 1107 h 7058"/>
                <a:gd name="T74" fmla="*/ 990 w 10675"/>
                <a:gd name="T75" fmla="*/ 1235 h 7058"/>
                <a:gd name="T76" fmla="*/ 660 w 10675"/>
                <a:gd name="T77" fmla="*/ 1459 h 7058"/>
                <a:gd name="T78" fmla="*/ 500 w 10675"/>
                <a:gd name="T79" fmla="*/ 1608 h 7058"/>
                <a:gd name="T80" fmla="*/ 213 w 10675"/>
                <a:gd name="T81" fmla="*/ 1948 h 7058"/>
                <a:gd name="T82" fmla="*/ 128 w 10675"/>
                <a:gd name="T83" fmla="*/ 2108 h 7058"/>
                <a:gd name="T84" fmla="*/ 0 w 10675"/>
                <a:gd name="T85" fmla="*/ 2513 h 7058"/>
                <a:gd name="T86" fmla="*/ 43 w 10675"/>
                <a:gd name="T87" fmla="*/ 2342 h 7058"/>
                <a:gd name="T88" fmla="*/ 64 w 10675"/>
                <a:gd name="T89" fmla="*/ 2257 h 7058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0675"/>
                <a:gd name="T136" fmla="*/ 0 h 7058"/>
                <a:gd name="T137" fmla="*/ 10675 w 10675"/>
                <a:gd name="T138" fmla="*/ 7058 h 7058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0675" h="7058">
                  <a:moveTo>
                    <a:pt x="64" y="2257"/>
                  </a:moveTo>
                  <a:cubicBezTo>
                    <a:pt x="1075" y="0"/>
                    <a:pt x="8727" y="426"/>
                    <a:pt x="9132" y="1810"/>
                  </a:cubicBezTo>
                  <a:cubicBezTo>
                    <a:pt x="9164" y="1938"/>
                    <a:pt x="9409" y="3428"/>
                    <a:pt x="9472" y="4514"/>
                  </a:cubicBezTo>
                  <a:cubicBezTo>
                    <a:pt x="9504" y="5110"/>
                    <a:pt x="9451" y="5153"/>
                    <a:pt x="9292" y="5302"/>
                  </a:cubicBezTo>
                  <a:cubicBezTo>
                    <a:pt x="8972" y="5589"/>
                    <a:pt x="8951" y="5611"/>
                    <a:pt x="8983" y="5802"/>
                  </a:cubicBezTo>
                  <a:cubicBezTo>
                    <a:pt x="9100" y="6388"/>
                    <a:pt x="9717" y="6579"/>
                    <a:pt x="9962" y="7058"/>
                  </a:cubicBezTo>
                  <a:cubicBezTo>
                    <a:pt x="10292" y="6611"/>
                    <a:pt x="10143" y="6132"/>
                    <a:pt x="10271" y="5611"/>
                  </a:cubicBezTo>
                  <a:cubicBezTo>
                    <a:pt x="10633" y="4163"/>
                    <a:pt x="10675" y="3024"/>
                    <a:pt x="10675" y="2065"/>
                  </a:cubicBezTo>
                  <a:cubicBezTo>
                    <a:pt x="10675" y="1714"/>
                    <a:pt x="10515" y="1395"/>
                    <a:pt x="10122" y="1171"/>
                  </a:cubicBezTo>
                  <a:cubicBezTo>
                    <a:pt x="10122" y="1171"/>
                    <a:pt x="10122" y="1171"/>
                    <a:pt x="10122" y="1171"/>
                  </a:cubicBezTo>
                  <a:cubicBezTo>
                    <a:pt x="9824" y="1012"/>
                    <a:pt x="9781" y="990"/>
                    <a:pt x="9504" y="884"/>
                  </a:cubicBezTo>
                  <a:cubicBezTo>
                    <a:pt x="9228" y="777"/>
                    <a:pt x="9228" y="777"/>
                    <a:pt x="9228" y="777"/>
                  </a:cubicBezTo>
                  <a:cubicBezTo>
                    <a:pt x="9121" y="745"/>
                    <a:pt x="8983" y="703"/>
                    <a:pt x="8876" y="671"/>
                  </a:cubicBezTo>
                  <a:cubicBezTo>
                    <a:pt x="8578" y="596"/>
                    <a:pt x="8578" y="596"/>
                    <a:pt x="8578" y="596"/>
                  </a:cubicBezTo>
                  <a:cubicBezTo>
                    <a:pt x="8483" y="564"/>
                    <a:pt x="8344" y="532"/>
                    <a:pt x="8249" y="511"/>
                  </a:cubicBezTo>
                  <a:cubicBezTo>
                    <a:pt x="7940" y="458"/>
                    <a:pt x="7940" y="458"/>
                    <a:pt x="7940" y="458"/>
                  </a:cubicBezTo>
                  <a:cubicBezTo>
                    <a:pt x="7844" y="437"/>
                    <a:pt x="7706" y="415"/>
                    <a:pt x="7610" y="405"/>
                  </a:cubicBezTo>
                  <a:cubicBezTo>
                    <a:pt x="7301" y="362"/>
                    <a:pt x="7301" y="362"/>
                    <a:pt x="7301" y="362"/>
                  </a:cubicBezTo>
                  <a:cubicBezTo>
                    <a:pt x="7205" y="351"/>
                    <a:pt x="7078" y="341"/>
                    <a:pt x="6982" y="330"/>
                  </a:cubicBezTo>
                  <a:cubicBezTo>
                    <a:pt x="6663" y="298"/>
                    <a:pt x="6663" y="298"/>
                    <a:pt x="6663" y="298"/>
                  </a:cubicBezTo>
                  <a:cubicBezTo>
                    <a:pt x="6567" y="298"/>
                    <a:pt x="6439" y="288"/>
                    <a:pt x="6343" y="277"/>
                  </a:cubicBezTo>
                  <a:cubicBezTo>
                    <a:pt x="6024" y="266"/>
                    <a:pt x="6024" y="266"/>
                    <a:pt x="6024" y="266"/>
                  </a:cubicBezTo>
                  <a:cubicBezTo>
                    <a:pt x="5928" y="266"/>
                    <a:pt x="5801" y="266"/>
                    <a:pt x="5705" y="266"/>
                  </a:cubicBezTo>
                  <a:cubicBezTo>
                    <a:pt x="5386" y="266"/>
                    <a:pt x="5386" y="266"/>
                    <a:pt x="5386" y="266"/>
                  </a:cubicBezTo>
                  <a:cubicBezTo>
                    <a:pt x="5290" y="266"/>
                    <a:pt x="5162" y="266"/>
                    <a:pt x="5066" y="266"/>
                  </a:cubicBezTo>
                  <a:cubicBezTo>
                    <a:pt x="4736" y="288"/>
                    <a:pt x="4736" y="288"/>
                    <a:pt x="4736" y="288"/>
                  </a:cubicBezTo>
                  <a:cubicBezTo>
                    <a:pt x="4641" y="298"/>
                    <a:pt x="4502" y="298"/>
                    <a:pt x="4406" y="309"/>
                  </a:cubicBezTo>
                  <a:cubicBezTo>
                    <a:pt x="4076" y="341"/>
                    <a:pt x="4076" y="341"/>
                    <a:pt x="4076" y="341"/>
                  </a:cubicBezTo>
                  <a:cubicBezTo>
                    <a:pt x="3981" y="351"/>
                    <a:pt x="3842" y="373"/>
                    <a:pt x="3736" y="383"/>
                  </a:cubicBezTo>
                  <a:cubicBezTo>
                    <a:pt x="3406" y="426"/>
                    <a:pt x="3406" y="426"/>
                    <a:pt x="3406" y="426"/>
                  </a:cubicBezTo>
                  <a:cubicBezTo>
                    <a:pt x="3310" y="447"/>
                    <a:pt x="3172" y="469"/>
                    <a:pt x="3076" y="490"/>
                  </a:cubicBezTo>
                  <a:cubicBezTo>
                    <a:pt x="2757" y="554"/>
                    <a:pt x="2757" y="554"/>
                    <a:pt x="2757" y="554"/>
                  </a:cubicBezTo>
                  <a:cubicBezTo>
                    <a:pt x="2661" y="586"/>
                    <a:pt x="2523" y="618"/>
                    <a:pt x="2427" y="639"/>
                  </a:cubicBezTo>
                  <a:cubicBezTo>
                    <a:pt x="2139" y="724"/>
                    <a:pt x="2139" y="724"/>
                    <a:pt x="2139" y="724"/>
                  </a:cubicBezTo>
                  <a:cubicBezTo>
                    <a:pt x="2033" y="756"/>
                    <a:pt x="1905" y="799"/>
                    <a:pt x="1809" y="841"/>
                  </a:cubicBezTo>
                  <a:cubicBezTo>
                    <a:pt x="1543" y="948"/>
                    <a:pt x="1543" y="948"/>
                    <a:pt x="1543" y="948"/>
                  </a:cubicBezTo>
                  <a:cubicBezTo>
                    <a:pt x="1448" y="990"/>
                    <a:pt x="1309" y="1054"/>
                    <a:pt x="1213" y="1107"/>
                  </a:cubicBezTo>
                  <a:cubicBezTo>
                    <a:pt x="990" y="1235"/>
                    <a:pt x="990" y="1235"/>
                    <a:pt x="990" y="1235"/>
                  </a:cubicBezTo>
                  <a:cubicBezTo>
                    <a:pt x="894" y="1299"/>
                    <a:pt x="756" y="1384"/>
                    <a:pt x="660" y="1459"/>
                  </a:cubicBezTo>
                  <a:cubicBezTo>
                    <a:pt x="500" y="1608"/>
                    <a:pt x="500" y="1608"/>
                    <a:pt x="500" y="1608"/>
                  </a:cubicBezTo>
                  <a:cubicBezTo>
                    <a:pt x="309" y="1799"/>
                    <a:pt x="298" y="1810"/>
                    <a:pt x="213" y="1948"/>
                  </a:cubicBezTo>
                  <a:cubicBezTo>
                    <a:pt x="128" y="2108"/>
                    <a:pt x="128" y="2108"/>
                    <a:pt x="128" y="2108"/>
                  </a:cubicBezTo>
                  <a:cubicBezTo>
                    <a:pt x="43" y="2310"/>
                    <a:pt x="32" y="2332"/>
                    <a:pt x="0" y="2513"/>
                  </a:cubicBezTo>
                  <a:cubicBezTo>
                    <a:pt x="43" y="2342"/>
                    <a:pt x="43" y="2342"/>
                    <a:pt x="43" y="2342"/>
                  </a:cubicBezTo>
                  <a:cubicBezTo>
                    <a:pt x="43" y="2310"/>
                    <a:pt x="53" y="2278"/>
                    <a:pt x="64" y="2257"/>
                  </a:cubicBezTo>
                </a:path>
              </a:pathLst>
            </a:custGeom>
            <a:solidFill>
              <a:srgbClr val="FF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07" name="Freeform 83"/>
            <p:cNvSpPr>
              <a:spLocks noChangeAspect="1"/>
            </p:cNvSpPr>
            <p:nvPr/>
          </p:nvSpPr>
          <p:spPr bwMode="auto">
            <a:xfrm>
              <a:off x="2800" y="1736"/>
              <a:ext cx="741" cy="979"/>
            </a:xfrm>
            <a:custGeom>
              <a:avLst/>
              <a:gdLst>
                <a:gd name="T0" fmla="*/ 5590 w 6175"/>
                <a:gd name="T1" fmla="*/ 894 h 8158"/>
                <a:gd name="T2" fmla="*/ 5185 w 6175"/>
                <a:gd name="T3" fmla="*/ 4441 h 8158"/>
                <a:gd name="T4" fmla="*/ 4877 w 6175"/>
                <a:gd name="T5" fmla="*/ 5890 h 8158"/>
                <a:gd name="T6" fmla="*/ 4877 w 6175"/>
                <a:gd name="T7" fmla="*/ 5890 h 8158"/>
                <a:gd name="T8" fmla="*/ 0 w 6175"/>
                <a:gd name="T9" fmla="*/ 8041 h 8158"/>
                <a:gd name="T10" fmla="*/ 299 w 6175"/>
                <a:gd name="T11" fmla="*/ 8052 h 8158"/>
                <a:gd name="T12" fmla="*/ 437 w 6175"/>
                <a:gd name="T13" fmla="*/ 8052 h 8158"/>
                <a:gd name="T14" fmla="*/ 735 w 6175"/>
                <a:gd name="T15" fmla="*/ 8052 h 8158"/>
                <a:gd name="T16" fmla="*/ 1044 w 6175"/>
                <a:gd name="T17" fmla="*/ 8041 h 8158"/>
                <a:gd name="T18" fmla="*/ 1353 w 6175"/>
                <a:gd name="T19" fmla="*/ 8030 h 8158"/>
                <a:gd name="T20" fmla="*/ 1661 w 6175"/>
                <a:gd name="T21" fmla="*/ 8009 h 8158"/>
                <a:gd name="T22" fmla="*/ 1970 w 6175"/>
                <a:gd name="T23" fmla="*/ 7977 h 8158"/>
                <a:gd name="T24" fmla="*/ 2289 w 6175"/>
                <a:gd name="T25" fmla="*/ 7945 h 8158"/>
                <a:gd name="T26" fmla="*/ 2598 w 6175"/>
                <a:gd name="T27" fmla="*/ 7892 h 8158"/>
                <a:gd name="T28" fmla="*/ 2907 w 6175"/>
                <a:gd name="T29" fmla="*/ 7839 h 8158"/>
                <a:gd name="T30" fmla="*/ 3205 w 6175"/>
                <a:gd name="T31" fmla="*/ 7775 h 8158"/>
                <a:gd name="T32" fmla="*/ 3503 w 6175"/>
                <a:gd name="T33" fmla="*/ 7700 h 8158"/>
                <a:gd name="T34" fmla="*/ 3780 w 6175"/>
                <a:gd name="T35" fmla="*/ 7626 h 8158"/>
                <a:gd name="T36" fmla="*/ 4057 w 6175"/>
                <a:gd name="T37" fmla="*/ 7519 h 8158"/>
                <a:gd name="T38" fmla="*/ 4312 w 6175"/>
                <a:gd name="T39" fmla="*/ 7423 h 8158"/>
                <a:gd name="T40" fmla="*/ 4568 w 6175"/>
                <a:gd name="T41" fmla="*/ 7295 h 8158"/>
                <a:gd name="T42" fmla="*/ 4791 w 6175"/>
                <a:gd name="T43" fmla="*/ 7168 h 8158"/>
                <a:gd name="T44" fmla="*/ 5026 w 6175"/>
                <a:gd name="T45" fmla="*/ 6997 h 8158"/>
                <a:gd name="T46" fmla="*/ 5196 w 6175"/>
                <a:gd name="T47" fmla="*/ 6848 h 8158"/>
                <a:gd name="T48" fmla="*/ 5398 w 6175"/>
                <a:gd name="T49" fmla="*/ 6593 h 8158"/>
                <a:gd name="T50" fmla="*/ 5473 w 6175"/>
                <a:gd name="T51" fmla="*/ 6443 h 8158"/>
                <a:gd name="T52" fmla="*/ 5707 w 6175"/>
                <a:gd name="T53" fmla="*/ 5187 h 8158"/>
                <a:gd name="T54" fmla="*/ 5760 w 6175"/>
                <a:gd name="T55" fmla="*/ 4974 h 8158"/>
                <a:gd name="T56" fmla="*/ 5813 w 6175"/>
                <a:gd name="T57" fmla="*/ 4761 h 8158"/>
                <a:gd name="T58" fmla="*/ 5867 w 6175"/>
                <a:gd name="T59" fmla="*/ 4558 h 8158"/>
                <a:gd name="T60" fmla="*/ 5909 w 6175"/>
                <a:gd name="T61" fmla="*/ 4356 h 8158"/>
                <a:gd name="T62" fmla="*/ 5952 w 6175"/>
                <a:gd name="T63" fmla="*/ 4154 h 8158"/>
                <a:gd name="T64" fmla="*/ 5984 w 6175"/>
                <a:gd name="T65" fmla="*/ 3962 h 8158"/>
                <a:gd name="T66" fmla="*/ 6016 w 6175"/>
                <a:gd name="T67" fmla="*/ 3770 h 8158"/>
                <a:gd name="T68" fmla="*/ 6048 w 6175"/>
                <a:gd name="T69" fmla="*/ 3578 h 8158"/>
                <a:gd name="T70" fmla="*/ 6069 w 6175"/>
                <a:gd name="T71" fmla="*/ 3397 h 8158"/>
                <a:gd name="T72" fmla="*/ 6090 w 6175"/>
                <a:gd name="T73" fmla="*/ 3206 h 8158"/>
                <a:gd name="T74" fmla="*/ 6112 w 6175"/>
                <a:gd name="T75" fmla="*/ 3035 h 8158"/>
                <a:gd name="T76" fmla="*/ 6122 w 6175"/>
                <a:gd name="T77" fmla="*/ 2854 h 8158"/>
                <a:gd name="T78" fmla="*/ 6133 w 6175"/>
                <a:gd name="T79" fmla="*/ 2684 h 8158"/>
                <a:gd name="T80" fmla="*/ 6144 w 6175"/>
                <a:gd name="T81" fmla="*/ 2513 h 8158"/>
                <a:gd name="T82" fmla="*/ 6154 w 6175"/>
                <a:gd name="T83" fmla="*/ 2354 h 8158"/>
                <a:gd name="T84" fmla="*/ 6165 w 6175"/>
                <a:gd name="T85" fmla="*/ 2194 h 8158"/>
                <a:gd name="T86" fmla="*/ 6165 w 6175"/>
                <a:gd name="T87" fmla="*/ 2034 h 8158"/>
                <a:gd name="T88" fmla="*/ 6165 w 6175"/>
                <a:gd name="T89" fmla="*/ 1885 h 8158"/>
                <a:gd name="T90" fmla="*/ 6175 w 6175"/>
                <a:gd name="T91" fmla="*/ 1725 h 8158"/>
                <a:gd name="T92" fmla="*/ 6175 w 6175"/>
                <a:gd name="T93" fmla="*/ 1576 h 8158"/>
                <a:gd name="T94" fmla="*/ 6165 w 6175"/>
                <a:gd name="T95" fmla="*/ 1416 h 8158"/>
                <a:gd name="T96" fmla="*/ 6122 w 6175"/>
                <a:gd name="T97" fmla="*/ 1203 h 8158"/>
                <a:gd name="T98" fmla="*/ 6069 w 6175"/>
                <a:gd name="T99" fmla="*/ 1044 h 8158"/>
                <a:gd name="T100" fmla="*/ 5952 w 6175"/>
                <a:gd name="T101" fmla="*/ 831 h 8158"/>
                <a:gd name="T102" fmla="*/ 5845 w 6175"/>
                <a:gd name="T103" fmla="*/ 660 h 8158"/>
                <a:gd name="T104" fmla="*/ 5643 w 6175"/>
                <a:gd name="T105" fmla="*/ 436 h 8158"/>
                <a:gd name="T106" fmla="*/ 5473 w 6175"/>
                <a:gd name="T107" fmla="*/ 287 h 8158"/>
                <a:gd name="T108" fmla="*/ 5036 w 6175"/>
                <a:gd name="T109" fmla="*/ 0 h 8158"/>
                <a:gd name="T110" fmla="*/ 5590 w 6175"/>
                <a:gd name="T111" fmla="*/ 894 h 81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6175"/>
                <a:gd name="T169" fmla="*/ 0 h 8158"/>
                <a:gd name="T170" fmla="*/ 6175 w 6175"/>
                <a:gd name="T171" fmla="*/ 8158 h 81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6175" h="8158">
                  <a:moveTo>
                    <a:pt x="5590" y="894"/>
                  </a:moveTo>
                  <a:cubicBezTo>
                    <a:pt x="5590" y="1853"/>
                    <a:pt x="5547" y="2993"/>
                    <a:pt x="5185" y="4441"/>
                  </a:cubicBezTo>
                  <a:cubicBezTo>
                    <a:pt x="5058" y="4963"/>
                    <a:pt x="5207" y="5442"/>
                    <a:pt x="4877" y="5890"/>
                  </a:cubicBezTo>
                  <a:cubicBezTo>
                    <a:pt x="4877" y="5890"/>
                    <a:pt x="4877" y="5890"/>
                    <a:pt x="4877" y="5890"/>
                  </a:cubicBezTo>
                  <a:cubicBezTo>
                    <a:pt x="5590" y="7146"/>
                    <a:pt x="3312" y="8158"/>
                    <a:pt x="0" y="8041"/>
                  </a:cubicBezTo>
                  <a:cubicBezTo>
                    <a:pt x="299" y="8052"/>
                    <a:pt x="299" y="8052"/>
                    <a:pt x="299" y="8052"/>
                  </a:cubicBezTo>
                  <a:cubicBezTo>
                    <a:pt x="437" y="8052"/>
                    <a:pt x="437" y="8052"/>
                    <a:pt x="437" y="8052"/>
                  </a:cubicBezTo>
                  <a:cubicBezTo>
                    <a:pt x="735" y="8052"/>
                    <a:pt x="735" y="8052"/>
                    <a:pt x="735" y="8052"/>
                  </a:cubicBezTo>
                  <a:cubicBezTo>
                    <a:pt x="831" y="8052"/>
                    <a:pt x="948" y="8052"/>
                    <a:pt x="1044" y="8041"/>
                  </a:cubicBezTo>
                  <a:cubicBezTo>
                    <a:pt x="1353" y="8030"/>
                    <a:pt x="1353" y="8030"/>
                    <a:pt x="1353" y="8030"/>
                  </a:cubicBezTo>
                  <a:cubicBezTo>
                    <a:pt x="1448" y="8020"/>
                    <a:pt x="1566" y="8020"/>
                    <a:pt x="1661" y="8009"/>
                  </a:cubicBezTo>
                  <a:cubicBezTo>
                    <a:pt x="1970" y="7977"/>
                    <a:pt x="1970" y="7977"/>
                    <a:pt x="1970" y="7977"/>
                  </a:cubicBezTo>
                  <a:cubicBezTo>
                    <a:pt x="2066" y="7966"/>
                    <a:pt x="2194" y="7956"/>
                    <a:pt x="2289" y="7945"/>
                  </a:cubicBezTo>
                  <a:cubicBezTo>
                    <a:pt x="2598" y="7892"/>
                    <a:pt x="2598" y="7892"/>
                    <a:pt x="2598" y="7892"/>
                  </a:cubicBezTo>
                  <a:cubicBezTo>
                    <a:pt x="2694" y="7881"/>
                    <a:pt x="2822" y="7860"/>
                    <a:pt x="2907" y="7839"/>
                  </a:cubicBezTo>
                  <a:cubicBezTo>
                    <a:pt x="3205" y="7775"/>
                    <a:pt x="3205" y="7775"/>
                    <a:pt x="3205" y="7775"/>
                  </a:cubicBezTo>
                  <a:cubicBezTo>
                    <a:pt x="3290" y="7753"/>
                    <a:pt x="3418" y="7721"/>
                    <a:pt x="3503" y="7700"/>
                  </a:cubicBezTo>
                  <a:cubicBezTo>
                    <a:pt x="3780" y="7626"/>
                    <a:pt x="3780" y="7626"/>
                    <a:pt x="3780" y="7626"/>
                  </a:cubicBezTo>
                  <a:cubicBezTo>
                    <a:pt x="3865" y="7594"/>
                    <a:pt x="3972" y="7551"/>
                    <a:pt x="4057" y="7519"/>
                  </a:cubicBezTo>
                  <a:cubicBezTo>
                    <a:pt x="4312" y="7423"/>
                    <a:pt x="4312" y="7423"/>
                    <a:pt x="4312" y="7423"/>
                  </a:cubicBezTo>
                  <a:cubicBezTo>
                    <a:pt x="4387" y="7381"/>
                    <a:pt x="4493" y="7338"/>
                    <a:pt x="4568" y="7295"/>
                  </a:cubicBezTo>
                  <a:cubicBezTo>
                    <a:pt x="4791" y="7168"/>
                    <a:pt x="4791" y="7168"/>
                    <a:pt x="4791" y="7168"/>
                  </a:cubicBezTo>
                  <a:cubicBezTo>
                    <a:pt x="4855" y="7125"/>
                    <a:pt x="4962" y="7050"/>
                    <a:pt x="5026" y="6997"/>
                  </a:cubicBezTo>
                  <a:cubicBezTo>
                    <a:pt x="5196" y="6848"/>
                    <a:pt x="5196" y="6848"/>
                    <a:pt x="5196" y="6848"/>
                  </a:cubicBezTo>
                  <a:cubicBezTo>
                    <a:pt x="5260" y="6774"/>
                    <a:pt x="5345" y="6678"/>
                    <a:pt x="5398" y="6593"/>
                  </a:cubicBezTo>
                  <a:cubicBezTo>
                    <a:pt x="5473" y="6443"/>
                    <a:pt x="5473" y="6443"/>
                    <a:pt x="5473" y="6443"/>
                  </a:cubicBezTo>
                  <a:cubicBezTo>
                    <a:pt x="5622" y="6039"/>
                    <a:pt x="5601" y="5602"/>
                    <a:pt x="5707" y="5187"/>
                  </a:cubicBezTo>
                  <a:cubicBezTo>
                    <a:pt x="5760" y="4974"/>
                    <a:pt x="5760" y="4974"/>
                    <a:pt x="5760" y="4974"/>
                  </a:cubicBezTo>
                  <a:cubicBezTo>
                    <a:pt x="5782" y="4910"/>
                    <a:pt x="5803" y="4825"/>
                    <a:pt x="5813" y="4761"/>
                  </a:cubicBezTo>
                  <a:cubicBezTo>
                    <a:pt x="5867" y="4558"/>
                    <a:pt x="5867" y="4558"/>
                    <a:pt x="5867" y="4558"/>
                  </a:cubicBezTo>
                  <a:cubicBezTo>
                    <a:pt x="5877" y="4494"/>
                    <a:pt x="5899" y="4420"/>
                    <a:pt x="5909" y="4356"/>
                  </a:cubicBezTo>
                  <a:cubicBezTo>
                    <a:pt x="5952" y="4154"/>
                    <a:pt x="5952" y="4154"/>
                    <a:pt x="5952" y="4154"/>
                  </a:cubicBezTo>
                  <a:cubicBezTo>
                    <a:pt x="5963" y="4100"/>
                    <a:pt x="5973" y="4015"/>
                    <a:pt x="5984" y="3962"/>
                  </a:cubicBezTo>
                  <a:cubicBezTo>
                    <a:pt x="6016" y="3770"/>
                    <a:pt x="6016" y="3770"/>
                    <a:pt x="6016" y="3770"/>
                  </a:cubicBezTo>
                  <a:cubicBezTo>
                    <a:pt x="6026" y="3706"/>
                    <a:pt x="6037" y="3632"/>
                    <a:pt x="6048" y="3578"/>
                  </a:cubicBezTo>
                  <a:cubicBezTo>
                    <a:pt x="6069" y="3397"/>
                    <a:pt x="6069" y="3397"/>
                    <a:pt x="6069" y="3397"/>
                  </a:cubicBezTo>
                  <a:cubicBezTo>
                    <a:pt x="6080" y="3333"/>
                    <a:pt x="6090" y="3270"/>
                    <a:pt x="6090" y="3206"/>
                  </a:cubicBezTo>
                  <a:cubicBezTo>
                    <a:pt x="6112" y="3035"/>
                    <a:pt x="6112" y="3035"/>
                    <a:pt x="6112" y="3035"/>
                  </a:cubicBezTo>
                  <a:cubicBezTo>
                    <a:pt x="6112" y="2982"/>
                    <a:pt x="6122" y="2907"/>
                    <a:pt x="6122" y="2854"/>
                  </a:cubicBezTo>
                  <a:cubicBezTo>
                    <a:pt x="6133" y="2684"/>
                    <a:pt x="6133" y="2684"/>
                    <a:pt x="6133" y="2684"/>
                  </a:cubicBezTo>
                  <a:cubicBezTo>
                    <a:pt x="6144" y="2630"/>
                    <a:pt x="6144" y="2567"/>
                    <a:pt x="6144" y="2513"/>
                  </a:cubicBezTo>
                  <a:cubicBezTo>
                    <a:pt x="6154" y="2354"/>
                    <a:pt x="6154" y="2354"/>
                    <a:pt x="6154" y="2354"/>
                  </a:cubicBezTo>
                  <a:cubicBezTo>
                    <a:pt x="6154" y="2300"/>
                    <a:pt x="6165" y="2236"/>
                    <a:pt x="6165" y="2194"/>
                  </a:cubicBezTo>
                  <a:cubicBezTo>
                    <a:pt x="6165" y="2034"/>
                    <a:pt x="6165" y="2034"/>
                    <a:pt x="6165" y="2034"/>
                  </a:cubicBezTo>
                  <a:cubicBezTo>
                    <a:pt x="6165" y="1991"/>
                    <a:pt x="6165" y="1928"/>
                    <a:pt x="6165" y="1885"/>
                  </a:cubicBezTo>
                  <a:cubicBezTo>
                    <a:pt x="6175" y="1725"/>
                    <a:pt x="6175" y="1725"/>
                    <a:pt x="6175" y="1725"/>
                  </a:cubicBezTo>
                  <a:cubicBezTo>
                    <a:pt x="6175" y="1683"/>
                    <a:pt x="6175" y="1629"/>
                    <a:pt x="6175" y="1576"/>
                  </a:cubicBezTo>
                  <a:cubicBezTo>
                    <a:pt x="6165" y="1416"/>
                    <a:pt x="6165" y="1416"/>
                    <a:pt x="6165" y="1416"/>
                  </a:cubicBezTo>
                  <a:cubicBezTo>
                    <a:pt x="6154" y="1352"/>
                    <a:pt x="6133" y="1267"/>
                    <a:pt x="6122" y="1203"/>
                  </a:cubicBezTo>
                  <a:cubicBezTo>
                    <a:pt x="6069" y="1044"/>
                    <a:pt x="6069" y="1044"/>
                    <a:pt x="6069" y="1044"/>
                  </a:cubicBezTo>
                  <a:cubicBezTo>
                    <a:pt x="6037" y="980"/>
                    <a:pt x="5994" y="884"/>
                    <a:pt x="5952" y="831"/>
                  </a:cubicBezTo>
                  <a:cubicBezTo>
                    <a:pt x="5845" y="660"/>
                    <a:pt x="5845" y="660"/>
                    <a:pt x="5845" y="660"/>
                  </a:cubicBezTo>
                  <a:cubicBezTo>
                    <a:pt x="5782" y="596"/>
                    <a:pt x="5707" y="500"/>
                    <a:pt x="5643" y="436"/>
                  </a:cubicBezTo>
                  <a:cubicBezTo>
                    <a:pt x="5473" y="287"/>
                    <a:pt x="5473" y="287"/>
                    <a:pt x="5473" y="287"/>
                  </a:cubicBezTo>
                  <a:cubicBezTo>
                    <a:pt x="5207" y="96"/>
                    <a:pt x="5207" y="96"/>
                    <a:pt x="5036" y="0"/>
                  </a:cubicBezTo>
                  <a:cubicBezTo>
                    <a:pt x="5430" y="223"/>
                    <a:pt x="5590" y="543"/>
                    <a:pt x="5590" y="894"/>
                  </a:cubicBezTo>
                </a:path>
              </a:pathLst>
            </a:custGeom>
            <a:solidFill>
              <a:srgbClr val="FF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08" name="Freeform 84"/>
            <p:cNvSpPr>
              <a:spLocks noChangeAspect="1"/>
            </p:cNvSpPr>
            <p:nvPr/>
          </p:nvSpPr>
          <p:spPr bwMode="auto">
            <a:xfrm>
              <a:off x="2197" y="1593"/>
              <a:ext cx="1274" cy="837"/>
            </a:xfrm>
            <a:custGeom>
              <a:avLst/>
              <a:gdLst>
                <a:gd name="T0" fmla="*/ 43 w 10617"/>
                <a:gd name="T1" fmla="*/ 2183 h 6975"/>
                <a:gd name="T2" fmla="*/ 9424 w 10617"/>
                <a:gd name="T3" fmla="*/ 1917 h 6975"/>
                <a:gd name="T4" fmla="*/ 9723 w 10617"/>
                <a:gd name="T5" fmla="*/ 4537 h 6975"/>
                <a:gd name="T6" fmla="*/ 9350 w 10617"/>
                <a:gd name="T7" fmla="*/ 5612 h 6975"/>
                <a:gd name="T8" fmla="*/ 9243 w 10617"/>
                <a:gd name="T9" fmla="*/ 5910 h 6975"/>
                <a:gd name="T10" fmla="*/ 9978 w 10617"/>
                <a:gd name="T11" fmla="*/ 6975 h 6975"/>
                <a:gd name="T12" fmla="*/ 10212 w 10617"/>
                <a:gd name="T13" fmla="*/ 5633 h 6975"/>
                <a:gd name="T14" fmla="*/ 10617 w 10617"/>
                <a:gd name="T15" fmla="*/ 2087 h 6975"/>
                <a:gd name="T16" fmla="*/ 10063 w 10617"/>
                <a:gd name="T17" fmla="*/ 1193 h 6975"/>
                <a:gd name="T18" fmla="*/ 10063 w 10617"/>
                <a:gd name="T19" fmla="*/ 1193 h 6975"/>
                <a:gd name="T20" fmla="*/ 9446 w 10617"/>
                <a:gd name="T21" fmla="*/ 905 h 6975"/>
                <a:gd name="T22" fmla="*/ 9169 w 10617"/>
                <a:gd name="T23" fmla="*/ 799 h 6975"/>
                <a:gd name="T24" fmla="*/ 8818 w 10617"/>
                <a:gd name="T25" fmla="*/ 692 h 6975"/>
                <a:gd name="T26" fmla="*/ 8519 w 10617"/>
                <a:gd name="T27" fmla="*/ 618 h 6975"/>
                <a:gd name="T28" fmla="*/ 8189 w 10617"/>
                <a:gd name="T29" fmla="*/ 533 h 6975"/>
                <a:gd name="T30" fmla="*/ 7880 w 10617"/>
                <a:gd name="T31" fmla="*/ 479 h 6975"/>
                <a:gd name="T32" fmla="*/ 7550 w 10617"/>
                <a:gd name="T33" fmla="*/ 426 h 6975"/>
                <a:gd name="T34" fmla="*/ 7242 w 10617"/>
                <a:gd name="T35" fmla="*/ 383 h 6975"/>
                <a:gd name="T36" fmla="*/ 6922 w 10617"/>
                <a:gd name="T37" fmla="*/ 352 h 6975"/>
                <a:gd name="T38" fmla="*/ 6603 w 10617"/>
                <a:gd name="T39" fmla="*/ 320 h 6975"/>
                <a:gd name="T40" fmla="*/ 6283 w 10617"/>
                <a:gd name="T41" fmla="*/ 298 h 6975"/>
                <a:gd name="T42" fmla="*/ 5964 w 10617"/>
                <a:gd name="T43" fmla="*/ 288 h 6975"/>
                <a:gd name="T44" fmla="*/ 5644 w 10617"/>
                <a:gd name="T45" fmla="*/ 288 h 6975"/>
                <a:gd name="T46" fmla="*/ 5325 w 10617"/>
                <a:gd name="T47" fmla="*/ 288 h 6975"/>
                <a:gd name="T48" fmla="*/ 5005 w 10617"/>
                <a:gd name="T49" fmla="*/ 288 h 6975"/>
                <a:gd name="T50" fmla="*/ 4675 w 10617"/>
                <a:gd name="T51" fmla="*/ 309 h 6975"/>
                <a:gd name="T52" fmla="*/ 4345 w 10617"/>
                <a:gd name="T53" fmla="*/ 330 h 6975"/>
                <a:gd name="T54" fmla="*/ 4015 w 10617"/>
                <a:gd name="T55" fmla="*/ 362 h 6975"/>
                <a:gd name="T56" fmla="*/ 3674 w 10617"/>
                <a:gd name="T57" fmla="*/ 405 h 6975"/>
                <a:gd name="T58" fmla="*/ 3344 w 10617"/>
                <a:gd name="T59" fmla="*/ 447 h 6975"/>
                <a:gd name="T60" fmla="*/ 3014 w 10617"/>
                <a:gd name="T61" fmla="*/ 511 h 6975"/>
                <a:gd name="T62" fmla="*/ 2695 w 10617"/>
                <a:gd name="T63" fmla="*/ 575 h 6975"/>
                <a:gd name="T64" fmla="*/ 2364 w 10617"/>
                <a:gd name="T65" fmla="*/ 660 h 6975"/>
                <a:gd name="T66" fmla="*/ 2077 w 10617"/>
                <a:gd name="T67" fmla="*/ 746 h 6975"/>
                <a:gd name="T68" fmla="*/ 1747 w 10617"/>
                <a:gd name="T69" fmla="*/ 863 h 6975"/>
                <a:gd name="T70" fmla="*/ 1481 w 10617"/>
                <a:gd name="T71" fmla="*/ 969 h 6975"/>
                <a:gd name="T72" fmla="*/ 1151 w 10617"/>
                <a:gd name="T73" fmla="*/ 1129 h 6975"/>
                <a:gd name="T74" fmla="*/ 927 w 10617"/>
                <a:gd name="T75" fmla="*/ 1257 h 6975"/>
                <a:gd name="T76" fmla="*/ 597 w 10617"/>
                <a:gd name="T77" fmla="*/ 1480 h 6975"/>
                <a:gd name="T78" fmla="*/ 437 w 10617"/>
                <a:gd name="T79" fmla="*/ 1629 h 6975"/>
                <a:gd name="T80" fmla="*/ 150 w 10617"/>
                <a:gd name="T81" fmla="*/ 1970 h 6975"/>
                <a:gd name="T82" fmla="*/ 64 w 10617"/>
                <a:gd name="T83" fmla="*/ 2130 h 6975"/>
                <a:gd name="T84" fmla="*/ 0 w 10617"/>
                <a:gd name="T85" fmla="*/ 2268 h 6975"/>
                <a:gd name="T86" fmla="*/ 43 w 10617"/>
                <a:gd name="T87" fmla="*/ 2183 h 697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0617"/>
                <a:gd name="T133" fmla="*/ 0 h 6975"/>
                <a:gd name="T134" fmla="*/ 10617 w 10617"/>
                <a:gd name="T135" fmla="*/ 6975 h 697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0617" h="6975">
                  <a:moveTo>
                    <a:pt x="43" y="2183"/>
                  </a:moveTo>
                  <a:cubicBezTo>
                    <a:pt x="1310" y="0"/>
                    <a:pt x="9094" y="394"/>
                    <a:pt x="9424" y="1917"/>
                  </a:cubicBezTo>
                  <a:cubicBezTo>
                    <a:pt x="9424" y="1928"/>
                    <a:pt x="9712" y="3312"/>
                    <a:pt x="9723" y="4537"/>
                  </a:cubicBezTo>
                  <a:cubicBezTo>
                    <a:pt x="9733" y="5261"/>
                    <a:pt x="9723" y="5271"/>
                    <a:pt x="9350" y="5612"/>
                  </a:cubicBezTo>
                  <a:cubicBezTo>
                    <a:pt x="9286" y="5676"/>
                    <a:pt x="9233" y="5729"/>
                    <a:pt x="9243" y="5910"/>
                  </a:cubicBezTo>
                  <a:cubicBezTo>
                    <a:pt x="9297" y="6400"/>
                    <a:pt x="9776" y="6592"/>
                    <a:pt x="9978" y="6975"/>
                  </a:cubicBezTo>
                  <a:cubicBezTo>
                    <a:pt x="10212" y="6549"/>
                    <a:pt x="10095" y="6113"/>
                    <a:pt x="10212" y="5633"/>
                  </a:cubicBezTo>
                  <a:cubicBezTo>
                    <a:pt x="10575" y="4185"/>
                    <a:pt x="10617" y="3046"/>
                    <a:pt x="10617" y="2087"/>
                  </a:cubicBezTo>
                  <a:cubicBezTo>
                    <a:pt x="10617" y="1736"/>
                    <a:pt x="10457" y="1416"/>
                    <a:pt x="10063" y="1193"/>
                  </a:cubicBezTo>
                  <a:cubicBezTo>
                    <a:pt x="10063" y="1193"/>
                    <a:pt x="10063" y="1193"/>
                    <a:pt x="10063" y="1193"/>
                  </a:cubicBezTo>
                  <a:cubicBezTo>
                    <a:pt x="9765" y="1033"/>
                    <a:pt x="9723" y="1012"/>
                    <a:pt x="9446" y="905"/>
                  </a:cubicBezTo>
                  <a:cubicBezTo>
                    <a:pt x="9169" y="799"/>
                    <a:pt x="9169" y="799"/>
                    <a:pt x="9169" y="799"/>
                  </a:cubicBezTo>
                  <a:cubicBezTo>
                    <a:pt x="9062" y="767"/>
                    <a:pt x="8924" y="724"/>
                    <a:pt x="8818" y="692"/>
                  </a:cubicBezTo>
                  <a:cubicBezTo>
                    <a:pt x="8519" y="618"/>
                    <a:pt x="8519" y="618"/>
                    <a:pt x="8519" y="618"/>
                  </a:cubicBezTo>
                  <a:cubicBezTo>
                    <a:pt x="8424" y="586"/>
                    <a:pt x="8285" y="554"/>
                    <a:pt x="8189" y="533"/>
                  </a:cubicBezTo>
                  <a:cubicBezTo>
                    <a:pt x="7880" y="479"/>
                    <a:pt x="7880" y="479"/>
                    <a:pt x="7880" y="479"/>
                  </a:cubicBezTo>
                  <a:cubicBezTo>
                    <a:pt x="7785" y="458"/>
                    <a:pt x="7646" y="437"/>
                    <a:pt x="7550" y="426"/>
                  </a:cubicBezTo>
                  <a:cubicBezTo>
                    <a:pt x="7242" y="383"/>
                    <a:pt x="7242" y="383"/>
                    <a:pt x="7242" y="383"/>
                  </a:cubicBezTo>
                  <a:cubicBezTo>
                    <a:pt x="7146" y="373"/>
                    <a:pt x="7018" y="362"/>
                    <a:pt x="6922" y="352"/>
                  </a:cubicBezTo>
                  <a:cubicBezTo>
                    <a:pt x="6603" y="320"/>
                    <a:pt x="6603" y="320"/>
                    <a:pt x="6603" y="320"/>
                  </a:cubicBezTo>
                  <a:cubicBezTo>
                    <a:pt x="6507" y="320"/>
                    <a:pt x="6379" y="309"/>
                    <a:pt x="6283" y="298"/>
                  </a:cubicBezTo>
                  <a:cubicBezTo>
                    <a:pt x="5964" y="288"/>
                    <a:pt x="5964" y="288"/>
                    <a:pt x="5964" y="288"/>
                  </a:cubicBezTo>
                  <a:cubicBezTo>
                    <a:pt x="5868" y="288"/>
                    <a:pt x="5740" y="288"/>
                    <a:pt x="5644" y="288"/>
                  </a:cubicBezTo>
                  <a:cubicBezTo>
                    <a:pt x="5325" y="288"/>
                    <a:pt x="5325" y="288"/>
                    <a:pt x="5325" y="288"/>
                  </a:cubicBezTo>
                  <a:cubicBezTo>
                    <a:pt x="5229" y="288"/>
                    <a:pt x="5101" y="288"/>
                    <a:pt x="5005" y="288"/>
                  </a:cubicBezTo>
                  <a:cubicBezTo>
                    <a:pt x="4675" y="309"/>
                    <a:pt x="4675" y="309"/>
                    <a:pt x="4675" y="309"/>
                  </a:cubicBezTo>
                  <a:cubicBezTo>
                    <a:pt x="4579" y="320"/>
                    <a:pt x="4441" y="320"/>
                    <a:pt x="4345" y="330"/>
                  </a:cubicBezTo>
                  <a:cubicBezTo>
                    <a:pt x="4015" y="362"/>
                    <a:pt x="4015" y="362"/>
                    <a:pt x="4015" y="362"/>
                  </a:cubicBezTo>
                  <a:cubicBezTo>
                    <a:pt x="3919" y="373"/>
                    <a:pt x="3781" y="394"/>
                    <a:pt x="3674" y="405"/>
                  </a:cubicBezTo>
                  <a:cubicBezTo>
                    <a:pt x="3344" y="447"/>
                    <a:pt x="3344" y="447"/>
                    <a:pt x="3344" y="447"/>
                  </a:cubicBezTo>
                  <a:cubicBezTo>
                    <a:pt x="3248" y="469"/>
                    <a:pt x="3110" y="490"/>
                    <a:pt x="3014" y="511"/>
                  </a:cubicBezTo>
                  <a:cubicBezTo>
                    <a:pt x="2695" y="575"/>
                    <a:pt x="2695" y="575"/>
                    <a:pt x="2695" y="575"/>
                  </a:cubicBezTo>
                  <a:cubicBezTo>
                    <a:pt x="2599" y="607"/>
                    <a:pt x="2460" y="639"/>
                    <a:pt x="2364" y="660"/>
                  </a:cubicBezTo>
                  <a:cubicBezTo>
                    <a:pt x="2077" y="746"/>
                    <a:pt x="2077" y="746"/>
                    <a:pt x="2077" y="746"/>
                  </a:cubicBezTo>
                  <a:cubicBezTo>
                    <a:pt x="1970" y="778"/>
                    <a:pt x="1843" y="820"/>
                    <a:pt x="1747" y="863"/>
                  </a:cubicBezTo>
                  <a:cubicBezTo>
                    <a:pt x="1481" y="969"/>
                    <a:pt x="1481" y="969"/>
                    <a:pt x="1481" y="969"/>
                  </a:cubicBezTo>
                  <a:cubicBezTo>
                    <a:pt x="1385" y="1012"/>
                    <a:pt x="1246" y="1076"/>
                    <a:pt x="1151" y="1129"/>
                  </a:cubicBezTo>
                  <a:cubicBezTo>
                    <a:pt x="927" y="1257"/>
                    <a:pt x="927" y="1257"/>
                    <a:pt x="927" y="1257"/>
                  </a:cubicBezTo>
                  <a:cubicBezTo>
                    <a:pt x="831" y="1321"/>
                    <a:pt x="693" y="1406"/>
                    <a:pt x="597" y="1480"/>
                  </a:cubicBezTo>
                  <a:cubicBezTo>
                    <a:pt x="437" y="1629"/>
                    <a:pt x="437" y="1629"/>
                    <a:pt x="437" y="1629"/>
                  </a:cubicBezTo>
                  <a:cubicBezTo>
                    <a:pt x="245" y="1821"/>
                    <a:pt x="235" y="1832"/>
                    <a:pt x="150" y="1970"/>
                  </a:cubicBezTo>
                  <a:cubicBezTo>
                    <a:pt x="64" y="2130"/>
                    <a:pt x="64" y="2130"/>
                    <a:pt x="64" y="2130"/>
                  </a:cubicBezTo>
                  <a:cubicBezTo>
                    <a:pt x="0" y="2268"/>
                    <a:pt x="0" y="2268"/>
                    <a:pt x="0" y="2268"/>
                  </a:cubicBezTo>
                  <a:cubicBezTo>
                    <a:pt x="43" y="2183"/>
                    <a:pt x="43" y="2183"/>
                    <a:pt x="43" y="2183"/>
                  </a:cubicBezTo>
                </a:path>
              </a:pathLst>
            </a:custGeom>
            <a:solidFill>
              <a:srgbClr val="FF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09" name="Freeform 85"/>
            <p:cNvSpPr>
              <a:spLocks noChangeAspect="1"/>
            </p:cNvSpPr>
            <p:nvPr/>
          </p:nvSpPr>
          <p:spPr bwMode="auto">
            <a:xfrm>
              <a:off x="3073" y="1736"/>
              <a:ext cx="468" cy="953"/>
            </a:xfrm>
            <a:custGeom>
              <a:avLst/>
              <a:gdLst>
                <a:gd name="T0" fmla="*/ 3316 w 3900"/>
                <a:gd name="T1" fmla="*/ 894 h 7941"/>
                <a:gd name="T2" fmla="*/ 2912 w 3900"/>
                <a:gd name="T3" fmla="*/ 4439 h 7941"/>
                <a:gd name="T4" fmla="*/ 2678 w 3900"/>
                <a:gd name="T5" fmla="*/ 5780 h 7941"/>
                <a:gd name="T6" fmla="*/ 2678 w 3900"/>
                <a:gd name="T7" fmla="*/ 5780 h 7941"/>
                <a:gd name="T8" fmla="*/ 0 w 3900"/>
                <a:gd name="T9" fmla="*/ 7941 h 7941"/>
                <a:gd name="T10" fmla="*/ 330 w 3900"/>
                <a:gd name="T11" fmla="*/ 7888 h 7941"/>
                <a:gd name="T12" fmla="*/ 638 w 3900"/>
                <a:gd name="T13" fmla="*/ 7835 h 7941"/>
                <a:gd name="T14" fmla="*/ 936 w 3900"/>
                <a:gd name="T15" fmla="*/ 7771 h 7941"/>
                <a:gd name="T16" fmla="*/ 1233 w 3900"/>
                <a:gd name="T17" fmla="*/ 7697 h 7941"/>
                <a:gd name="T18" fmla="*/ 1509 w 3900"/>
                <a:gd name="T19" fmla="*/ 7622 h 7941"/>
                <a:gd name="T20" fmla="*/ 1786 w 3900"/>
                <a:gd name="T21" fmla="*/ 7516 h 7941"/>
                <a:gd name="T22" fmla="*/ 2041 w 3900"/>
                <a:gd name="T23" fmla="*/ 7420 h 7941"/>
                <a:gd name="T24" fmla="*/ 2296 w 3900"/>
                <a:gd name="T25" fmla="*/ 7292 h 7941"/>
                <a:gd name="T26" fmla="*/ 2519 w 3900"/>
                <a:gd name="T27" fmla="*/ 7164 h 7941"/>
                <a:gd name="T28" fmla="*/ 2753 w 3900"/>
                <a:gd name="T29" fmla="*/ 6994 h 7941"/>
                <a:gd name="T30" fmla="*/ 2923 w 3900"/>
                <a:gd name="T31" fmla="*/ 6845 h 7941"/>
                <a:gd name="T32" fmla="*/ 3125 w 3900"/>
                <a:gd name="T33" fmla="*/ 6589 h 7941"/>
                <a:gd name="T34" fmla="*/ 3199 w 3900"/>
                <a:gd name="T35" fmla="*/ 6440 h 7941"/>
                <a:gd name="T36" fmla="*/ 3433 w 3900"/>
                <a:gd name="T37" fmla="*/ 5184 h 7941"/>
                <a:gd name="T38" fmla="*/ 3486 w 3900"/>
                <a:gd name="T39" fmla="*/ 4971 h 7941"/>
                <a:gd name="T40" fmla="*/ 3539 w 3900"/>
                <a:gd name="T41" fmla="*/ 4758 h 7941"/>
                <a:gd name="T42" fmla="*/ 3592 w 3900"/>
                <a:gd name="T43" fmla="*/ 4556 h 7941"/>
                <a:gd name="T44" fmla="*/ 3635 w 3900"/>
                <a:gd name="T45" fmla="*/ 4354 h 7941"/>
                <a:gd name="T46" fmla="*/ 3677 w 3900"/>
                <a:gd name="T47" fmla="*/ 4152 h 7941"/>
                <a:gd name="T48" fmla="*/ 3709 w 3900"/>
                <a:gd name="T49" fmla="*/ 3960 h 7941"/>
                <a:gd name="T50" fmla="*/ 3741 w 3900"/>
                <a:gd name="T51" fmla="*/ 3768 h 7941"/>
                <a:gd name="T52" fmla="*/ 3773 w 3900"/>
                <a:gd name="T53" fmla="*/ 3577 h 7941"/>
                <a:gd name="T54" fmla="*/ 3794 w 3900"/>
                <a:gd name="T55" fmla="*/ 3396 h 7941"/>
                <a:gd name="T56" fmla="*/ 3815 w 3900"/>
                <a:gd name="T57" fmla="*/ 3204 h 7941"/>
                <a:gd name="T58" fmla="*/ 3837 w 3900"/>
                <a:gd name="T59" fmla="*/ 3034 h 7941"/>
                <a:gd name="T60" fmla="*/ 3847 w 3900"/>
                <a:gd name="T61" fmla="*/ 2853 h 7941"/>
                <a:gd name="T62" fmla="*/ 3858 w 3900"/>
                <a:gd name="T63" fmla="*/ 2683 h 7941"/>
                <a:gd name="T64" fmla="*/ 3869 w 3900"/>
                <a:gd name="T65" fmla="*/ 2512 h 7941"/>
                <a:gd name="T66" fmla="*/ 3879 w 3900"/>
                <a:gd name="T67" fmla="*/ 2352 h 7941"/>
                <a:gd name="T68" fmla="*/ 3890 w 3900"/>
                <a:gd name="T69" fmla="*/ 2193 h 7941"/>
                <a:gd name="T70" fmla="*/ 3890 w 3900"/>
                <a:gd name="T71" fmla="*/ 2033 h 7941"/>
                <a:gd name="T72" fmla="*/ 3890 w 3900"/>
                <a:gd name="T73" fmla="*/ 1884 h 7941"/>
                <a:gd name="T74" fmla="*/ 3900 w 3900"/>
                <a:gd name="T75" fmla="*/ 1724 h 7941"/>
                <a:gd name="T76" fmla="*/ 3900 w 3900"/>
                <a:gd name="T77" fmla="*/ 1575 h 7941"/>
                <a:gd name="T78" fmla="*/ 3890 w 3900"/>
                <a:gd name="T79" fmla="*/ 1416 h 7941"/>
                <a:gd name="T80" fmla="*/ 3847 w 3900"/>
                <a:gd name="T81" fmla="*/ 1203 h 7941"/>
                <a:gd name="T82" fmla="*/ 3794 w 3900"/>
                <a:gd name="T83" fmla="*/ 1043 h 7941"/>
                <a:gd name="T84" fmla="*/ 3677 w 3900"/>
                <a:gd name="T85" fmla="*/ 830 h 7941"/>
                <a:gd name="T86" fmla="*/ 3571 w 3900"/>
                <a:gd name="T87" fmla="*/ 660 h 7941"/>
                <a:gd name="T88" fmla="*/ 3369 w 3900"/>
                <a:gd name="T89" fmla="*/ 436 h 7941"/>
                <a:gd name="T90" fmla="*/ 3199 w 3900"/>
                <a:gd name="T91" fmla="*/ 287 h 7941"/>
                <a:gd name="T92" fmla="*/ 2763 w 3900"/>
                <a:gd name="T93" fmla="*/ 0 h 7941"/>
                <a:gd name="T94" fmla="*/ 3316 w 3900"/>
                <a:gd name="T95" fmla="*/ 894 h 7941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3900"/>
                <a:gd name="T145" fmla="*/ 0 h 7941"/>
                <a:gd name="T146" fmla="*/ 3900 w 3900"/>
                <a:gd name="T147" fmla="*/ 7941 h 7941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3900" h="7941">
                  <a:moveTo>
                    <a:pt x="3316" y="894"/>
                  </a:moveTo>
                  <a:cubicBezTo>
                    <a:pt x="3316" y="1852"/>
                    <a:pt x="3273" y="2991"/>
                    <a:pt x="2912" y="4439"/>
                  </a:cubicBezTo>
                  <a:cubicBezTo>
                    <a:pt x="2795" y="4918"/>
                    <a:pt x="2912" y="5355"/>
                    <a:pt x="2678" y="5780"/>
                  </a:cubicBezTo>
                  <a:cubicBezTo>
                    <a:pt x="2678" y="5780"/>
                    <a:pt x="2678" y="5780"/>
                    <a:pt x="2678" y="5780"/>
                  </a:cubicBezTo>
                  <a:cubicBezTo>
                    <a:pt x="3359" y="6781"/>
                    <a:pt x="2338" y="7611"/>
                    <a:pt x="0" y="7941"/>
                  </a:cubicBezTo>
                  <a:cubicBezTo>
                    <a:pt x="330" y="7888"/>
                    <a:pt x="330" y="7888"/>
                    <a:pt x="330" y="7888"/>
                  </a:cubicBezTo>
                  <a:cubicBezTo>
                    <a:pt x="426" y="7878"/>
                    <a:pt x="553" y="7856"/>
                    <a:pt x="638" y="7835"/>
                  </a:cubicBezTo>
                  <a:cubicBezTo>
                    <a:pt x="936" y="7771"/>
                    <a:pt x="936" y="7771"/>
                    <a:pt x="936" y="7771"/>
                  </a:cubicBezTo>
                  <a:cubicBezTo>
                    <a:pt x="1021" y="7750"/>
                    <a:pt x="1148" y="7718"/>
                    <a:pt x="1233" y="7697"/>
                  </a:cubicBezTo>
                  <a:cubicBezTo>
                    <a:pt x="1509" y="7622"/>
                    <a:pt x="1509" y="7622"/>
                    <a:pt x="1509" y="7622"/>
                  </a:cubicBezTo>
                  <a:cubicBezTo>
                    <a:pt x="1594" y="7590"/>
                    <a:pt x="1701" y="7548"/>
                    <a:pt x="1786" y="7516"/>
                  </a:cubicBezTo>
                  <a:cubicBezTo>
                    <a:pt x="2041" y="7420"/>
                    <a:pt x="2041" y="7420"/>
                    <a:pt x="2041" y="7420"/>
                  </a:cubicBezTo>
                  <a:cubicBezTo>
                    <a:pt x="2115" y="7377"/>
                    <a:pt x="2221" y="7335"/>
                    <a:pt x="2296" y="7292"/>
                  </a:cubicBezTo>
                  <a:cubicBezTo>
                    <a:pt x="2519" y="7164"/>
                    <a:pt x="2519" y="7164"/>
                    <a:pt x="2519" y="7164"/>
                  </a:cubicBezTo>
                  <a:cubicBezTo>
                    <a:pt x="2583" y="7122"/>
                    <a:pt x="2689" y="7047"/>
                    <a:pt x="2753" y="6994"/>
                  </a:cubicBezTo>
                  <a:cubicBezTo>
                    <a:pt x="2923" y="6845"/>
                    <a:pt x="2923" y="6845"/>
                    <a:pt x="2923" y="6845"/>
                  </a:cubicBezTo>
                  <a:cubicBezTo>
                    <a:pt x="2987" y="6770"/>
                    <a:pt x="3072" y="6675"/>
                    <a:pt x="3125" y="6589"/>
                  </a:cubicBezTo>
                  <a:cubicBezTo>
                    <a:pt x="3199" y="6440"/>
                    <a:pt x="3199" y="6440"/>
                    <a:pt x="3199" y="6440"/>
                  </a:cubicBezTo>
                  <a:cubicBezTo>
                    <a:pt x="3348" y="6036"/>
                    <a:pt x="3327" y="5599"/>
                    <a:pt x="3433" y="5184"/>
                  </a:cubicBezTo>
                  <a:cubicBezTo>
                    <a:pt x="3486" y="4971"/>
                    <a:pt x="3486" y="4971"/>
                    <a:pt x="3486" y="4971"/>
                  </a:cubicBezTo>
                  <a:cubicBezTo>
                    <a:pt x="3507" y="4907"/>
                    <a:pt x="3529" y="4822"/>
                    <a:pt x="3539" y="4758"/>
                  </a:cubicBezTo>
                  <a:cubicBezTo>
                    <a:pt x="3592" y="4556"/>
                    <a:pt x="3592" y="4556"/>
                    <a:pt x="3592" y="4556"/>
                  </a:cubicBezTo>
                  <a:cubicBezTo>
                    <a:pt x="3603" y="4492"/>
                    <a:pt x="3624" y="4418"/>
                    <a:pt x="3635" y="4354"/>
                  </a:cubicBezTo>
                  <a:cubicBezTo>
                    <a:pt x="3677" y="4152"/>
                    <a:pt x="3677" y="4152"/>
                    <a:pt x="3677" y="4152"/>
                  </a:cubicBezTo>
                  <a:cubicBezTo>
                    <a:pt x="3688" y="4098"/>
                    <a:pt x="3699" y="4013"/>
                    <a:pt x="3709" y="3960"/>
                  </a:cubicBezTo>
                  <a:cubicBezTo>
                    <a:pt x="3741" y="3768"/>
                    <a:pt x="3741" y="3768"/>
                    <a:pt x="3741" y="3768"/>
                  </a:cubicBezTo>
                  <a:cubicBezTo>
                    <a:pt x="3752" y="3704"/>
                    <a:pt x="3762" y="3630"/>
                    <a:pt x="3773" y="3577"/>
                  </a:cubicBezTo>
                  <a:cubicBezTo>
                    <a:pt x="3794" y="3396"/>
                    <a:pt x="3794" y="3396"/>
                    <a:pt x="3794" y="3396"/>
                  </a:cubicBezTo>
                  <a:cubicBezTo>
                    <a:pt x="3805" y="3332"/>
                    <a:pt x="3815" y="3268"/>
                    <a:pt x="3815" y="3204"/>
                  </a:cubicBezTo>
                  <a:cubicBezTo>
                    <a:pt x="3837" y="3034"/>
                    <a:pt x="3837" y="3034"/>
                    <a:pt x="3837" y="3034"/>
                  </a:cubicBezTo>
                  <a:cubicBezTo>
                    <a:pt x="3837" y="2981"/>
                    <a:pt x="3847" y="2906"/>
                    <a:pt x="3847" y="2853"/>
                  </a:cubicBezTo>
                  <a:cubicBezTo>
                    <a:pt x="3858" y="2683"/>
                    <a:pt x="3858" y="2683"/>
                    <a:pt x="3858" y="2683"/>
                  </a:cubicBezTo>
                  <a:cubicBezTo>
                    <a:pt x="3869" y="2629"/>
                    <a:pt x="3869" y="2565"/>
                    <a:pt x="3869" y="2512"/>
                  </a:cubicBezTo>
                  <a:cubicBezTo>
                    <a:pt x="3879" y="2352"/>
                    <a:pt x="3879" y="2352"/>
                    <a:pt x="3879" y="2352"/>
                  </a:cubicBezTo>
                  <a:cubicBezTo>
                    <a:pt x="3879" y="2299"/>
                    <a:pt x="3890" y="2235"/>
                    <a:pt x="3890" y="2193"/>
                  </a:cubicBezTo>
                  <a:cubicBezTo>
                    <a:pt x="3890" y="2033"/>
                    <a:pt x="3890" y="2033"/>
                    <a:pt x="3890" y="2033"/>
                  </a:cubicBezTo>
                  <a:cubicBezTo>
                    <a:pt x="3890" y="1991"/>
                    <a:pt x="3890" y="1927"/>
                    <a:pt x="3890" y="1884"/>
                  </a:cubicBezTo>
                  <a:cubicBezTo>
                    <a:pt x="3900" y="1724"/>
                    <a:pt x="3900" y="1724"/>
                    <a:pt x="3900" y="1724"/>
                  </a:cubicBezTo>
                  <a:cubicBezTo>
                    <a:pt x="3900" y="1682"/>
                    <a:pt x="3900" y="1629"/>
                    <a:pt x="3900" y="1575"/>
                  </a:cubicBezTo>
                  <a:cubicBezTo>
                    <a:pt x="3890" y="1416"/>
                    <a:pt x="3890" y="1416"/>
                    <a:pt x="3890" y="1416"/>
                  </a:cubicBezTo>
                  <a:cubicBezTo>
                    <a:pt x="3879" y="1352"/>
                    <a:pt x="3858" y="1267"/>
                    <a:pt x="3847" y="1203"/>
                  </a:cubicBezTo>
                  <a:cubicBezTo>
                    <a:pt x="3794" y="1043"/>
                    <a:pt x="3794" y="1043"/>
                    <a:pt x="3794" y="1043"/>
                  </a:cubicBezTo>
                  <a:cubicBezTo>
                    <a:pt x="3762" y="979"/>
                    <a:pt x="3720" y="883"/>
                    <a:pt x="3677" y="830"/>
                  </a:cubicBezTo>
                  <a:cubicBezTo>
                    <a:pt x="3571" y="660"/>
                    <a:pt x="3571" y="660"/>
                    <a:pt x="3571" y="660"/>
                  </a:cubicBezTo>
                  <a:cubicBezTo>
                    <a:pt x="3507" y="596"/>
                    <a:pt x="3433" y="500"/>
                    <a:pt x="3369" y="436"/>
                  </a:cubicBezTo>
                  <a:cubicBezTo>
                    <a:pt x="3199" y="287"/>
                    <a:pt x="3199" y="287"/>
                    <a:pt x="3199" y="287"/>
                  </a:cubicBezTo>
                  <a:cubicBezTo>
                    <a:pt x="2933" y="96"/>
                    <a:pt x="2933" y="96"/>
                    <a:pt x="2763" y="0"/>
                  </a:cubicBezTo>
                  <a:cubicBezTo>
                    <a:pt x="3157" y="223"/>
                    <a:pt x="3316" y="543"/>
                    <a:pt x="3316" y="894"/>
                  </a:cubicBezTo>
                </a:path>
              </a:pathLst>
            </a:custGeom>
            <a:solidFill>
              <a:srgbClr val="FF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10" name="Freeform 86"/>
            <p:cNvSpPr>
              <a:spLocks noChangeAspect="1"/>
            </p:cNvSpPr>
            <p:nvPr/>
          </p:nvSpPr>
          <p:spPr bwMode="auto">
            <a:xfrm>
              <a:off x="2211" y="1566"/>
              <a:ext cx="1260" cy="845"/>
            </a:xfrm>
            <a:custGeom>
              <a:avLst/>
              <a:gdLst>
                <a:gd name="T0" fmla="*/ 11 w 10500"/>
                <a:gd name="T1" fmla="*/ 2237 h 7042"/>
                <a:gd name="T2" fmla="*/ 9787 w 10500"/>
                <a:gd name="T3" fmla="*/ 2280 h 7042"/>
                <a:gd name="T4" fmla="*/ 9701 w 10500"/>
                <a:gd name="T5" fmla="*/ 5849 h 7042"/>
                <a:gd name="T6" fmla="*/ 9936 w 10500"/>
                <a:gd name="T7" fmla="*/ 7042 h 7042"/>
                <a:gd name="T8" fmla="*/ 10095 w 10500"/>
                <a:gd name="T9" fmla="*/ 5859 h 7042"/>
                <a:gd name="T10" fmla="*/ 10500 w 10500"/>
                <a:gd name="T11" fmla="*/ 2312 h 7042"/>
                <a:gd name="T12" fmla="*/ 9946 w 10500"/>
                <a:gd name="T13" fmla="*/ 1417 h 7042"/>
                <a:gd name="T14" fmla="*/ 9946 w 10500"/>
                <a:gd name="T15" fmla="*/ 1417 h 7042"/>
                <a:gd name="T16" fmla="*/ 9329 w 10500"/>
                <a:gd name="T17" fmla="*/ 1129 h 7042"/>
                <a:gd name="T18" fmla="*/ 9052 w 10500"/>
                <a:gd name="T19" fmla="*/ 1023 h 7042"/>
                <a:gd name="T20" fmla="*/ 8700 w 10500"/>
                <a:gd name="T21" fmla="*/ 916 h 7042"/>
                <a:gd name="T22" fmla="*/ 8402 w 10500"/>
                <a:gd name="T23" fmla="*/ 842 h 7042"/>
                <a:gd name="T24" fmla="*/ 8072 w 10500"/>
                <a:gd name="T25" fmla="*/ 757 h 7042"/>
                <a:gd name="T26" fmla="*/ 7763 w 10500"/>
                <a:gd name="T27" fmla="*/ 703 h 7042"/>
                <a:gd name="T28" fmla="*/ 7433 w 10500"/>
                <a:gd name="T29" fmla="*/ 650 h 7042"/>
                <a:gd name="T30" fmla="*/ 7124 w 10500"/>
                <a:gd name="T31" fmla="*/ 607 h 7042"/>
                <a:gd name="T32" fmla="*/ 6805 w 10500"/>
                <a:gd name="T33" fmla="*/ 575 h 7042"/>
                <a:gd name="T34" fmla="*/ 6485 w 10500"/>
                <a:gd name="T35" fmla="*/ 543 h 7042"/>
                <a:gd name="T36" fmla="*/ 6166 w 10500"/>
                <a:gd name="T37" fmla="*/ 522 h 7042"/>
                <a:gd name="T38" fmla="*/ 5846 w 10500"/>
                <a:gd name="T39" fmla="*/ 511 h 7042"/>
                <a:gd name="T40" fmla="*/ 5527 w 10500"/>
                <a:gd name="T41" fmla="*/ 511 h 7042"/>
                <a:gd name="T42" fmla="*/ 5208 w 10500"/>
                <a:gd name="T43" fmla="*/ 511 h 7042"/>
                <a:gd name="T44" fmla="*/ 4888 w 10500"/>
                <a:gd name="T45" fmla="*/ 511 h 7042"/>
                <a:gd name="T46" fmla="*/ 4558 w 10500"/>
                <a:gd name="T47" fmla="*/ 533 h 7042"/>
                <a:gd name="T48" fmla="*/ 4228 w 10500"/>
                <a:gd name="T49" fmla="*/ 554 h 7042"/>
                <a:gd name="T50" fmla="*/ 3898 w 10500"/>
                <a:gd name="T51" fmla="*/ 586 h 7042"/>
                <a:gd name="T52" fmla="*/ 3557 w 10500"/>
                <a:gd name="T53" fmla="*/ 629 h 7042"/>
                <a:gd name="T54" fmla="*/ 3227 w 10500"/>
                <a:gd name="T55" fmla="*/ 671 h 7042"/>
                <a:gd name="T56" fmla="*/ 2897 w 10500"/>
                <a:gd name="T57" fmla="*/ 735 h 7042"/>
                <a:gd name="T58" fmla="*/ 2577 w 10500"/>
                <a:gd name="T59" fmla="*/ 799 h 7042"/>
                <a:gd name="T60" fmla="*/ 2247 w 10500"/>
                <a:gd name="T61" fmla="*/ 884 h 7042"/>
                <a:gd name="T62" fmla="*/ 1960 w 10500"/>
                <a:gd name="T63" fmla="*/ 970 h 7042"/>
                <a:gd name="T64" fmla="*/ 1629 w 10500"/>
                <a:gd name="T65" fmla="*/ 1087 h 7042"/>
                <a:gd name="T66" fmla="*/ 1363 w 10500"/>
                <a:gd name="T67" fmla="*/ 1193 h 7042"/>
                <a:gd name="T68" fmla="*/ 1033 w 10500"/>
                <a:gd name="T69" fmla="*/ 1353 h 7042"/>
                <a:gd name="T70" fmla="*/ 809 w 10500"/>
                <a:gd name="T71" fmla="*/ 1481 h 7042"/>
                <a:gd name="T72" fmla="*/ 479 w 10500"/>
                <a:gd name="T73" fmla="*/ 1705 h 7042"/>
                <a:gd name="T74" fmla="*/ 320 w 10500"/>
                <a:gd name="T75" fmla="*/ 1854 h 7042"/>
                <a:gd name="T76" fmla="*/ 32 w 10500"/>
                <a:gd name="T77" fmla="*/ 2195 h 7042"/>
                <a:gd name="T78" fmla="*/ 0 w 10500"/>
                <a:gd name="T79" fmla="*/ 2248 h 7042"/>
                <a:gd name="T80" fmla="*/ 11 w 10500"/>
                <a:gd name="T81" fmla="*/ 2237 h 704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0500"/>
                <a:gd name="T124" fmla="*/ 0 h 7042"/>
                <a:gd name="T125" fmla="*/ 10500 w 10500"/>
                <a:gd name="T126" fmla="*/ 7042 h 7042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0500" h="7042">
                  <a:moveTo>
                    <a:pt x="11" y="2237"/>
                  </a:moveTo>
                  <a:cubicBezTo>
                    <a:pt x="1597" y="0"/>
                    <a:pt x="9478" y="693"/>
                    <a:pt x="9787" y="2280"/>
                  </a:cubicBezTo>
                  <a:cubicBezTo>
                    <a:pt x="9787" y="2312"/>
                    <a:pt x="10234" y="5369"/>
                    <a:pt x="9701" y="5849"/>
                  </a:cubicBezTo>
                  <a:cubicBezTo>
                    <a:pt x="9382" y="6126"/>
                    <a:pt x="9382" y="6126"/>
                    <a:pt x="9936" y="7042"/>
                  </a:cubicBezTo>
                  <a:cubicBezTo>
                    <a:pt x="10074" y="6669"/>
                    <a:pt x="10000" y="6275"/>
                    <a:pt x="10095" y="5859"/>
                  </a:cubicBezTo>
                  <a:cubicBezTo>
                    <a:pt x="10458" y="4410"/>
                    <a:pt x="10500" y="3271"/>
                    <a:pt x="10500" y="2312"/>
                  </a:cubicBezTo>
                  <a:cubicBezTo>
                    <a:pt x="10500" y="1960"/>
                    <a:pt x="10340" y="1641"/>
                    <a:pt x="9946" y="1417"/>
                  </a:cubicBezTo>
                  <a:cubicBezTo>
                    <a:pt x="9946" y="1417"/>
                    <a:pt x="9946" y="1417"/>
                    <a:pt x="9946" y="1417"/>
                  </a:cubicBezTo>
                  <a:cubicBezTo>
                    <a:pt x="9648" y="1257"/>
                    <a:pt x="9606" y="1236"/>
                    <a:pt x="9329" y="1129"/>
                  </a:cubicBezTo>
                  <a:cubicBezTo>
                    <a:pt x="9052" y="1023"/>
                    <a:pt x="9052" y="1023"/>
                    <a:pt x="9052" y="1023"/>
                  </a:cubicBezTo>
                  <a:cubicBezTo>
                    <a:pt x="8945" y="991"/>
                    <a:pt x="8807" y="948"/>
                    <a:pt x="8700" y="916"/>
                  </a:cubicBezTo>
                  <a:cubicBezTo>
                    <a:pt x="8402" y="842"/>
                    <a:pt x="8402" y="842"/>
                    <a:pt x="8402" y="842"/>
                  </a:cubicBezTo>
                  <a:cubicBezTo>
                    <a:pt x="8306" y="810"/>
                    <a:pt x="8168" y="778"/>
                    <a:pt x="8072" y="757"/>
                  </a:cubicBezTo>
                  <a:cubicBezTo>
                    <a:pt x="7763" y="703"/>
                    <a:pt x="7763" y="703"/>
                    <a:pt x="7763" y="703"/>
                  </a:cubicBezTo>
                  <a:cubicBezTo>
                    <a:pt x="7667" y="682"/>
                    <a:pt x="7529" y="661"/>
                    <a:pt x="7433" y="650"/>
                  </a:cubicBezTo>
                  <a:cubicBezTo>
                    <a:pt x="7124" y="607"/>
                    <a:pt x="7124" y="607"/>
                    <a:pt x="7124" y="607"/>
                  </a:cubicBezTo>
                  <a:cubicBezTo>
                    <a:pt x="7029" y="597"/>
                    <a:pt x="6901" y="586"/>
                    <a:pt x="6805" y="575"/>
                  </a:cubicBezTo>
                  <a:cubicBezTo>
                    <a:pt x="6485" y="543"/>
                    <a:pt x="6485" y="543"/>
                    <a:pt x="6485" y="543"/>
                  </a:cubicBezTo>
                  <a:cubicBezTo>
                    <a:pt x="6390" y="543"/>
                    <a:pt x="6262" y="533"/>
                    <a:pt x="6166" y="522"/>
                  </a:cubicBezTo>
                  <a:cubicBezTo>
                    <a:pt x="5846" y="511"/>
                    <a:pt x="5846" y="511"/>
                    <a:pt x="5846" y="511"/>
                  </a:cubicBezTo>
                  <a:cubicBezTo>
                    <a:pt x="5751" y="511"/>
                    <a:pt x="5623" y="511"/>
                    <a:pt x="5527" y="511"/>
                  </a:cubicBezTo>
                  <a:cubicBezTo>
                    <a:pt x="5208" y="511"/>
                    <a:pt x="5208" y="511"/>
                    <a:pt x="5208" y="511"/>
                  </a:cubicBezTo>
                  <a:cubicBezTo>
                    <a:pt x="5112" y="511"/>
                    <a:pt x="4984" y="511"/>
                    <a:pt x="4888" y="511"/>
                  </a:cubicBezTo>
                  <a:cubicBezTo>
                    <a:pt x="4558" y="533"/>
                    <a:pt x="4558" y="533"/>
                    <a:pt x="4558" y="533"/>
                  </a:cubicBezTo>
                  <a:cubicBezTo>
                    <a:pt x="4462" y="543"/>
                    <a:pt x="4324" y="543"/>
                    <a:pt x="4228" y="554"/>
                  </a:cubicBezTo>
                  <a:cubicBezTo>
                    <a:pt x="3898" y="586"/>
                    <a:pt x="3898" y="586"/>
                    <a:pt x="3898" y="586"/>
                  </a:cubicBezTo>
                  <a:cubicBezTo>
                    <a:pt x="3802" y="597"/>
                    <a:pt x="3663" y="618"/>
                    <a:pt x="3557" y="629"/>
                  </a:cubicBezTo>
                  <a:cubicBezTo>
                    <a:pt x="3227" y="671"/>
                    <a:pt x="3227" y="671"/>
                    <a:pt x="3227" y="671"/>
                  </a:cubicBezTo>
                  <a:cubicBezTo>
                    <a:pt x="3131" y="693"/>
                    <a:pt x="2993" y="714"/>
                    <a:pt x="2897" y="735"/>
                  </a:cubicBezTo>
                  <a:cubicBezTo>
                    <a:pt x="2577" y="799"/>
                    <a:pt x="2577" y="799"/>
                    <a:pt x="2577" y="799"/>
                  </a:cubicBezTo>
                  <a:cubicBezTo>
                    <a:pt x="2481" y="831"/>
                    <a:pt x="2343" y="863"/>
                    <a:pt x="2247" y="884"/>
                  </a:cubicBezTo>
                  <a:cubicBezTo>
                    <a:pt x="1960" y="970"/>
                    <a:pt x="1960" y="970"/>
                    <a:pt x="1960" y="970"/>
                  </a:cubicBezTo>
                  <a:cubicBezTo>
                    <a:pt x="1853" y="1002"/>
                    <a:pt x="1725" y="1044"/>
                    <a:pt x="1629" y="1087"/>
                  </a:cubicBezTo>
                  <a:cubicBezTo>
                    <a:pt x="1363" y="1193"/>
                    <a:pt x="1363" y="1193"/>
                    <a:pt x="1363" y="1193"/>
                  </a:cubicBezTo>
                  <a:cubicBezTo>
                    <a:pt x="1267" y="1236"/>
                    <a:pt x="1129" y="1300"/>
                    <a:pt x="1033" y="1353"/>
                  </a:cubicBezTo>
                  <a:cubicBezTo>
                    <a:pt x="809" y="1481"/>
                    <a:pt x="809" y="1481"/>
                    <a:pt x="809" y="1481"/>
                  </a:cubicBezTo>
                  <a:cubicBezTo>
                    <a:pt x="714" y="1545"/>
                    <a:pt x="575" y="1630"/>
                    <a:pt x="479" y="1705"/>
                  </a:cubicBezTo>
                  <a:cubicBezTo>
                    <a:pt x="320" y="1854"/>
                    <a:pt x="320" y="1854"/>
                    <a:pt x="320" y="1854"/>
                  </a:cubicBezTo>
                  <a:cubicBezTo>
                    <a:pt x="128" y="2046"/>
                    <a:pt x="117" y="2056"/>
                    <a:pt x="32" y="2195"/>
                  </a:cubicBezTo>
                  <a:cubicBezTo>
                    <a:pt x="21" y="2205"/>
                    <a:pt x="11" y="2227"/>
                    <a:pt x="0" y="2248"/>
                  </a:cubicBezTo>
                  <a:cubicBezTo>
                    <a:pt x="0" y="2237"/>
                    <a:pt x="11" y="2237"/>
                    <a:pt x="11" y="2237"/>
                  </a:cubicBezTo>
                </a:path>
              </a:pathLst>
            </a:custGeom>
            <a:solidFill>
              <a:srgbClr val="FF9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11" name="Freeform 87"/>
            <p:cNvSpPr>
              <a:spLocks noChangeAspect="1"/>
            </p:cNvSpPr>
            <p:nvPr/>
          </p:nvSpPr>
          <p:spPr bwMode="auto">
            <a:xfrm>
              <a:off x="3288" y="1736"/>
              <a:ext cx="253" cy="903"/>
            </a:xfrm>
            <a:custGeom>
              <a:avLst/>
              <a:gdLst>
                <a:gd name="T0" fmla="*/ 1523 w 2108"/>
                <a:gd name="T1" fmla="*/ 895 h 7525"/>
                <a:gd name="T2" fmla="*/ 1118 w 2108"/>
                <a:gd name="T3" fmla="*/ 4444 h 7525"/>
                <a:gd name="T4" fmla="*/ 958 w 2108"/>
                <a:gd name="T5" fmla="*/ 5628 h 7525"/>
                <a:gd name="T6" fmla="*/ 958 w 2108"/>
                <a:gd name="T7" fmla="*/ 5628 h 7525"/>
                <a:gd name="T8" fmla="*/ 0 w 2108"/>
                <a:gd name="T9" fmla="*/ 7525 h 7525"/>
                <a:gd name="T10" fmla="*/ 256 w 2108"/>
                <a:gd name="T11" fmla="*/ 7418 h 7525"/>
                <a:gd name="T12" fmla="*/ 501 w 2108"/>
                <a:gd name="T13" fmla="*/ 7301 h 7525"/>
                <a:gd name="T14" fmla="*/ 724 w 2108"/>
                <a:gd name="T15" fmla="*/ 7173 h 7525"/>
                <a:gd name="T16" fmla="*/ 958 w 2108"/>
                <a:gd name="T17" fmla="*/ 7003 h 7525"/>
                <a:gd name="T18" fmla="*/ 1129 w 2108"/>
                <a:gd name="T19" fmla="*/ 6853 h 7525"/>
                <a:gd name="T20" fmla="*/ 1331 w 2108"/>
                <a:gd name="T21" fmla="*/ 6598 h 7525"/>
                <a:gd name="T22" fmla="*/ 1406 w 2108"/>
                <a:gd name="T23" fmla="*/ 6448 h 7525"/>
                <a:gd name="T24" fmla="*/ 1640 w 2108"/>
                <a:gd name="T25" fmla="*/ 5191 h 7525"/>
                <a:gd name="T26" fmla="*/ 1693 w 2108"/>
                <a:gd name="T27" fmla="*/ 4977 h 7525"/>
                <a:gd name="T28" fmla="*/ 1746 w 2108"/>
                <a:gd name="T29" fmla="*/ 4764 h 7525"/>
                <a:gd name="T30" fmla="*/ 1800 w 2108"/>
                <a:gd name="T31" fmla="*/ 4562 h 7525"/>
                <a:gd name="T32" fmla="*/ 1842 w 2108"/>
                <a:gd name="T33" fmla="*/ 4359 h 7525"/>
                <a:gd name="T34" fmla="*/ 1885 w 2108"/>
                <a:gd name="T35" fmla="*/ 4157 h 7525"/>
                <a:gd name="T36" fmla="*/ 1917 w 2108"/>
                <a:gd name="T37" fmla="*/ 3965 h 7525"/>
                <a:gd name="T38" fmla="*/ 1949 w 2108"/>
                <a:gd name="T39" fmla="*/ 3773 h 7525"/>
                <a:gd name="T40" fmla="*/ 1981 w 2108"/>
                <a:gd name="T41" fmla="*/ 3581 h 7525"/>
                <a:gd name="T42" fmla="*/ 2002 w 2108"/>
                <a:gd name="T43" fmla="*/ 3400 h 7525"/>
                <a:gd name="T44" fmla="*/ 2023 w 2108"/>
                <a:gd name="T45" fmla="*/ 3208 h 7525"/>
                <a:gd name="T46" fmla="*/ 2045 w 2108"/>
                <a:gd name="T47" fmla="*/ 3038 h 7525"/>
                <a:gd name="T48" fmla="*/ 2055 w 2108"/>
                <a:gd name="T49" fmla="*/ 2856 h 7525"/>
                <a:gd name="T50" fmla="*/ 2066 w 2108"/>
                <a:gd name="T51" fmla="*/ 2686 h 7525"/>
                <a:gd name="T52" fmla="*/ 2077 w 2108"/>
                <a:gd name="T53" fmla="*/ 2515 h 7525"/>
                <a:gd name="T54" fmla="*/ 2087 w 2108"/>
                <a:gd name="T55" fmla="*/ 2355 h 7525"/>
                <a:gd name="T56" fmla="*/ 2098 w 2108"/>
                <a:gd name="T57" fmla="*/ 2195 h 7525"/>
                <a:gd name="T58" fmla="*/ 2098 w 2108"/>
                <a:gd name="T59" fmla="*/ 2036 h 7525"/>
                <a:gd name="T60" fmla="*/ 2098 w 2108"/>
                <a:gd name="T61" fmla="*/ 1886 h 7525"/>
                <a:gd name="T62" fmla="*/ 2108 w 2108"/>
                <a:gd name="T63" fmla="*/ 1727 h 7525"/>
                <a:gd name="T64" fmla="*/ 2108 w 2108"/>
                <a:gd name="T65" fmla="*/ 1577 h 7525"/>
                <a:gd name="T66" fmla="*/ 2098 w 2108"/>
                <a:gd name="T67" fmla="*/ 1417 h 7525"/>
                <a:gd name="T68" fmla="*/ 2055 w 2108"/>
                <a:gd name="T69" fmla="*/ 1204 h 7525"/>
                <a:gd name="T70" fmla="*/ 2002 w 2108"/>
                <a:gd name="T71" fmla="*/ 1044 h 7525"/>
                <a:gd name="T72" fmla="*/ 1885 w 2108"/>
                <a:gd name="T73" fmla="*/ 831 h 7525"/>
                <a:gd name="T74" fmla="*/ 1778 w 2108"/>
                <a:gd name="T75" fmla="*/ 661 h 7525"/>
                <a:gd name="T76" fmla="*/ 1576 w 2108"/>
                <a:gd name="T77" fmla="*/ 437 h 7525"/>
                <a:gd name="T78" fmla="*/ 1406 w 2108"/>
                <a:gd name="T79" fmla="*/ 288 h 7525"/>
                <a:gd name="T80" fmla="*/ 969 w 2108"/>
                <a:gd name="T81" fmla="*/ 0 h 7525"/>
                <a:gd name="T82" fmla="*/ 1523 w 2108"/>
                <a:gd name="T83" fmla="*/ 895 h 7525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108"/>
                <a:gd name="T127" fmla="*/ 0 h 7525"/>
                <a:gd name="T128" fmla="*/ 2108 w 2108"/>
                <a:gd name="T129" fmla="*/ 7525 h 7525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108" h="7525">
                  <a:moveTo>
                    <a:pt x="1523" y="895"/>
                  </a:moveTo>
                  <a:cubicBezTo>
                    <a:pt x="1523" y="1854"/>
                    <a:pt x="1480" y="2995"/>
                    <a:pt x="1118" y="4444"/>
                  </a:cubicBezTo>
                  <a:cubicBezTo>
                    <a:pt x="1022" y="4860"/>
                    <a:pt x="1097" y="5255"/>
                    <a:pt x="958" y="5628"/>
                  </a:cubicBezTo>
                  <a:cubicBezTo>
                    <a:pt x="958" y="5628"/>
                    <a:pt x="958" y="5628"/>
                    <a:pt x="958" y="5628"/>
                  </a:cubicBezTo>
                  <a:cubicBezTo>
                    <a:pt x="1544" y="6406"/>
                    <a:pt x="1235" y="7024"/>
                    <a:pt x="0" y="7525"/>
                  </a:cubicBezTo>
                  <a:cubicBezTo>
                    <a:pt x="256" y="7418"/>
                    <a:pt x="256" y="7418"/>
                    <a:pt x="256" y="7418"/>
                  </a:cubicBezTo>
                  <a:cubicBezTo>
                    <a:pt x="330" y="7386"/>
                    <a:pt x="426" y="7344"/>
                    <a:pt x="501" y="7301"/>
                  </a:cubicBezTo>
                  <a:cubicBezTo>
                    <a:pt x="724" y="7173"/>
                    <a:pt x="724" y="7173"/>
                    <a:pt x="724" y="7173"/>
                  </a:cubicBezTo>
                  <a:cubicBezTo>
                    <a:pt x="788" y="7130"/>
                    <a:pt x="895" y="7056"/>
                    <a:pt x="958" y="7003"/>
                  </a:cubicBezTo>
                  <a:cubicBezTo>
                    <a:pt x="1129" y="6853"/>
                    <a:pt x="1129" y="6853"/>
                    <a:pt x="1129" y="6853"/>
                  </a:cubicBezTo>
                  <a:cubicBezTo>
                    <a:pt x="1193" y="6779"/>
                    <a:pt x="1278" y="6683"/>
                    <a:pt x="1331" y="6598"/>
                  </a:cubicBezTo>
                  <a:cubicBezTo>
                    <a:pt x="1406" y="6448"/>
                    <a:pt x="1406" y="6448"/>
                    <a:pt x="1406" y="6448"/>
                  </a:cubicBezTo>
                  <a:cubicBezTo>
                    <a:pt x="1555" y="6043"/>
                    <a:pt x="1533" y="5606"/>
                    <a:pt x="1640" y="5191"/>
                  </a:cubicBezTo>
                  <a:cubicBezTo>
                    <a:pt x="1693" y="4977"/>
                    <a:pt x="1693" y="4977"/>
                    <a:pt x="1693" y="4977"/>
                  </a:cubicBezTo>
                  <a:cubicBezTo>
                    <a:pt x="1714" y="4913"/>
                    <a:pt x="1736" y="4828"/>
                    <a:pt x="1746" y="4764"/>
                  </a:cubicBezTo>
                  <a:cubicBezTo>
                    <a:pt x="1800" y="4562"/>
                    <a:pt x="1800" y="4562"/>
                    <a:pt x="1800" y="4562"/>
                  </a:cubicBezTo>
                  <a:cubicBezTo>
                    <a:pt x="1810" y="4498"/>
                    <a:pt x="1832" y="4423"/>
                    <a:pt x="1842" y="4359"/>
                  </a:cubicBezTo>
                  <a:cubicBezTo>
                    <a:pt x="1885" y="4157"/>
                    <a:pt x="1885" y="4157"/>
                    <a:pt x="1885" y="4157"/>
                  </a:cubicBezTo>
                  <a:cubicBezTo>
                    <a:pt x="1896" y="4103"/>
                    <a:pt x="1906" y="4018"/>
                    <a:pt x="1917" y="3965"/>
                  </a:cubicBezTo>
                  <a:cubicBezTo>
                    <a:pt x="1949" y="3773"/>
                    <a:pt x="1949" y="3773"/>
                    <a:pt x="1949" y="3773"/>
                  </a:cubicBezTo>
                  <a:cubicBezTo>
                    <a:pt x="1959" y="3709"/>
                    <a:pt x="1970" y="3634"/>
                    <a:pt x="1981" y="3581"/>
                  </a:cubicBezTo>
                  <a:cubicBezTo>
                    <a:pt x="2002" y="3400"/>
                    <a:pt x="2002" y="3400"/>
                    <a:pt x="2002" y="3400"/>
                  </a:cubicBezTo>
                  <a:cubicBezTo>
                    <a:pt x="2013" y="3336"/>
                    <a:pt x="2023" y="3272"/>
                    <a:pt x="2023" y="3208"/>
                  </a:cubicBezTo>
                  <a:cubicBezTo>
                    <a:pt x="2045" y="3038"/>
                    <a:pt x="2045" y="3038"/>
                    <a:pt x="2045" y="3038"/>
                  </a:cubicBezTo>
                  <a:cubicBezTo>
                    <a:pt x="2045" y="2984"/>
                    <a:pt x="2055" y="2910"/>
                    <a:pt x="2055" y="2856"/>
                  </a:cubicBezTo>
                  <a:cubicBezTo>
                    <a:pt x="2066" y="2686"/>
                    <a:pt x="2066" y="2686"/>
                    <a:pt x="2066" y="2686"/>
                  </a:cubicBezTo>
                  <a:cubicBezTo>
                    <a:pt x="2077" y="2632"/>
                    <a:pt x="2077" y="2569"/>
                    <a:pt x="2077" y="2515"/>
                  </a:cubicBezTo>
                  <a:cubicBezTo>
                    <a:pt x="2087" y="2355"/>
                    <a:pt x="2087" y="2355"/>
                    <a:pt x="2087" y="2355"/>
                  </a:cubicBezTo>
                  <a:cubicBezTo>
                    <a:pt x="2087" y="2302"/>
                    <a:pt x="2098" y="2238"/>
                    <a:pt x="2098" y="2195"/>
                  </a:cubicBezTo>
                  <a:cubicBezTo>
                    <a:pt x="2098" y="2036"/>
                    <a:pt x="2098" y="2036"/>
                    <a:pt x="2098" y="2036"/>
                  </a:cubicBezTo>
                  <a:cubicBezTo>
                    <a:pt x="2098" y="1993"/>
                    <a:pt x="2098" y="1929"/>
                    <a:pt x="2098" y="1886"/>
                  </a:cubicBezTo>
                  <a:cubicBezTo>
                    <a:pt x="2108" y="1727"/>
                    <a:pt x="2108" y="1727"/>
                    <a:pt x="2108" y="1727"/>
                  </a:cubicBezTo>
                  <a:cubicBezTo>
                    <a:pt x="2108" y="1684"/>
                    <a:pt x="2108" y="1631"/>
                    <a:pt x="2108" y="1577"/>
                  </a:cubicBezTo>
                  <a:cubicBezTo>
                    <a:pt x="2098" y="1417"/>
                    <a:pt x="2098" y="1417"/>
                    <a:pt x="2098" y="1417"/>
                  </a:cubicBezTo>
                  <a:cubicBezTo>
                    <a:pt x="2087" y="1353"/>
                    <a:pt x="2066" y="1268"/>
                    <a:pt x="2055" y="1204"/>
                  </a:cubicBezTo>
                  <a:cubicBezTo>
                    <a:pt x="2002" y="1044"/>
                    <a:pt x="2002" y="1044"/>
                    <a:pt x="2002" y="1044"/>
                  </a:cubicBezTo>
                  <a:cubicBezTo>
                    <a:pt x="1970" y="980"/>
                    <a:pt x="1927" y="884"/>
                    <a:pt x="1885" y="831"/>
                  </a:cubicBezTo>
                  <a:cubicBezTo>
                    <a:pt x="1778" y="661"/>
                    <a:pt x="1778" y="661"/>
                    <a:pt x="1778" y="661"/>
                  </a:cubicBezTo>
                  <a:cubicBezTo>
                    <a:pt x="1714" y="597"/>
                    <a:pt x="1640" y="501"/>
                    <a:pt x="1576" y="437"/>
                  </a:cubicBezTo>
                  <a:cubicBezTo>
                    <a:pt x="1406" y="288"/>
                    <a:pt x="1406" y="288"/>
                    <a:pt x="1406" y="288"/>
                  </a:cubicBezTo>
                  <a:cubicBezTo>
                    <a:pt x="1139" y="96"/>
                    <a:pt x="1139" y="96"/>
                    <a:pt x="969" y="0"/>
                  </a:cubicBezTo>
                  <a:cubicBezTo>
                    <a:pt x="1363" y="224"/>
                    <a:pt x="1523" y="543"/>
                    <a:pt x="1523" y="895"/>
                  </a:cubicBezTo>
                </a:path>
              </a:pathLst>
            </a:custGeom>
            <a:solidFill>
              <a:srgbClr val="FF9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12" name="Freeform 88"/>
            <p:cNvSpPr>
              <a:spLocks noChangeAspect="1"/>
            </p:cNvSpPr>
            <p:nvPr/>
          </p:nvSpPr>
          <p:spPr bwMode="auto">
            <a:xfrm>
              <a:off x="2210" y="1666"/>
              <a:ext cx="1161" cy="943"/>
            </a:xfrm>
            <a:custGeom>
              <a:avLst/>
              <a:gdLst>
                <a:gd name="T0" fmla="*/ 1777 w 9675"/>
                <a:gd name="T1" fmla="*/ 7795 h 7859"/>
                <a:gd name="T2" fmla="*/ 8472 w 9675"/>
                <a:gd name="T3" fmla="*/ 5974 h 7859"/>
                <a:gd name="T4" fmla="*/ 7578 w 9675"/>
                <a:gd name="T5" fmla="*/ 5282 h 7859"/>
                <a:gd name="T6" fmla="*/ 7184 w 9675"/>
                <a:gd name="T7" fmla="*/ 4952 h 7859"/>
                <a:gd name="T8" fmla="*/ 7397 w 9675"/>
                <a:gd name="T9" fmla="*/ 4590 h 7859"/>
                <a:gd name="T10" fmla="*/ 7791 w 9675"/>
                <a:gd name="T11" fmla="*/ 3930 h 7859"/>
                <a:gd name="T12" fmla="*/ 6854 w 9675"/>
                <a:gd name="T13" fmla="*/ 714 h 7859"/>
                <a:gd name="T14" fmla="*/ 128 w 9675"/>
                <a:gd name="T15" fmla="*/ 1704 h 7859"/>
                <a:gd name="T16" fmla="*/ 32 w 9675"/>
                <a:gd name="T17" fmla="*/ 3823 h 7859"/>
                <a:gd name="T18" fmla="*/ 117 w 9675"/>
                <a:gd name="T19" fmla="*/ 4632 h 7859"/>
                <a:gd name="T20" fmla="*/ 128 w 9675"/>
                <a:gd name="T21" fmla="*/ 4728 h 7859"/>
                <a:gd name="T22" fmla="*/ 447 w 9675"/>
                <a:gd name="T23" fmla="*/ 5708 h 7859"/>
                <a:gd name="T24" fmla="*/ 436 w 9675"/>
                <a:gd name="T25" fmla="*/ 6794 h 7859"/>
                <a:gd name="T26" fmla="*/ 1777 w 9675"/>
                <a:gd name="T27" fmla="*/ 7795 h 785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9675"/>
                <a:gd name="T43" fmla="*/ 0 h 7859"/>
                <a:gd name="T44" fmla="*/ 9675 w 9675"/>
                <a:gd name="T45" fmla="*/ 7859 h 7859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9675" h="7859">
                  <a:moveTo>
                    <a:pt x="1777" y="7795"/>
                  </a:moveTo>
                  <a:cubicBezTo>
                    <a:pt x="2235" y="7859"/>
                    <a:pt x="9675" y="7422"/>
                    <a:pt x="8472" y="5974"/>
                  </a:cubicBezTo>
                  <a:cubicBezTo>
                    <a:pt x="8302" y="5761"/>
                    <a:pt x="7887" y="5484"/>
                    <a:pt x="7578" y="5282"/>
                  </a:cubicBezTo>
                  <a:cubicBezTo>
                    <a:pt x="7344" y="5133"/>
                    <a:pt x="7184" y="4952"/>
                    <a:pt x="7184" y="4952"/>
                  </a:cubicBezTo>
                  <a:cubicBezTo>
                    <a:pt x="7120" y="4781"/>
                    <a:pt x="7205" y="4728"/>
                    <a:pt x="7397" y="4590"/>
                  </a:cubicBezTo>
                  <a:cubicBezTo>
                    <a:pt x="7812" y="4270"/>
                    <a:pt x="7823" y="4217"/>
                    <a:pt x="7791" y="3930"/>
                  </a:cubicBezTo>
                  <a:cubicBezTo>
                    <a:pt x="7716" y="3450"/>
                    <a:pt x="7152" y="852"/>
                    <a:pt x="6854" y="714"/>
                  </a:cubicBezTo>
                  <a:cubicBezTo>
                    <a:pt x="5311" y="0"/>
                    <a:pt x="692" y="341"/>
                    <a:pt x="128" y="1704"/>
                  </a:cubicBezTo>
                  <a:cubicBezTo>
                    <a:pt x="32" y="1938"/>
                    <a:pt x="0" y="3206"/>
                    <a:pt x="32" y="3823"/>
                  </a:cubicBezTo>
                  <a:cubicBezTo>
                    <a:pt x="53" y="4185"/>
                    <a:pt x="96" y="4473"/>
                    <a:pt x="117" y="4632"/>
                  </a:cubicBezTo>
                  <a:cubicBezTo>
                    <a:pt x="117" y="4664"/>
                    <a:pt x="128" y="4696"/>
                    <a:pt x="128" y="4728"/>
                  </a:cubicBezTo>
                  <a:cubicBezTo>
                    <a:pt x="181" y="5080"/>
                    <a:pt x="351" y="5378"/>
                    <a:pt x="447" y="5708"/>
                  </a:cubicBezTo>
                  <a:cubicBezTo>
                    <a:pt x="564" y="6070"/>
                    <a:pt x="340" y="6432"/>
                    <a:pt x="436" y="6794"/>
                  </a:cubicBezTo>
                  <a:cubicBezTo>
                    <a:pt x="585" y="7358"/>
                    <a:pt x="1022" y="7688"/>
                    <a:pt x="1777" y="7795"/>
                  </a:cubicBezTo>
                </a:path>
              </a:pathLst>
            </a:custGeom>
            <a:solidFill>
              <a:srgbClr val="FF8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13" name="Freeform 89"/>
            <p:cNvSpPr>
              <a:spLocks noChangeAspect="1"/>
            </p:cNvSpPr>
            <p:nvPr/>
          </p:nvSpPr>
          <p:spPr bwMode="auto">
            <a:xfrm>
              <a:off x="2209" y="1689"/>
              <a:ext cx="1051" cy="901"/>
            </a:xfrm>
            <a:custGeom>
              <a:avLst/>
              <a:gdLst>
                <a:gd name="T0" fmla="*/ 1309 w 8759"/>
                <a:gd name="T1" fmla="*/ 7391 h 7508"/>
                <a:gd name="T2" fmla="*/ 8376 w 8759"/>
                <a:gd name="T3" fmla="*/ 5900 h 7508"/>
                <a:gd name="T4" fmla="*/ 7343 w 8759"/>
                <a:gd name="T5" fmla="*/ 5059 h 7508"/>
                <a:gd name="T6" fmla="*/ 6928 w 8759"/>
                <a:gd name="T7" fmla="*/ 4739 h 7508"/>
                <a:gd name="T8" fmla="*/ 6971 w 8759"/>
                <a:gd name="T9" fmla="*/ 4505 h 7508"/>
                <a:gd name="T10" fmla="*/ 7567 w 8759"/>
                <a:gd name="T11" fmla="*/ 3717 h 7508"/>
                <a:gd name="T12" fmla="*/ 6545 w 8759"/>
                <a:gd name="T13" fmla="*/ 501 h 7508"/>
                <a:gd name="T14" fmla="*/ 2352 w 8759"/>
                <a:gd name="T15" fmla="*/ 384 h 7508"/>
                <a:gd name="T16" fmla="*/ 192 w 8759"/>
                <a:gd name="T17" fmla="*/ 1683 h 7508"/>
                <a:gd name="T18" fmla="*/ 192 w 8759"/>
                <a:gd name="T19" fmla="*/ 4463 h 7508"/>
                <a:gd name="T20" fmla="*/ 554 w 8759"/>
                <a:gd name="T21" fmla="*/ 5591 h 7508"/>
                <a:gd name="T22" fmla="*/ 501 w 8759"/>
                <a:gd name="T23" fmla="*/ 6710 h 7508"/>
                <a:gd name="T24" fmla="*/ 958 w 8759"/>
                <a:gd name="T25" fmla="*/ 7253 h 7508"/>
                <a:gd name="T26" fmla="*/ 1309 w 8759"/>
                <a:gd name="T27" fmla="*/ 7391 h 750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8759"/>
                <a:gd name="T43" fmla="*/ 0 h 7508"/>
                <a:gd name="T44" fmla="*/ 8759 w 8759"/>
                <a:gd name="T45" fmla="*/ 7508 h 750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8759" h="7508">
                  <a:moveTo>
                    <a:pt x="1309" y="7391"/>
                  </a:moveTo>
                  <a:cubicBezTo>
                    <a:pt x="1873" y="7508"/>
                    <a:pt x="8759" y="6891"/>
                    <a:pt x="8376" y="5900"/>
                  </a:cubicBezTo>
                  <a:cubicBezTo>
                    <a:pt x="8322" y="5751"/>
                    <a:pt x="8163" y="5549"/>
                    <a:pt x="7343" y="5059"/>
                  </a:cubicBezTo>
                  <a:cubicBezTo>
                    <a:pt x="7141" y="4931"/>
                    <a:pt x="6928" y="4739"/>
                    <a:pt x="6928" y="4739"/>
                  </a:cubicBezTo>
                  <a:cubicBezTo>
                    <a:pt x="6907" y="4665"/>
                    <a:pt x="6928" y="4558"/>
                    <a:pt x="6971" y="4505"/>
                  </a:cubicBezTo>
                  <a:cubicBezTo>
                    <a:pt x="7152" y="4218"/>
                    <a:pt x="7609" y="4164"/>
                    <a:pt x="7567" y="3717"/>
                  </a:cubicBezTo>
                  <a:cubicBezTo>
                    <a:pt x="7567" y="3685"/>
                    <a:pt x="7003" y="905"/>
                    <a:pt x="6545" y="501"/>
                  </a:cubicBezTo>
                  <a:cubicBezTo>
                    <a:pt x="6290" y="277"/>
                    <a:pt x="4183" y="0"/>
                    <a:pt x="2352" y="384"/>
                  </a:cubicBezTo>
                  <a:cubicBezTo>
                    <a:pt x="373" y="799"/>
                    <a:pt x="235" y="1470"/>
                    <a:pt x="192" y="1683"/>
                  </a:cubicBezTo>
                  <a:cubicBezTo>
                    <a:pt x="192" y="1694"/>
                    <a:pt x="0" y="3078"/>
                    <a:pt x="192" y="4463"/>
                  </a:cubicBezTo>
                  <a:cubicBezTo>
                    <a:pt x="245" y="4867"/>
                    <a:pt x="511" y="5197"/>
                    <a:pt x="554" y="5591"/>
                  </a:cubicBezTo>
                  <a:cubicBezTo>
                    <a:pt x="586" y="5964"/>
                    <a:pt x="394" y="6337"/>
                    <a:pt x="501" y="6710"/>
                  </a:cubicBezTo>
                  <a:cubicBezTo>
                    <a:pt x="564" y="6944"/>
                    <a:pt x="777" y="7157"/>
                    <a:pt x="958" y="7253"/>
                  </a:cubicBezTo>
                  <a:cubicBezTo>
                    <a:pt x="1054" y="7306"/>
                    <a:pt x="1192" y="7370"/>
                    <a:pt x="1309" y="7391"/>
                  </a:cubicBezTo>
                </a:path>
              </a:pathLst>
            </a:custGeom>
            <a:solidFill>
              <a:srgbClr val="FF8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14" name="Freeform 90"/>
            <p:cNvSpPr>
              <a:spLocks noChangeAspect="1"/>
            </p:cNvSpPr>
            <p:nvPr/>
          </p:nvSpPr>
          <p:spPr bwMode="auto">
            <a:xfrm>
              <a:off x="2220" y="1693"/>
              <a:ext cx="979" cy="890"/>
            </a:xfrm>
            <a:custGeom>
              <a:avLst/>
              <a:gdLst>
                <a:gd name="T0" fmla="*/ 895 w 8158"/>
                <a:gd name="T1" fmla="*/ 7140 h 7417"/>
                <a:gd name="T2" fmla="*/ 6912 w 8158"/>
                <a:gd name="T3" fmla="*/ 6438 h 7417"/>
                <a:gd name="T4" fmla="*/ 7935 w 8158"/>
                <a:gd name="T5" fmla="*/ 5651 h 7417"/>
                <a:gd name="T6" fmla="*/ 7179 w 8158"/>
                <a:gd name="T7" fmla="*/ 5087 h 7417"/>
                <a:gd name="T8" fmla="*/ 6593 w 8158"/>
                <a:gd name="T9" fmla="*/ 4682 h 7417"/>
                <a:gd name="T10" fmla="*/ 6625 w 8158"/>
                <a:gd name="T11" fmla="*/ 4448 h 7417"/>
                <a:gd name="T12" fmla="*/ 7264 w 8158"/>
                <a:gd name="T13" fmla="*/ 3650 h 7417"/>
                <a:gd name="T14" fmla="*/ 6124 w 8158"/>
                <a:gd name="T15" fmla="*/ 447 h 7417"/>
                <a:gd name="T16" fmla="*/ 2247 w 8158"/>
                <a:gd name="T17" fmla="*/ 394 h 7417"/>
                <a:gd name="T18" fmla="*/ 224 w 8158"/>
                <a:gd name="T19" fmla="*/ 1565 h 7417"/>
                <a:gd name="T20" fmla="*/ 160 w 8158"/>
                <a:gd name="T21" fmla="*/ 4353 h 7417"/>
                <a:gd name="T22" fmla="*/ 447 w 8158"/>
                <a:gd name="T23" fmla="*/ 5236 h 7417"/>
                <a:gd name="T24" fmla="*/ 554 w 8158"/>
                <a:gd name="T25" fmla="*/ 5481 h 7417"/>
                <a:gd name="T26" fmla="*/ 416 w 8158"/>
                <a:gd name="T27" fmla="*/ 6608 h 7417"/>
                <a:gd name="T28" fmla="*/ 831 w 8158"/>
                <a:gd name="T29" fmla="*/ 7119 h 7417"/>
                <a:gd name="T30" fmla="*/ 895 w 8158"/>
                <a:gd name="T31" fmla="*/ 7140 h 741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8158"/>
                <a:gd name="T49" fmla="*/ 0 h 7417"/>
                <a:gd name="T50" fmla="*/ 8158 w 8158"/>
                <a:gd name="T51" fmla="*/ 7417 h 741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8158" h="7417">
                  <a:moveTo>
                    <a:pt x="895" y="7140"/>
                  </a:moveTo>
                  <a:cubicBezTo>
                    <a:pt x="1768" y="7417"/>
                    <a:pt x="6870" y="6449"/>
                    <a:pt x="6912" y="6438"/>
                  </a:cubicBezTo>
                  <a:cubicBezTo>
                    <a:pt x="8127" y="6183"/>
                    <a:pt x="8158" y="5991"/>
                    <a:pt x="7935" y="5651"/>
                  </a:cubicBezTo>
                  <a:cubicBezTo>
                    <a:pt x="7807" y="5449"/>
                    <a:pt x="7243" y="5119"/>
                    <a:pt x="7179" y="5087"/>
                  </a:cubicBezTo>
                  <a:cubicBezTo>
                    <a:pt x="6625" y="4768"/>
                    <a:pt x="6593" y="4682"/>
                    <a:pt x="6593" y="4682"/>
                  </a:cubicBezTo>
                  <a:cubicBezTo>
                    <a:pt x="6561" y="4608"/>
                    <a:pt x="6593" y="4502"/>
                    <a:pt x="6625" y="4448"/>
                  </a:cubicBezTo>
                  <a:cubicBezTo>
                    <a:pt x="6816" y="4161"/>
                    <a:pt x="7317" y="4129"/>
                    <a:pt x="7264" y="3650"/>
                  </a:cubicBezTo>
                  <a:cubicBezTo>
                    <a:pt x="7253" y="3629"/>
                    <a:pt x="6635" y="937"/>
                    <a:pt x="6124" y="447"/>
                  </a:cubicBezTo>
                  <a:cubicBezTo>
                    <a:pt x="5986" y="330"/>
                    <a:pt x="4101" y="0"/>
                    <a:pt x="2247" y="394"/>
                  </a:cubicBezTo>
                  <a:cubicBezTo>
                    <a:pt x="384" y="788"/>
                    <a:pt x="266" y="1373"/>
                    <a:pt x="224" y="1565"/>
                  </a:cubicBezTo>
                  <a:cubicBezTo>
                    <a:pt x="224" y="1575"/>
                    <a:pt x="0" y="2895"/>
                    <a:pt x="160" y="4353"/>
                  </a:cubicBezTo>
                  <a:cubicBezTo>
                    <a:pt x="224" y="4980"/>
                    <a:pt x="266" y="5034"/>
                    <a:pt x="447" y="5236"/>
                  </a:cubicBezTo>
                  <a:cubicBezTo>
                    <a:pt x="501" y="5300"/>
                    <a:pt x="543" y="5406"/>
                    <a:pt x="554" y="5481"/>
                  </a:cubicBezTo>
                  <a:cubicBezTo>
                    <a:pt x="597" y="5864"/>
                    <a:pt x="320" y="6215"/>
                    <a:pt x="416" y="6608"/>
                  </a:cubicBezTo>
                  <a:cubicBezTo>
                    <a:pt x="490" y="6917"/>
                    <a:pt x="756" y="7077"/>
                    <a:pt x="831" y="7119"/>
                  </a:cubicBezTo>
                  <a:cubicBezTo>
                    <a:pt x="852" y="7130"/>
                    <a:pt x="873" y="7140"/>
                    <a:pt x="895" y="7140"/>
                  </a:cubicBezTo>
                </a:path>
              </a:pathLst>
            </a:custGeom>
            <a:solidFill>
              <a:srgbClr val="FF8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15" name="Freeform 91"/>
            <p:cNvSpPr>
              <a:spLocks noChangeAspect="1"/>
            </p:cNvSpPr>
            <p:nvPr/>
          </p:nvSpPr>
          <p:spPr bwMode="auto">
            <a:xfrm>
              <a:off x="2236" y="1711"/>
              <a:ext cx="923" cy="833"/>
            </a:xfrm>
            <a:custGeom>
              <a:avLst/>
              <a:gdLst>
                <a:gd name="T0" fmla="*/ 1107 w 7692"/>
                <a:gd name="T1" fmla="*/ 6931 h 6942"/>
                <a:gd name="T2" fmla="*/ 6947 w 7692"/>
                <a:gd name="T3" fmla="*/ 6080 h 6942"/>
                <a:gd name="T4" fmla="*/ 7671 w 7692"/>
                <a:gd name="T5" fmla="*/ 5622 h 6942"/>
                <a:gd name="T6" fmla="*/ 6841 w 7692"/>
                <a:gd name="T7" fmla="*/ 4919 h 6942"/>
                <a:gd name="T8" fmla="*/ 6213 w 7692"/>
                <a:gd name="T9" fmla="*/ 4515 h 6942"/>
                <a:gd name="T10" fmla="*/ 6256 w 7692"/>
                <a:gd name="T11" fmla="*/ 4280 h 6942"/>
                <a:gd name="T12" fmla="*/ 6905 w 7692"/>
                <a:gd name="T13" fmla="*/ 3482 h 6942"/>
                <a:gd name="T14" fmla="*/ 5798 w 7692"/>
                <a:gd name="T15" fmla="*/ 426 h 6942"/>
                <a:gd name="T16" fmla="*/ 2118 w 7692"/>
                <a:gd name="T17" fmla="*/ 288 h 6942"/>
                <a:gd name="T18" fmla="*/ 245 w 7692"/>
                <a:gd name="T19" fmla="*/ 1331 h 6942"/>
                <a:gd name="T20" fmla="*/ 96 w 7692"/>
                <a:gd name="T21" fmla="*/ 4025 h 6942"/>
                <a:gd name="T22" fmla="*/ 107 w 7692"/>
                <a:gd name="T23" fmla="*/ 4131 h 6942"/>
                <a:gd name="T24" fmla="*/ 447 w 7692"/>
                <a:gd name="T25" fmla="*/ 5047 h 6942"/>
                <a:gd name="T26" fmla="*/ 532 w 7692"/>
                <a:gd name="T27" fmla="*/ 5260 h 6942"/>
                <a:gd name="T28" fmla="*/ 320 w 7692"/>
                <a:gd name="T29" fmla="*/ 6389 h 6942"/>
                <a:gd name="T30" fmla="*/ 618 w 7692"/>
                <a:gd name="T31" fmla="*/ 6814 h 6942"/>
                <a:gd name="T32" fmla="*/ 1107 w 7692"/>
                <a:gd name="T33" fmla="*/ 6931 h 694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7692"/>
                <a:gd name="T52" fmla="*/ 0 h 6942"/>
                <a:gd name="T53" fmla="*/ 7692 w 7692"/>
                <a:gd name="T54" fmla="*/ 6942 h 694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7692" h="6942">
                  <a:moveTo>
                    <a:pt x="1107" y="6931"/>
                  </a:moveTo>
                  <a:cubicBezTo>
                    <a:pt x="1298" y="6942"/>
                    <a:pt x="6905" y="6090"/>
                    <a:pt x="6947" y="6080"/>
                  </a:cubicBezTo>
                  <a:cubicBezTo>
                    <a:pt x="7075" y="6058"/>
                    <a:pt x="7692" y="5920"/>
                    <a:pt x="7671" y="5622"/>
                  </a:cubicBezTo>
                  <a:cubicBezTo>
                    <a:pt x="7671" y="5494"/>
                    <a:pt x="7405" y="5217"/>
                    <a:pt x="6841" y="4919"/>
                  </a:cubicBezTo>
                  <a:cubicBezTo>
                    <a:pt x="6256" y="4611"/>
                    <a:pt x="6213" y="4515"/>
                    <a:pt x="6213" y="4515"/>
                  </a:cubicBezTo>
                  <a:cubicBezTo>
                    <a:pt x="6192" y="4451"/>
                    <a:pt x="6213" y="4344"/>
                    <a:pt x="6256" y="4280"/>
                  </a:cubicBezTo>
                  <a:cubicBezTo>
                    <a:pt x="6447" y="3993"/>
                    <a:pt x="6958" y="3961"/>
                    <a:pt x="6905" y="3482"/>
                  </a:cubicBezTo>
                  <a:cubicBezTo>
                    <a:pt x="6884" y="3344"/>
                    <a:pt x="6128" y="746"/>
                    <a:pt x="5798" y="426"/>
                  </a:cubicBezTo>
                  <a:cubicBezTo>
                    <a:pt x="5373" y="22"/>
                    <a:pt x="3415" y="0"/>
                    <a:pt x="2118" y="288"/>
                  </a:cubicBezTo>
                  <a:cubicBezTo>
                    <a:pt x="628" y="607"/>
                    <a:pt x="309" y="1076"/>
                    <a:pt x="245" y="1331"/>
                  </a:cubicBezTo>
                  <a:cubicBezTo>
                    <a:pt x="245" y="1342"/>
                    <a:pt x="0" y="2566"/>
                    <a:pt x="96" y="4025"/>
                  </a:cubicBezTo>
                  <a:cubicBezTo>
                    <a:pt x="96" y="4057"/>
                    <a:pt x="107" y="4099"/>
                    <a:pt x="107" y="4131"/>
                  </a:cubicBezTo>
                  <a:cubicBezTo>
                    <a:pt x="160" y="4760"/>
                    <a:pt x="171" y="4770"/>
                    <a:pt x="447" y="5047"/>
                  </a:cubicBezTo>
                  <a:cubicBezTo>
                    <a:pt x="500" y="5090"/>
                    <a:pt x="522" y="5196"/>
                    <a:pt x="532" y="5260"/>
                  </a:cubicBezTo>
                  <a:cubicBezTo>
                    <a:pt x="575" y="5665"/>
                    <a:pt x="235" y="5984"/>
                    <a:pt x="320" y="6389"/>
                  </a:cubicBezTo>
                  <a:cubicBezTo>
                    <a:pt x="362" y="6633"/>
                    <a:pt x="500" y="6729"/>
                    <a:pt x="618" y="6814"/>
                  </a:cubicBezTo>
                  <a:cubicBezTo>
                    <a:pt x="681" y="6857"/>
                    <a:pt x="745" y="6910"/>
                    <a:pt x="1107" y="6931"/>
                  </a:cubicBezTo>
                </a:path>
              </a:pathLst>
            </a:custGeom>
            <a:solidFill>
              <a:srgbClr val="FF8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16" name="Freeform 92"/>
            <p:cNvSpPr>
              <a:spLocks noChangeAspect="1"/>
            </p:cNvSpPr>
            <p:nvPr/>
          </p:nvSpPr>
          <p:spPr bwMode="auto">
            <a:xfrm>
              <a:off x="2256" y="1690"/>
              <a:ext cx="874" cy="836"/>
            </a:xfrm>
            <a:custGeom>
              <a:avLst/>
              <a:gdLst>
                <a:gd name="T0" fmla="*/ 564 w 7283"/>
                <a:gd name="T1" fmla="*/ 6946 h 6967"/>
                <a:gd name="T2" fmla="*/ 7262 w 7283"/>
                <a:gd name="T3" fmla="*/ 5763 h 6967"/>
                <a:gd name="T4" fmla="*/ 6474 w 7283"/>
                <a:gd name="T5" fmla="*/ 5071 h 6967"/>
                <a:gd name="T6" fmla="*/ 5803 w 7283"/>
                <a:gd name="T7" fmla="*/ 4677 h 6967"/>
                <a:gd name="T8" fmla="*/ 5857 w 7283"/>
                <a:gd name="T9" fmla="*/ 4443 h 6967"/>
                <a:gd name="T10" fmla="*/ 6517 w 7283"/>
                <a:gd name="T11" fmla="*/ 3633 h 6967"/>
                <a:gd name="T12" fmla="*/ 5399 w 7283"/>
                <a:gd name="T13" fmla="*/ 682 h 6967"/>
                <a:gd name="T14" fmla="*/ 2002 w 7283"/>
                <a:gd name="T15" fmla="*/ 480 h 6967"/>
                <a:gd name="T16" fmla="*/ 266 w 7283"/>
                <a:gd name="T17" fmla="*/ 1407 h 6967"/>
                <a:gd name="T18" fmla="*/ 11 w 7283"/>
                <a:gd name="T19" fmla="*/ 3814 h 6967"/>
                <a:gd name="T20" fmla="*/ 53 w 7283"/>
                <a:gd name="T21" fmla="*/ 4560 h 6967"/>
                <a:gd name="T22" fmla="*/ 415 w 7283"/>
                <a:gd name="T23" fmla="*/ 5614 h 6967"/>
                <a:gd name="T24" fmla="*/ 309 w 7283"/>
                <a:gd name="T25" fmla="*/ 6775 h 6967"/>
                <a:gd name="T26" fmla="*/ 564 w 7283"/>
                <a:gd name="T27" fmla="*/ 6946 h 6967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7283"/>
                <a:gd name="T43" fmla="*/ 0 h 6967"/>
                <a:gd name="T44" fmla="*/ 7283 w 7283"/>
                <a:gd name="T45" fmla="*/ 6967 h 6967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7283" h="6967">
                  <a:moveTo>
                    <a:pt x="564" y="6946"/>
                  </a:moveTo>
                  <a:cubicBezTo>
                    <a:pt x="628" y="6967"/>
                    <a:pt x="7220" y="6339"/>
                    <a:pt x="7262" y="5763"/>
                  </a:cubicBezTo>
                  <a:cubicBezTo>
                    <a:pt x="7273" y="5753"/>
                    <a:pt x="7283" y="5486"/>
                    <a:pt x="6474" y="5071"/>
                  </a:cubicBezTo>
                  <a:cubicBezTo>
                    <a:pt x="5942" y="4794"/>
                    <a:pt x="5803" y="4677"/>
                    <a:pt x="5803" y="4677"/>
                  </a:cubicBezTo>
                  <a:cubicBezTo>
                    <a:pt x="5782" y="4613"/>
                    <a:pt x="5814" y="4506"/>
                    <a:pt x="5857" y="4443"/>
                  </a:cubicBezTo>
                  <a:cubicBezTo>
                    <a:pt x="6059" y="4155"/>
                    <a:pt x="6581" y="4123"/>
                    <a:pt x="6517" y="3633"/>
                  </a:cubicBezTo>
                  <a:cubicBezTo>
                    <a:pt x="6410" y="2759"/>
                    <a:pt x="5495" y="778"/>
                    <a:pt x="5399" y="682"/>
                  </a:cubicBezTo>
                  <a:cubicBezTo>
                    <a:pt x="4739" y="0"/>
                    <a:pt x="2034" y="480"/>
                    <a:pt x="2002" y="480"/>
                  </a:cubicBezTo>
                  <a:cubicBezTo>
                    <a:pt x="1938" y="490"/>
                    <a:pt x="447" y="767"/>
                    <a:pt x="266" y="1407"/>
                  </a:cubicBezTo>
                  <a:cubicBezTo>
                    <a:pt x="266" y="1417"/>
                    <a:pt x="0" y="2440"/>
                    <a:pt x="11" y="3814"/>
                  </a:cubicBezTo>
                  <a:cubicBezTo>
                    <a:pt x="11" y="3889"/>
                    <a:pt x="11" y="4155"/>
                    <a:pt x="53" y="4560"/>
                  </a:cubicBezTo>
                  <a:cubicBezTo>
                    <a:pt x="96" y="4933"/>
                    <a:pt x="596" y="5156"/>
                    <a:pt x="415" y="5614"/>
                  </a:cubicBezTo>
                  <a:cubicBezTo>
                    <a:pt x="213" y="6104"/>
                    <a:pt x="53" y="6488"/>
                    <a:pt x="309" y="6775"/>
                  </a:cubicBezTo>
                  <a:cubicBezTo>
                    <a:pt x="362" y="6850"/>
                    <a:pt x="479" y="6914"/>
                    <a:pt x="564" y="6946"/>
                  </a:cubicBezTo>
                </a:path>
              </a:pathLst>
            </a:custGeom>
            <a:solidFill>
              <a:srgbClr val="FF8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17" name="Freeform 93"/>
            <p:cNvSpPr>
              <a:spLocks noChangeAspect="1"/>
            </p:cNvSpPr>
            <p:nvPr/>
          </p:nvSpPr>
          <p:spPr bwMode="auto">
            <a:xfrm>
              <a:off x="2214" y="1704"/>
              <a:ext cx="894" cy="808"/>
            </a:xfrm>
            <a:custGeom>
              <a:avLst/>
              <a:gdLst>
                <a:gd name="T0" fmla="*/ 990 w 7450"/>
                <a:gd name="T1" fmla="*/ 6723 h 6733"/>
                <a:gd name="T2" fmla="*/ 7365 w 7450"/>
                <a:gd name="T3" fmla="*/ 5604 h 6733"/>
                <a:gd name="T4" fmla="*/ 6492 w 7450"/>
                <a:gd name="T5" fmla="*/ 4869 h 6733"/>
                <a:gd name="T6" fmla="*/ 5918 w 7450"/>
                <a:gd name="T7" fmla="*/ 4560 h 6733"/>
                <a:gd name="T8" fmla="*/ 5960 w 7450"/>
                <a:gd name="T9" fmla="*/ 4326 h 6733"/>
                <a:gd name="T10" fmla="*/ 6684 w 7450"/>
                <a:gd name="T11" fmla="*/ 3505 h 6733"/>
                <a:gd name="T12" fmla="*/ 5417 w 7450"/>
                <a:gd name="T13" fmla="*/ 554 h 6733"/>
                <a:gd name="T14" fmla="*/ 2746 w 7450"/>
                <a:gd name="T15" fmla="*/ 341 h 6733"/>
                <a:gd name="T16" fmla="*/ 830 w 7450"/>
                <a:gd name="T17" fmla="*/ 1204 h 6733"/>
                <a:gd name="T18" fmla="*/ 830 w 7450"/>
                <a:gd name="T19" fmla="*/ 4922 h 6733"/>
                <a:gd name="T20" fmla="*/ 958 w 7450"/>
                <a:gd name="T21" fmla="*/ 4997 h 6733"/>
                <a:gd name="T22" fmla="*/ 894 w 7450"/>
                <a:gd name="T23" fmla="*/ 5423 h 6733"/>
                <a:gd name="T24" fmla="*/ 990 w 7450"/>
                <a:gd name="T25" fmla="*/ 6723 h 673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7450"/>
                <a:gd name="T40" fmla="*/ 0 h 6733"/>
                <a:gd name="T41" fmla="*/ 7450 w 7450"/>
                <a:gd name="T42" fmla="*/ 6733 h 673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7450" h="6733">
                  <a:moveTo>
                    <a:pt x="990" y="6723"/>
                  </a:moveTo>
                  <a:cubicBezTo>
                    <a:pt x="1043" y="6733"/>
                    <a:pt x="7216" y="6116"/>
                    <a:pt x="7365" y="5604"/>
                  </a:cubicBezTo>
                  <a:cubicBezTo>
                    <a:pt x="7397" y="5508"/>
                    <a:pt x="7450" y="5348"/>
                    <a:pt x="6492" y="4869"/>
                  </a:cubicBezTo>
                  <a:cubicBezTo>
                    <a:pt x="6226" y="4731"/>
                    <a:pt x="5918" y="4560"/>
                    <a:pt x="5918" y="4560"/>
                  </a:cubicBezTo>
                  <a:cubicBezTo>
                    <a:pt x="5886" y="4496"/>
                    <a:pt x="5918" y="4390"/>
                    <a:pt x="5960" y="4326"/>
                  </a:cubicBezTo>
                  <a:cubicBezTo>
                    <a:pt x="6173" y="4027"/>
                    <a:pt x="6758" y="4017"/>
                    <a:pt x="6684" y="3505"/>
                  </a:cubicBezTo>
                  <a:cubicBezTo>
                    <a:pt x="6545" y="2536"/>
                    <a:pt x="5428" y="565"/>
                    <a:pt x="5417" y="554"/>
                  </a:cubicBezTo>
                  <a:cubicBezTo>
                    <a:pt x="4970" y="0"/>
                    <a:pt x="2767" y="341"/>
                    <a:pt x="2746" y="341"/>
                  </a:cubicBezTo>
                  <a:cubicBezTo>
                    <a:pt x="1639" y="522"/>
                    <a:pt x="1001" y="810"/>
                    <a:pt x="830" y="1204"/>
                  </a:cubicBezTo>
                  <a:cubicBezTo>
                    <a:pt x="820" y="1236"/>
                    <a:pt x="0" y="4347"/>
                    <a:pt x="830" y="4922"/>
                  </a:cubicBezTo>
                  <a:cubicBezTo>
                    <a:pt x="862" y="4954"/>
                    <a:pt x="926" y="4965"/>
                    <a:pt x="958" y="4997"/>
                  </a:cubicBezTo>
                  <a:cubicBezTo>
                    <a:pt x="1054" y="5146"/>
                    <a:pt x="1043" y="5178"/>
                    <a:pt x="894" y="5423"/>
                  </a:cubicBezTo>
                  <a:cubicBezTo>
                    <a:pt x="458" y="6179"/>
                    <a:pt x="479" y="6616"/>
                    <a:pt x="990" y="6723"/>
                  </a:cubicBezTo>
                </a:path>
              </a:pathLst>
            </a:custGeom>
            <a:solidFill>
              <a:srgbClr val="FF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18" name="Freeform 94"/>
            <p:cNvSpPr>
              <a:spLocks noChangeAspect="1"/>
            </p:cNvSpPr>
            <p:nvPr/>
          </p:nvSpPr>
          <p:spPr bwMode="auto">
            <a:xfrm>
              <a:off x="2247" y="1721"/>
              <a:ext cx="835" cy="778"/>
            </a:xfrm>
            <a:custGeom>
              <a:avLst/>
              <a:gdLst>
                <a:gd name="T0" fmla="*/ 809 w 6958"/>
                <a:gd name="T1" fmla="*/ 6472 h 6483"/>
                <a:gd name="T2" fmla="*/ 6863 w 6958"/>
                <a:gd name="T3" fmla="*/ 5440 h 6483"/>
                <a:gd name="T4" fmla="*/ 6458 w 6958"/>
                <a:gd name="T5" fmla="*/ 4939 h 6483"/>
                <a:gd name="T6" fmla="*/ 6171 w 6958"/>
                <a:gd name="T7" fmla="*/ 4790 h 6483"/>
                <a:gd name="T8" fmla="*/ 5916 w 6958"/>
                <a:gd name="T9" fmla="*/ 4663 h 6483"/>
                <a:gd name="T10" fmla="*/ 5394 w 6958"/>
                <a:gd name="T11" fmla="*/ 4407 h 6483"/>
                <a:gd name="T12" fmla="*/ 5458 w 6958"/>
                <a:gd name="T13" fmla="*/ 4173 h 6483"/>
                <a:gd name="T14" fmla="*/ 6235 w 6958"/>
                <a:gd name="T15" fmla="*/ 3673 h 6483"/>
                <a:gd name="T16" fmla="*/ 4756 w 6958"/>
                <a:gd name="T17" fmla="*/ 383 h 6483"/>
                <a:gd name="T18" fmla="*/ 1330 w 6958"/>
                <a:gd name="T19" fmla="*/ 564 h 6483"/>
                <a:gd name="T20" fmla="*/ 362 w 6958"/>
                <a:gd name="T21" fmla="*/ 3087 h 6483"/>
                <a:gd name="T22" fmla="*/ 404 w 6958"/>
                <a:gd name="T23" fmla="*/ 4460 h 6483"/>
                <a:gd name="T24" fmla="*/ 862 w 6958"/>
                <a:gd name="T25" fmla="*/ 4790 h 6483"/>
                <a:gd name="T26" fmla="*/ 894 w 6958"/>
                <a:gd name="T27" fmla="*/ 4939 h 6483"/>
                <a:gd name="T28" fmla="*/ 692 w 6958"/>
                <a:gd name="T29" fmla="*/ 5355 h 6483"/>
                <a:gd name="T30" fmla="*/ 809 w 6958"/>
                <a:gd name="T31" fmla="*/ 6472 h 648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6958"/>
                <a:gd name="T49" fmla="*/ 0 h 6483"/>
                <a:gd name="T50" fmla="*/ 6958 w 6958"/>
                <a:gd name="T51" fmla="*/ 6483 h 6483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6958" h="6483">
                  <a:moveTo>
                    <a:pt x="809" y="6472"/>
                  </a:moveTo>
                  <a:cubicBezTo>
                    <a:pt x="851" y="6483"/>
                    <a:pt x="6682" y="5791"/>
                    <a:pt x="6863" y="5440"/>
                  </a:cubicBezTo>
                  <a:cubicBezTo>
                    <a:pt x="6958" y="5270"/>
                    <a:pt x="6852" y="5195"/>
                    <a:pt x="6458" y="4939"/>
                  </a:cubicBezTo>
                  <a:cubicBezTo>
                    <a:pt x="6373" y="4886"/>
                    <a:pt x="6256" y="4833"/>
                    <a:pt x="6171" y="4790"/>
                  </a:cubicBezTo>
                  <a:cubicBezTo>
                    <a:pt x="6097" y="4748"/>
                    <a:pt x="5990" y="4695"/>
                    <a:pt x="5916" y="4663"/>
                  </a:cubicBezTo>
                  <a:cubicBezTo>
                    <a:pt x="5756" y="4588"/>
                    <a:pt x="5480" y="4556"/>
                    <a:pt x="5394" y="4407"/>
                  </a:cubicBezTo>
                  <a:cubicBezTo>
                    <a:pt x="5363" y="4343"/>
                    <a:pt x="5405" y="4226"/>
                    <a:pt x="5458" y="4173"/>
                  </a:cubicBezTo>
                  <a:cubicBezTo>
                    <a:pt x="5660" y="3917"/>
                    <a:pt x="6075" y="4013"/>
                    <a:pt x="6235" y="3673"/>
                  </a:cubicBezTo>
                  <a:cubicBezTo>
                    <a:pt x="6458" y="3183"/>
                    <a:pt x="5001" y="532"/>
                    <a:pt x="4756" y="383"/>
                  </a:cubicBezTo>
                  <a:cubicBezTo>
                    <a:pt x="4160" y="0"/>
                    <a:pt x="2426" y="170"/>
                    <a:pt x="1330" y="564"/>
                  </a:cubicBezTo>
                  <a:cubicBezTo>
                    <a:pt x="1053" y="660"/>
                    <a:pt x="607" y="820"/>
                    <a:pt x="362" y="3087"/>
                  </a:cubicBezTo>
                  <a:cubicBezTo>
                    <a:pt x="351" y="3183"/>
                    <a:pt x="277" y="3992"/>
                    <a:pt x="404" y="4460"/>
                  </a:cubicBezTo>
                  <a:cubicBezTo>
                    <a:pt x="479" y="4695"/>
                    <a:pt x="756" y="4631"/>
                    <a:pt x="862" y="4790"/>
                  </a:cubicBezTo>
                  <a:cubicBezTo>
                    <a:pt x="894" y="4833"/>
                    <a:pt x="883" y="4897"/>
                    <a:pt x="894" y="4939"/>
                  </a:cubicBezTo>
                  <a:cubicBezTo>
                    <a:pt x="905" y="5014"/>
                    <a:pt x="915" y="5057"/>
                    <a:pt x="692" y="5355"/>
                  </a:cubicBezTo>
                  <a:cubicBezTo>
                    <a:pt x="511" y="5578"/>
                    <a:pt x="0" y="6334"/>
                    <a:pt x="809" y="6472"/>
                  </a:cubicBezTo>
                </a:path>
              </a:pathLst>
            </a:custGeom>
            <a:solidFill>
              <a:srgbClr val="FF7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19" name="Freeform 95"/>
            <p:cNvSpPr>
              <a:spLocks noChangeAspect="1"/>
            </p:cNvSpPr>
            <p:nvPr/>
          </p:nvSpPr>
          <p:spPr bwMode="auto">
            <a:xfrm>
              <a:off x="2285" y="1707"/>
              <a:ext cx="763" cy="780"/>
            </a:xfrm>
            <a:custGeom>
              <a:avLst/>
              <a:gdLst>
                <a:gd name="T0" fmla="*/ 298 w 6358"/>
                <a:gd name="T1" fmla="*/ 6426 h 6500"/>
                <a:gd name="T2" fmla="*/ 2545 w 6358"/>
                <a:gd name="T3" fmla="*/ 6212 h 6500"/>
                <a:gd name="T4" fmla="*/ 5250 w 6358"/>
                <a:gd name="T5" fmla="*/ 5850 h 6500"/>
                <a:gd name="T6" fmla="*/ 6326 w 6358"/>
                <a:gd name="T7" fmla="*/ 5541 h 6500"/>
                <a:gd name="T8" fmla="*/ 6326 w 6358"/>
                <a:gd name="T9" fmla="*/ 5296 h 6500"/>
                <a:gd name="T10" fmla="*/ 5059 w 6358"/>
                <a:gd name="T11" fmla="*/ 4614 h 6500"/>
                <a:gd name="T12" fmla="*/ 4856 w 6358"/>
                <a:gd name="T13" fmla="*/ 4529 h 6500"/>
                <a:gd name="T14" fmla="*/ 4920 w 6358"/>
                <a:gd name="T15" fmla="*/ 4284 h 6500"/>
                <a:gd name="T16" fmla="*/ 5762 w 6358"/>
                <a:gd name="T17" fmla="*/ 3783 h 6500"/>
                <a:gd name="T18" fmla="*/ 4090 w 6358"/>
                <a:gd name="T19" fmla="*/ 544 h 6500"/>
                <a:gd name="T20" fmla="*/ 1257 w 6358"/>
                <a:gd name="T21" fmla="*/ 661 h 6500"/>
                <a:gd name="T22" fmla="*/ 213 w 6358"/>
                <a:gd name="T23" fmla="*/ 3229 h 6500"/>
                <a:gd name="T24" fmla="*/ 223 w 6358"/>
                <a:gd name="T25" fmla="*/ 4518 h 6500"/>
                <a:gd name="T26" fmla="*/ 745 w 6358"/>
                <a:gd name="T27" fmla="*/ 4838 h 6500"/>
                <a:gd name="T28" fmla="*/ 799 w 6358"/>
                <a:gd name="T29" fmla="*/ 5062 h 6500"/>
                <a:gd name="T30" fmla="*/ 713 w 6358"/>
                <a:gd name="T31" fmla="*/ 5147 h 6500"/>
                <a:gd name="T32" fmla="*/ 298 w 6358"/>
                <a:gd name="T33" fmla="*/ 6426 h 650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6358"/>
                <a:gd name="T52" fmla="*/ 0 h 6500"/>
                <a:gd name="T53" fmla="*/ 6358 w 6358"/>
                <a:gd name="T54" fmla="*/ 6500 h 650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6358" h="6500">
                  <a:moveTo>
                    <a:pt x="298" y="6426"/>
                  </a:moveTo>
                  <a:cubicBezTo>
                    <a:pt x="554" y="6500"/>
                    <a:pt x="554" y="6500"/>
                    <a:pt x="2545" y="6212"/>
                  </a:cubicBezTo>
                  <a:cubicBezTo>
                    <a:pt x="3440" y="6085"/>
                    <a:pt x="4345" y="5978"/>
                    <a:pt x="5250" y="5850"/>
                  </a:cubicBezTo>
                  <a:cubicBezTo>
                    <a:pt x="5911" y="5754"/>
                    <a:pt x="6294" y="5573"/>
                    <a:pt x="6326" y="5541"/>
                  </a:cubicBezTo>
                  <a:cubicBezTo>
                    <a:pt x="6358" y="5477"/>
                    <a:pt x="6358" y="5360"/>
                    <a:pt x="6326" y="5296"/>
                  </a:cubicBezTo>
                  <a:cubicBezTo>
                    <a:pt x="6220" y="5115"/>
                    <a:pt x="5836" y="4944"/>
                    <a:pt x="5059" y="4614"/>
                  </a:cubicBezTo>
                  <a:cubicBezTo>
                    <a:pt x="4995" y="4582"/>
                    <a:pt x="4878" y="4582"/>
                    <a:pt x="4856" y="4529"/>
                  </a:cubicBezTo>
                  <a:cubicBezTo>
                    <a:pt x="4824" y="4454"/>
                    <a:pt x="4867" y="4348"/>
                    <a:pt x="4920" y="4284"/>
                  </a:cubicBezTo>
                  <a:cubicBezTo>
                    <a:pt x="5133" y="4017"/>
                    <a:pt x="5591" y="4145"/>
                    <a:pt x="5762" y="3783"/>
                  </a:cubicBezTo>
                  <a:cubicBezTo>
                    <a:pt x="6039" y="3197"/>
                    <a:pt x="4228" y="650"/>
                    <a:pt x="4090" y="544"/>
                  </a:cubicBezTo>
                  <a:cubicBezTo>
                    <a:pt x="3291" y="0"/>
                    <a:pt x="1278" y="661"/>
                    <a:pt x="1257" y="661"/>
                  </a:cubicBezTo>
                  <a:cubicBezTo>
                    <a:pt x="532" y="1034"/>
                    <a:pt x="277" y="2717"/>
                    <a:pt x="213" y="3229"/>
                  </a:cubicBezTo>
                  <a:cubicBezTo>
                    <a:pt x="138" y="3836"/>
                    <a:pt x="138" y="4273"/>
                    <a:pt x="223" y="4518"/>
                  </a:cubicBezTo>
                  <a:cubicBezTo>
                    <a:pt x="309" y="4774"/>
                    <a:pt x="607" y="4678"/>
                    <a:pt x="745" y="4838"/>
                  </a:cubicBezTo>
                  <a:cubicBezTo>
                    <a:pt x="799" y="4880"/>
                    <a:pt x="820" y="4987"/>
                    <a:pt x="799" y="5062"/>
                  </a:cubicBezTo>
                  <a:cubicBezTo>
                    <a:pt x="788" y="5094"/>
                    <a:pt x="735" y="5115"/>
                    <a:pt x="713" y="5147"/>
                  </a:cubicBezTo>
                  <a:cubicBezTo>
                    <a:pt x="96" y="5786"/>
                    <a:pt x="0" y="6340"/>
                    <a:pt x="298" y="6426"/>
                  </a:cubicBezTo>
                </a:path>
              </a:pathLst>
            </a:custGeom>
            <a:solidFill>
              <a:srgbClr val="FF7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20" name="Freeform 96"/>
            <p:cNvSpPr>
              <a:spLocks noChangeAspect="1"/>
            </p:cNvSpPr>
            <p:nvPr/>
          </p:nvSpPr>
          <p:spPr bwMode="auto">
            <a:xfrm>
              <a:off x="2288" y="1744"/>
              <a:ext cx="737" cy="732"/>
            </a:xfrm>
            <a:custGeom>
              <a:avLst/>
              <a:gdLst>
                <a:gd name="T0" fmla="*/ 745 w 6141"/>
                <a:gd name="T1" fmla="*/ 6069 h 6100"/>
                <a:gd name="T2" fmla="*/ 6046 w 6141"/>
                <a:gd name="T3" fmla="*/ 5206 h 6100"/>
                <a:gd name="T4" fmla="*/ 6120 w 6141"/>
                <a:gd name="T5" fmla="*/ 4961 h 6100"/>
                <a:gd name="T6" fmla="*/ 4630 w 6141"/>
                <a:gd name="T7" fmla="*/ 4227 h 6100"/>
                <a:gd name="T8" fmla="*/ 4598 w 6141"/>
                <a:gd name="T9" fmla="*/ 4216 h 6100"/>
                <a:gd name="T10" fmla="*/ 4662 w 6141"/>
                <a:gd name="T11" fmla="*/ 3971 h 6100"/>
                <a:gd name="T12" fmla="*/ 5567 w 6141"/>
                <a:gd name="T13" fmla="*/ 3471 h 6100"/>
                <a:gd name="T14" fmla="*/ 3629 w 6141"/>
                <a:gd name="T15" fmla="*/ 256 h 6100"/>
                <a:gd name="T16" fmla="*/ 1671 w 6141"/>
                <a:gd name="T17" fmla="*/ 352 h 6100"/>
                <a:gd name="T18" fmla="*/ 447 w 6141"/>
                <a:gd name="T19" fmla="*/ 2524 h 6100"/>
                <a:gd name="T20" fmla="*/ 660 w 6141"/>
                <a:gd name="T21" fmla="*/ 4333 h 6100"/>
                <a:gd name="T22" fmla="*/ 990 w 6141"/>
                <a:gd name="T23" fmla="*/ 4440 h 6100"/>
                <a:gd name="T24" fmla="*/ 1043 w 6141"/>
                <a:gd name="T25" fmla="*/ 4663 h 6100"/>
                <a:gd name="T26" fmla="*/ 862 w 6141"/>
                <a:gd name="T27" fmla="*/ 4834 h 6100"/>
                <a:gd name="T28" fmla="*/ 319 w 6141"/>
                <a:gd name="T29" fmla="*/ 6005 h 6100"/>
                <a:gd name="T30" fmla="*/ 745 w 6141"/>
                <a:gd name="T31" fmla="*/ 6069 h 610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6141"/>
                <a:gd name="T49" fmla="*/ 0 h 6100"/>
                <a:gd name="T50" fmla="*/ 6141 w 6141"/>
                <a:gd name="T51" fmla="*/ 6100 h 610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6141" h="6100">
                  <a:moveTo>
                    <a:pt x="745" y="6069"/>
                  </a:moveTo>
                  <a:cubicBezTo>
                    <a:pt x="1288" y="6100"/>
                    <a:pt x="5897" y="5355"/>
                    <a:pt x="6046" y="5206"/>
                  </a:cubicBezTo>
                  <a:cubicBezTo>
                    <a:pt x="6099" y="5153"/>
                    <a:pt x="6141" y="5036"/>
                    <a:pt x="6120" y="4961"/>
                  </a:cubicBezTo>
                  <a:cubicBezTo>
                    <a:pt x="6056" y="4791"/>
                    <a:pt x="5950" y="4727"/>
                    <a:pt x="4630" y="4227"/>
                  </a:cubicBezTo>
                  <a:cubicBezTo>
                    <a:pt x="4619" y="4216"/>
                    <a:pt x="4598" y="4227"/>
                    <a:pt x="4598" y="4216"/>
                  </a:cubicBezTo>
                  <a:cubicBezTo>
                    <a:pt x="4555" y="4142"/>
                    <a:pt x="4619" y="4035"/>
                    <a:pt x="4662" y="3971"/>
                  </a:cubicBezTo>
                  <a:cubicBezTo>
                    <a:pt x="4907" y="3695"/>
                    <a:pt x="5386" y="3854"/>
                    <a:pt x="5567" y="3471"/>
                  </a:cubicBezTo>
                  <a:cubicBezTo>
                    <a:pt x="5758" y="3077"/>
                    <a:pt x="4736" y="1140"/>
                    <a:pt x="3629" y="256"/>
                  </a:cubicBezTo>
                  <a:cubicBezTo>
                    <a:pt x="3438" y="107"/>
                    <a:pt x="2437" y="0"/>
                    <a:pt x="1671" y="352"/>
                  </a:cubicBezTo>
                  <a:cubicBezTo>
                    <a:pt x="936" y="682"/>
                    <a:pt x="500" y="2343"/>
                    <a:pt x="447" y="2524"/>
                  </a:cubicBezTo>
                  <a:cubicBezTo>
                    <a:pt x="53" y="4088"/>
                    <a:pt x="468" y="4248"/>
                    <a:pt x="660" y="4333"/>
                  </a:cubicBezTo>
                  <a:cubicBezTo>
                    <a:pt x="756" y="4365"/>
                    <a:pt x="915" y="4355"/>
                    <a:pt x="990" y="4440"/>
                  </a:cubicBezTo>
                  <a:cubicBezTo>
                    <a:pt x="1032" y="4482"/>
                    <a:pt x="1064" y="4589"/>
                    <a:pt x="1043" y="4663"/>
                  </a:cubicBezTo>
                  <a:cubicBezTo>
                    <a:pt x="1022" y="4727"/>
                    <a:pt x="915" y="4780"/>
                    <a:pt x="862" y="4834"/>
                  </a:cubicBezTo>
                  <a:cubicBezTo>
                    <a:pt x="0" y="5643"/>
                    <a:pt x="202" y="5919"/>
                    <a:pt x="319" y="6005"/>
                  </a:cubicBezTo>
                  <a:cubicBezTo>
                    <a:pt x="426" y="6079"/>
                    <a:pt x="617" y="6058"/>
                    <a:pt x="745" y="6069"/>
                  </a:cubicBezTo>
                </a:path>
              </a:pathLst>
            </a:custGeom>
            <a:solidFill>
              <a:srgbClr val="FF7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21" name="Freeform 97"/>
            <p:cNvSpPr>
              <a:spLocks noChangeAspect="1"/>
            </p:cNvSpPr>
            <p:nvPr/>
          </p:nvSpPr>
          <p:spPr bwMode="auto">
            <a:xfrm>
              <a:off x="2324" y="1775"/>
              <a:ext cx="684" cy="688"/>
            </a:xfrm>
            <a:custGeom>
              <a:avLst/>
              <a:gdLst>
                <a:gd name="T0" fmla="*/ 308 w 5700"/>
                <a:gd name="T1" fmla="*/ 5680 h 5733"/>
                <a:gd name="T2" fmla="*/ 4945 w 5700"/>
                <a:gd name="T3" fmla="*/ 5106 h 5733"/>
                <a:gd name="T4" fmla="*/ 5551 w 5700"/>
                <a:gd name="T5" fmla="*/ 4935 h 5733"/>
                <a:gd name="T6" fmla="*/ 5689 w 5700"/>
                <a:gd name="T7" fmla="*/ 4701 h 5733"/>
                <a:gd name="T8" fmla="*/ 4147 w 5700"/>
                <a:gd name="T9" fmla="*/ 3978 h 5733"/>
                <a:gd name="T10" fmla="*/ 4030 w 5700"/>
                <a:gd name="T11" fmla="*/ 3957 h 5733"/>
                <a:gd name="T12" fmla="*/ 4434 w 5700"/>
                <a:gd name="T13" fmla="*/ 3595 h 5733"/>
                <a:gd name="T14" fmla="*/ 5104 w 5700"/>
                <a:gd name="T15" fmla="*/ 3202 h 5733"/>
                <a:gd name="T16" fmla="*/ 4137 w 5700"/>
                <a:gd name="T17" fmla="*/ 1159 h 5733"/>
                <a:gd name="T18" fmla="*/ 3190 w 5700"/>
                <a:gd name="T19" fmla="*/ 319 h 5733"/>
                <a:gd name="T20" fmla="*/ 2105 w 5700"/>
                <a:gd name="T21" fmla="*/ 117 h 5733"/>
                <a:gd name="T22" fmla="*/ 563 w 5700"/>
                <a:gd name="T23" fmla="*/ 1776 h 5733"/>
                <a:gd name="T24" fmla="*/ 181 w 5700"/>
                <a:gd name="T25" fmla="*/ 3478 h 5733"/>
                <a:gd name="T26" fmla="*/ 542 w 5700"/>
                <a:gd name="T27" fmla="*/ 3978 h 5733"/>
                <a:gd name="T28" fmla="*/ 957 w 5700"/>
                <a:gd name="T29" fmla="*/ 4095 h 5733"/>
                <a:gd name="T30" fmla="*/ 1053 w 5700"/>
                <a:gd name="T31" fmla="*/ 4318 h 5733"/>
                <a:gd name="T32" fmla="*/ 968 w 5700"/>
                <a:gd name="T33" fmla="*/ 4372 h 5733"/>
                <a:gd name="T34" fmla="*/ 21 w 5700"/>
                <a:gd name="T35" fmla="*/ 5435 h 5733"/>
                <a:gd name="T36" fmla="*/ 149 w 5700"/>
                <a:gd name="T37" fmla="*/ 5659 h 5733"/>
                <a:gd name="T38" fmla="*/ 308 w 5700"/>
                <a:gd name="T39" fmla="*/ 5680 h 5733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5700"/>
                <a:gd name="T61" fmla="*/ 0 h 5733"/>
                <a:gd name="T62" fmla="*/ 5700 w 5700"/>
                <a:gd name="T63" fmla="*/ 5733 h 5733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5700" h="5733">
                  <a:moveTo>
                    <a:pt x="308" y="5680"/>
                  </a:moveTo>
                  <a:cubicBezTo>
                    <a:pt x="968" y="5733"/>
                    <a:pt x="4913" y="5106"/>
                    <a:pt x="4945" y="5106"/>
                  </a:cubicBezTo>
                  <a:cubicBezTo>
                    <a:pt x="5136" y="5063"/>
                    <a:pt x="5391" y="5020"/>
                    <a:pt x="5551" y="4935"/>
                  </a:cubicBezTo>
                  <a:cubicBezTo>
                    <a:pt x="5625" y="4893"/>
                    <a:pt x="5700" y="4776"/>
                    <a:pt x="5689" y="4701"/>
                  </a:cubicBezTo>
                  <a:cubicBezTo>
                    <a:pt x="5636" y="4425"/>
                    <a:pt x="4264" y="3999"/>
                    <a:pt x="4147" y="3978"/>
                  </a:cubicBezTo>
                  <a:cubicBezTo>
                    <a:pt x="4115" y="3967"/>
                    <a:pt x="4041" y="3989"/>
                    <a:pt x="4030" y="3957"/>
                  </a:cubicBezTo>
                  <a:cubicBezTo>
                    <a:pt x="3935" y="3797"/>
                    <a:pt x="4126" y="3723"/>
                    <a:pt x="4434" y="3595"/>
                  </a:cubicBezTo>
                  <a:cubicBezTo>
                    <a:pt x="4977" y="3372"/>
                    <a:pt x="5083" y="3244"/>
                    <a:pt x="5104" y="3202"/>
                  </a:cubicBezTo>
                  <a:cubicBezTo>
                    <a:pt x="5285" y="2819"/>
                    <a:pt x="4381" y="1415"/>
                    <a:pt x="4137" y="1159"/>
                  </a:cubicBezTo>
                  <a:cubicBezTo>
                    <a:pt x="4073" y="1095"/>
                    <a:pt x="3211" y="330"/>
                    <a:pt x="3190" y="319"/>
                  </a:cubicBezTo>
                  <a:cubicBezTo>
                    <a:pt x="3179" y="308"/>
                    <a:pt x="2403" y="0"/>
                    <a:pt x="2105" y="117"/>
                  </a:cubicBezTo>
                  <a:cubicBezTo>
                    <a:pt x="1850" y="213"/>
                    <a:pt x="1074" y="521"/>
                    <a:pt x="563" y="1776"/>
                  </a:cubicBezTo>
                  <a:cubicBezTo>
                    <a:pt x="212" y="2648"/>
                    <a:pt x="181" y="3297"/>
                    <a:pt x="181" y="3478"/>
                  </a:cubicBezTo>
                  <a:cubicBezTo>
                    <a:pt x="170" y="3776"/>
                    <a:pt x="202" y="3840"/>
                    <a:pt x="542" y="3978"/>
                  </a:cubicBezTo>
                  <a:cubicBezTo>
                    <a:pt x="659" y="4021"/>
                    <a:pt x="851" y="4010"/>
                    <a:pt x="957" y="4095"/>
                  </a:cubicBezTo>
                  <a:cubicBezTo>
                    <a:pt x="1010" y="4138"/>
                    <a:pt x="1074" y="4244"/>
                    <a:pt x="1053" y="4318"/>
                  </a:cubicBezTo>
                  <a:cubicBezTo>
                    <a:pt x="1042" y="4340"/>
                    <a:pt x="989" y="4350"/>
                    <a:pt x="968" y="4372"/>
                  </a:cubicBezTo>
                  <a:cubicBezTo>
                    <a:pt x="893" y="4414"/>
                    <a:pt x="0" y="5116"/>
                    <a:pt x="21" y="5435"/>
                  </a:cubicBezTo>
                  <a:cubicBezTo>
                    <a:pt x="21" y="5510"/>
                    <a:pt x="85" y="5616"/>
                    <a:pt x="149" y="5659"/>
                  </a:cubicBezTo>
                  <a:cubicBezTo>
                    <a:pt x="191" y="5691"/>
                    <a:pt x="266" y="5680"/>
                    <a:pt x="308" y="5680"/>
                  </a:cubicBezTo>
                </a:path>
              </a:pathLst>
            </a:custGeom>
            <a:solidFill>
              <a:srgbClr val="FF7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22" name="Freeform 98"/>
            <p:cNvSpPr>
              <a:spLocks noChangeAspect="1"/>
            </p:cNvSpPr>
            <p:nvPr/>
          </p:nvSpPr>
          <p:spPr bwMode="auto">
            <a:xfrm>
              <a:off x="2324" y="1810"/>
              <a:ext cx="673" cy="638"/>
            </a:xfrm>
            <a:custGeom>
              <a:avLst/>
              <a:gdLst>
                <a:gd name="T0" fmla="*/ 298 w 5608"/>
                <a:gd name="T1" fmla="*/ 5285 h 5317"/>
                <a:gd name="T2" fmla="*/ 5576 w 5608"/>
                <a:gd name="T3" fmla="*/ 4401 h 5317"/>
                <a:gd name="T4" fmla="*/ 3788 w 5608"/>
                <a:gd name="T5" fmla="*/ 3687 h 5317"/>
                <a:gd name="T6" fmla="*/ 3714 w 5608"/>
                <a:gd name="T7" fmla="*/ 3676 h 5317"/>
                <a:gd name="T8" fmla="*/ 3831 w 5608"/>
                <a:gd name="T9" fmla="*/ 3431 h 5317"/>
                <a:gd name="T10" fmla="*/ 4438 w 5608"/>
                <a:gd name="T11" fmla="*/ 3239 h 5317"/>
                <a:gd name="T12" fmla="*/ 4959 w 5608"/>
                <a:gd name="T13" fmla="*/ 2909 h 5317"/>
                <a:gd name="T14" fmla="*/ 2245 w 5608"/>
                <a:gd name="T15" fmla="*/ 235 h 5317"/>
                <a:gd name="T16" fmla="*/ 425 w 5608"/>
                <a:gd name="T17" fmla="*/ 3431 h 5317"/>
                <a:gd name="T18" fmla="*/ 1341 w 5608"/>
                <a:gd name="T19" fmla="*/ 3719 h 5317"/>
                <a:gd name="T20" fmla="*/ 1436 w 5608"/>
                <a:gd name="T21" fmla="*/ 3943 h 5317"/>
                <a:gd name="T22" fmla="*/ 1181 w 5608"/>
                <a:gd name="T23" fmla="*/ 4081 h 5317"/>
                <a:gd name="T24" fmla="*/ 149 w 5608"/>
                <a:gd name="T25" fmla="*/ 5061 h 5317"/>
                <a:gd name="T26" fmla="*/ 298 w 5608"/>
                <a:gd name="T27" fmla="*/ 5285 h 5317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5608"/>
                <a:gd name="T43" fmla="*/ 0 h 5317"/>
                <a:gd name="T44" fmla="*/ 5608 w 5608"/>
                <a:gd name="T45" fmla="*/ 5317 h 5317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5608" h="5317">
                  <a:moveTo>
                    <a:pt x="298" y="5285"/>
                  </a:moveTo>
                  <a:cubicBezTo>
                    <a:pt x="351" y="5317"/>
                    <a:pt x="5608" y="4934"/>
                    <a:pt x="5576" y="4401"/>
                  </a:cubicBezTo>
                  <a:cubicBezTo>
                    <a:pt x="5566" y="4284"/>
                    <a:pt x="4757" y="3825"/>
                    <a:pt x="3788" y="3687"/>
                  </a:cubicBezTo>
                  <a:cubicBezTo>
                    <a:pt x="3767" y="3687"/>
                    <a:pt x="3725" y="3698"/>
                    <a:pt x="3714" y="3676"/>
                  </a:cubicBezTo>
                  <a:cubicBezTo>
                    <a:pt x="3671" y="3602"/>
                    <a:pt x="3767" y="3485"/>
                    <a:pt x="3831" y="3431"/>
                  </a:cubicBezTo>
                  <a:cubicBezTo>
                    <a:pt x="3980" y="3314"/>
                    <a:pt x="4257" y="3314"/>
                    <a:pt x="4438" y="3239"/>
                  </a:cubicBezTo>
                  <a:cubicBezTo>
                    <a:pt x="4757" y="3101"/>
                    <a:pt x="4959" y="2909"/>
                    <a:pt x="4959" y="2909"/>
                  </a:cubicBezTo>
                  <a:cubicBezTo>
                    <a:pt x="5161" y="2504"/>
                    <a:pt x="3842" y="0"/>
                    <a:pt x="2245" y="235"/>
                  </a:cubicBezTo>
                  <a:cubicBezTo>
                    <a:pt x="1202" y="384"/>
                    <a:pt x="0" y="2835"/>
                    <a:pt x="425" y="3431"/>
                  </a:cubicBezTo>
                  <a:cubicBezTo>
                    <a:pt x="660" y="3751"/>
                    <a:pt x="1075" y="3506"/>
                    <a:pt x="1341" y="3719"/>
                  </a:cubicBezTo>
                  <a:cubicBezTo>
                    <a:pt x="1394" y="3762"/>
                    <a:pt x="1458" y="3868"/>
                    <a:pt x="1436" y="3943"/>
                  </a:cubicBezTo>
                  <a:cubicBezTo>
                    <a:pt x="1405" y="4017"/>
                    <a:pt x="1256" y="4039"/>
                    <a:pt x="1181" y="4081"/>
                  </a:cubicBezTo>
                  <a:cubicBezTo>
                    <a:pt x="755" y="4326"/>
                    <a:pt x="149" y="4827"/>
                    <a:pt x="149" y="5061"/>
                  </a:cubicBezTo>
                  <a:cubicBezTo>
                    <a:pt x="159" y="5147"/>
                    <a:pt x="223" y="5253"/>
                    <a:pt x="298" y="5285"/>
                  </a:cubicBezTo>
                </a:path>
              </a:pathLst>
            </a:custGeom>
            <a:solidFill>
              <a:srgbClr val="FF7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23" name="Freeform 99"/>
            <p:cNvSpPr>
              <a:spLocks noChangeAspect="1"/>
            </p:cNvSpPr>
            <p:nvPr/>
          </p:nvSpPr>
          <p:spPr bwMode="auto">
            <a:xfrm>
              <a:off x="2357" y="1842"/>
              <a:ext cx="621" cy="601"/>
            </a:xfrm>
            <a:custGeom>
              <a:avLst/>
              <a:gdLst>
                <a:gd name="T0" fmla="*/ 213 w 5175"/>
                <a:gd name="T1" fmla="*/ 4934 h 5008"/>
                <a:gd name="T2" fmla="*/ 4696 w 5175"/>
                <a:gd name="T3" fmla="*/ 4412 h 5008"/>
                <a:gd name="T4" fmla="*/ 5175 w 5175"/>
                <a:gd name="T5" fmla="*/ 4124 h 5008"/>
                <a:gd name="T6" fmla="*/ 3152 w 5175"/>
                <a:gd name="T7" fmla="*/ 3431 h 5008"/>
                <a:gd name="T8" fmla="*/ 3120 w 5175"/>
                <a:gd name="T9" fmla="*/ 3421 h 5008"/>
                <a:gd name="T10" fmla="*/ 3247 w 5175"/>
                <a:gd name="T11" fmla="*/ 3186 h 5008"/>
                <a:gd name="T12" fmla="*/ 3599 w 5175"/>
                <a:gd name="T13" fmla="*/ 3090 h 5008"/>
                <a:gd name="T14" fmla="*/ 4568 w 5175"/>
                <a:gd name="T15" fmla="*/ 2632 h 5008"/>
                <a:gd name="T16" fmla="*/ 1980 w 5175"/>
                <a:gd name="T17" fmla="*/ 330 h 5008"/>
                <a:gd name="T18" fmla="*/ 372 w 5175"/>
                <a:gd name="T19" fmla="*/ 3090 h 5008"/>
                <a:gd name="T20" fmla="*/ 1022 w 5175"/>
                <a:gd name="T21" fmla="*/ 3314 h 5008"/>
                <a:gd name="T22" fmla="*/ 1491 w 5175"/>
                <a:gd name="T23" fmla="*/ 3367 h 5008"/>
                <a:gd name="T24" fmla="*/ 1661 w 5175"/>
                <a:gd name="T25" fmla="*/ 3581 h 5008"/>
                <a:gd name="T26" fmla="*/ 32 w 5175"/>
                <a:gd name="T27" fmla="*/ 4731 h 5008"/>
                <a:gd name="T28" fmla="*/ 213 w 5175"/>
                <a:gd name="T29" fmla="*/ 4934 h 500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175"/>
                <a:gd name="T46" fmla="*/ 0 h 5008"/>
                <a:gd name="T47" fmla="*/ 5175 w 5175"/>
                <a:gd name="T48" fmla="*/ 5008 h 500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175" h="5008">
                  <a:moveTo>
                    <a:pt x="213" y="4934"/>
                  </a:moveTo>
                  <a:cubicBezTo>
                    <a:pt x="404" y="5008"/>
                    <a:pt x="4653" y="4422"/>
                    <a:pt x="4696" y="4412"/>
                  </a:cubicBezTo>
                  <a:cubicBezTo>
                    <a:pt x="5026" y="4358"/>
                    <a:pt x="5175" y="4124"/>
                    <a:pt x="5175" y="4124"/>
                  </a:cubicBezTo>
                  <a:cubicBezTo>
                    <a:pt x="5175" y="4124"/>
                    <a:pt x="4866" y="3655"/>
                    <a:pt x="3152" y="3431"/>
                  </a:cubicBezTo>
                  <a:cubicBezTo>
                    <a:pt x="3141" y="3431"/>
                    <a:pt x="3120" y="3431"/>
                    <a:pt x="3120" y="3421"/>
                  </a:cubicBezTo>
                  <a:cubicBezTo>
                    <a:pt x="3077" y="3357"/>
                    <a:pt x="3184" y="3229"/>
                    <a:pt x="3247" y="3186"/>
                  </a:cubicBezTo>
                  <a:cubicBezTo>
                    <a:pt x="3333" y="3112"/>
                    <a:pt x="3492" y="3112"/>
                    <a:pt x="3599" y="3090"/>
                  </a:cubicBezTo>
                  <a:cubicBezTo>
                    <a:pt x="4355" y="2909"/>
                    <a:pt x="4568" y="2643"/>
                    <a:pt x="4568" y="2632"/>
                  </a:cubicBezTo>
                  <a:cubicBezTo>
                    <a:pt x="4781" y="2206"/>
                    <a:pt x="3397" y="0"/>
                    <a:pt x="1980" y="330"/>
                  </a:cubicBezTo>
                  <a:cubicBezTo>
                    <a:pt x="1054" y="544"/>
                    <a:pt x="0" y="2600"/>
                    <a:pt x="372" y="3090"/>
                  </a:cubicBezTo>
                  <a:cubicBezTo>
                    <a:pt x="394" y="3122"/>
                    <a:pt x="511" y="3240"/>
                    <a:pt x="1022" y="3314"/>
                  </a:cubicBezTo>
                  <a:cubicBezTo>
                    <a:pt x="1182" y="3335"/>
                    <a:pt x="1341" y="3293"/>
                    <a:pt x="1491" y="3367"/>
                  </a:cubicBezTo>
                  <a:cubicBezTo>
                    <a:pt x="1565" y="3399"/>
                    <a:pt x="1618" y="3517"/>
                    <a:pt x="1661" y="3581"/>
                  </a:cubicBezTo>
                  <a:cubicBezTo>
                    <a:pt x="766" y="3858"/>
                    <a:pt x="10" y="4561"/>
                    <a:pt x="32" y="4731"/>
                  </a:cubicBezTo>
                  <a:cubicBezTo>
                    <a:pt x="32" y="4817"/>
                    <a:pt x="138" y="4902"/>
                    <a:pt x="213" y="4934"/>
                  </a:cubicBezTo>
                </a:path>
              </a:pathLst>
            </a:custGeom>
            <a:solidFill>
              <a:srgbClr val="FF7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24" name="Freeform 100"/>
            <p:cNvSpPr>
              <a:spLocks noChangeAspect="1"/>
            </p:cNvSpPr>
            <p:nvPr/>
          </p:nvSpPr>
          <p:spPr bwMode="auto">
            <a:xfrm>
              <a:off x="2384" y="1919"/>
              <a:ext cx="518" cy="328"/>
            </a:xfrm>
            <a:custGeom>
              <a:avLst/>
              <a:gdLst>
                <a:gd name="T0" fmla="*/ 393 w 4316"/>
                <a:gd name="T1" fmla="*/ 2393 h 2733"/>
                <a:gd name="T2" fmla="*/ 787 w 4316"/>
                <a:gd name="T3" fmla="*/ 2574 h 2733"/>
                <a:gd name="T4" fmla="*/ 1137 w 4316"/>
                <a:gd name="T5" fmla="*/ 2627 h 2733"/>
                <a:gd name="T6" fmla="*/ 1850 w 4316"/>
                <a:gd name="T7" fmla="*/ 2637 h 2733"/>
                <a:gd name="T8" fmla="*/ 1935 w 4316"/>
                <a:gd name="T9" fmla="*/ 2723 h 2733"/>
                <a:gd name="T10" fmla="*/ 2243 w 4316"/>
                <a:gd name="T11" fmla="*/ 2595 h 2733"/>
                <a:gd name="T12" fmla="*/ 2785 w 4316"/>
                <a:gd name="T13" fmla="*/ 2542 h 2733"/>
                <a:gd name="T14" fmla="*/ 3487 w 4316"/>
                <a:gd name="T15" fmla="*/ 2350 h 2733"/>
                <a:gd name="T16" fmla="*/ 4210 w 4316"/>
                <a:gd name="T17" fmla="*/ 1989 h 2733"/>
                <a:gd name="T18" fmla="*/ 3349 w 4316"/>
                <a:gd name="T19" fmla="*/ 500 h 2733"/>
                <a:gd name="T20" fmla="*/ 2690 w 4316"/>
                <a:gd name="T21" fmla="*/ 10 h 2733"/>
                <a:gd name="T22" fmla="*/ 1765 w 4316"/>
                <a:gd name="T23" fmla="*/ 0 h 2733"/>
                <a:gd name="T24" fmla="*/ 383 w 4316"/>
                <a:gd name="T25" fmla="*/ 2382 h 2733"/>
                <a:gd name="T26" fmla="*/ 393 w 4316"/>
                <a:gd name="T27" fmla="*/ 2393 h 273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4316"/>
                <a:gd name="T43" fmla="*/ 0 h 2733"/>
                <a:gd name="T44" fmla="*/ 4316 w 4316"/>
                <a:gd name="T45" fmla="*/ 2733 h 2733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4316" h="2733">
                  <a:moveTo>
                    <a:pt x="393" y="2393"/>
                  </a:moveTo>
                  <a:cubicBezTo>
                    <a:pt x="510" y="2457"/>
                    <a:pt x="659" y="2542"/>
                    <a:pt x="787" y="2574"/>
                  </a:cubicBezTo>
                  <a:cubicBezTo>
                    <a:pt x="893" y="2595"/>
                    <a:pt x="1031" y="2616"/>
                    <a:pt x="1137" y="2627"/>
                  </a:cubicBezTo>
                  <a:cubicBezTo>
                    <a:pt x="1371" y="2659"/>
                    <a:pt x="1616" y="2616"/>
                    <a:pt x="1850" y="2637"/>
                  </a:cubicBezTo>
                  <a:cubicBezTo>
                    <a:pt x="1892" y="2637"/>
                    <a:pt x="1903" y="2712"/>
                    <a:pt x="1935" y="2723"/>
                  </a:cubicBezTo>
                  <a:cubicBezTo>
                    <a:pt x="2031" y="2733"/>
                    <a:pt x="2148" y="2627"/>
                    <a:pt x="2243" y="2595"/>
                  </a:cubicBezTo>
                  <a:cubicBezTo>
                    <a:pt x="2392" y="2542"/>
                    <a:pt x="2626" y="2574"/>
                    <a:pt x="2785" y="2542"/>
                  </a:cubicBezTo>
                  <a:cubicBezTo>
                    <a:pt x="2998" y="2499"/>
                    <a:pt x="3275" y="2403"/>
                    <a:pt x="3487" y="2350"/>
                  </a:cubicBezTo>
                  <a:cubicBezTo>
                    <a:pt x="3902" y="2255"/>
                    <a:pt x="4210" y="1989"/>
                    <a:pt x="4210" y="1989"/>
                  </a:cubicBezTo>
                  <a:cubicBezTo>
                    <a:pt x="4316" y="1797"/>
                    <a:pt x="4019" y="1042"/>
                    <a:pt x="3349" y="500"/>
                  </a:cubicBezTo>
                  <a:cubicBezTo>
                    <a:pt x="3136" y="330"/>
                    <a:pt x="2711" y="21"/>
                    <a:pt x="2690" y="10"/>
                  </a:cubicBezTo>
                  <a:cubicBezTo>
                    <a:pt x="1765" y="0"/>
                    <a:pt x="1765" y="0"/>
                    <a:pt x="1765" y="0"/>
                  </a:cubicBezTo>
                  <a:cubicBezTo>
                    <a:pt x="1095" y="181"/>
                    <a:pt x="0" y="1882"/>
                    <a:pt x="383" y="2382"/>
                  </a:cubicBezTo>
                  <a:cubicBezTo>
                    <a:pt x="383" y="2393"/>
                    <a:pt x="393" y="2393"/>
                    <a:pt x="393" y="2393"/>
                  </a:cubicBezTo>
                </a:path>
              </a:pathLst>
            </a:custGeom>
            <a:solidFill>
              <a:srgbClr val="FF7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25" name="Freeform 101"/>
            <p:cNvSpPr>
              <a:spLocks noChangeAspect="1"/>
            </p:cNvSpPr>
            <p:nvPr/>
          </p:nvSpPr>
          <p:spPr bwMode="auto">
            <a:xfrm>
              <a:off x="2412" y="1947"/>
              <a:ext cx="489" cy="304"/>
            </a:xfrm>
            <a:custGeom>
              <a:avLst/>
              <a:gdLst>
                <a:gd name="T0" fmla="*/ 819 w 4075"/>
                <a:gd name="T1" fmla="*/ 2289 h 2533"/>
                <a:gd name="T2" fmla="*/ 3862 w 4075"/>
                <a:gd name="T3" fmla="*/ 1756 h 2533"/>
                <a:gd name="T4" fmla="*/ 2841 w 4075"/>
                <a:gd name="T5" fmla="*/ 277 h 2533"/>
                <a:gd name="T6" fmla="*/ 2458 w 4075"/>
                <a:gd name="T7" fmla="*/ 11 h 2533"/>
                <a:gd name="T8" fmla="*/ 1543 w 4075"/>
                <a:gd name="T9" fmla="*/ 43 h 2533"/>
                <a:gd name="T10" fmla="*/ 330 w 4075"/>
                <a:gd name="T11" fmla="*/ 2108 h 2533"/>
                <a:gd name="T12" fmla="*/ 819 w 4075"/>
                <a:gd name="T13" fmla="*/ 2289 h 25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075"/>
                <a:gd name="T22" fmla="*/ 0 h 2533"/>
                <a:gd name="T23" fmla="*/ 4075 w 4075"/>
                <a:gd name="T24" fmla="*/ 2533 h 25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075" h="2533">
                  <a:moveTo>
                    <a:pt x="819" y="2289"/>
                  </a:moveTo>
                  <a:cubicBezTo>
                    <a:pt x="1830" y="2533"/>
                    <a:pt x="3713" y="2044"/>
                    <a:pt x="3862" y="1756"/>
                  </a:cubicBezTo>
                  <a:cubicBezTo>
                    <a:pt x="3862" y="1756"/>
                    <a:pt x="4075" y="1192"/>
                    <a:pt x="2841" y="277"/>
                  </a:cubicBezTo>
                  <a:cubicBezTo>
                    <a:pt x="2788" y="234"/>
                    <a:pt x="2469" y="11"/>
                    <a:pt x="2458" y="11"/>
                  </a:cubicBezTo>
                  <a:cubicBezTo>
                    <a:pt x="2415" y="0"/>
                    <a:pt x="1564" y="32"/>
                    <a:pt x="1543" y="43"/>
                  </a:cubicBezTo>
                  <a:cubicBezTo>
                    <a:pt x="1053" y="202"/>
                    <a:pt x="0" y="1682"/>
                    <a:pt x="330" y="2108"/>
                  </a:cubicBezTo>
                  <a:cubicBezTo>
                    <a:pt x="341" y="2129"/>
                    <a:pt x="702" y="2257"/>
                    <a:pt x="819" y="2289"/>
                  </a:cubicBezTo>
                </a:path>
              </a:pathLst>
            </a:custGeom>
            <a:solidFill>
              <a:srgbClr val="FF6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26" name="Freeform 102"/>
            <p:cNvSpPr>
              <a:spLocks noChangeAspect="1"/>
            </p:cNvSpPr>
            <p:nvPr/>
          </p:nvSpPr>
          <p:spPr bwMode="auto">
            <a:xfrm>
              <a:off x="2376" y="2244"/>
              <a:ext cx="588" cy="194"/>
            </a:xfrm>
            <a:custGeom>
              <a:avLst/>
              <a:gdLst>
                <a:gd name="T0" fmla="*/ 160 w 4900"/>
                <a:gd name="T1" fmla="*/ 1425 h 1617"/>
                <a:gd name="T2" fmla="*/ 3750 w 4900"/>
                <a:gd name="T3" fmla="*/ 1159 h 1617"/>
                <a:gd name="T4" fmla="*/ 4900 w 4900"/>
                <a:gd name="T5" fmla="*/ 777 h 1617"/>
                <a:gd name="T6" fmla="*/ 2013 w 4900"/>
                <a:gd name="T7" fmla="*/ 181 h 1617"/>
                <a:gd name="T8" fmla="*/ 43 w 4900"/>
                <a:gd name="T9" fmla="*/ 1308 h 1617"/>
                <a:gd name="T10" fmla="*/ 160 w 4900"/>
                <a:gd name="T11" fmla="*/ 1425 h 16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900"/>
                <a:gd name="T19" fmla="*/ 0 h 1617"/>
                <a:gd name="T20" fmla="*/ 4900 w 4900"/>
                <a:gd name="T21" fmla="*/ 1617 h 16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900" h="1617">
                  <a:moveTo>
                    <a:pt x="160" y="1425"/>
                  </a:moveTo>
                  <a:cubicBezTo>
                    <a:pt x="416" y="1617"/>
                    <a:pt x="3611" y="1181"/>
                    <a:pt x="3750" y="1159"/>
                  </a:cubicBezTo>
                  <a:cubicBezTo>
                    <a:pt x="4421" y="1064"/>
                    <a:pt x="4421" y="1064"/>
                    <a:pt x="4900" y="777"/>
                  </a:cubicBezTo>
                  <a:cubicBezTo>
                    <a:pt x="4517" y="468"/>
                    <a:pt x="3622" y="0"/>
                    <a:pt x="2013" y="181"/>
                  </a:cubicBezTo>
                  <a:cubicBezTo>
                    <a:pt x="1289" y="255"/>
                    <a:pt x="0" y="1053"/>
                    <a:pt x="43" y="1308"/>
                  </a:cubicBezTo>
                  <a:cubicBezTo>
                    <a:pt x="43" y="1362"/>
                    <a:pt x="117" y="1393"/>
                    <a:pt x="160" y="1425"/>
                  </a:cubicBezTo>
                </a:path>
              </a:pathLst>
            </a:custGeom>
            <a:solidFill>
              <a:srgbClr val="FF7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27" name="Freeform 103"/>
            <p:cNvSpPr>
              <a:spLocks noChangeAspect="1"/>
            </p:cNvSpPr>
            <p:nvPr/>
          </p:nvSpPr>
          <p:spPr bwMode="auto">
            <a:xfrm>
              <a:off x="2397" y="2249"/>
              <a:ext cx="553" cy="169"/>
            </a:xfrm>
            <a:custGeom>
              <a:avLst/>
              <a:gdLst>
                <a:gd name="T0" fmla="*/ 362 w 4608"/>
                <a:gd name="T1" fmla="*/ 1366 h 1408"/>
                <a:gd name="T2" fmla="*/ 3576 w 4608"/>
                <a:gd name="T3" fmla="*/ 1069 h 1408"/>
                <a:gd name="T4" fmla="*/ 4608 w 4608"/>
                <a:gd name="T5" fmla="*/ 720 h 1408"/>
                <a:gd name="T6" fmla="*/ 1841 w 4608"/>
                <a:gd name="T7" fmla="*/ 190 h 1408"/>
                <a:gd name="T8" fmla="*/ 43 w 4608"/>
                <a:gd name="T9" fmla="*/ 1196 h 1408"/>
                <a:gd name="T10" fmla="*/ 362 w 4608"/>
                <a:gd name="T11" fmla="*/ 1366 h 140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608"/>
                <a:gd name="T19" fmla="*/ 0 h 1408"/>
                <a:gd name="T20" fmla="*/ 4608 w 4608"/>
                <a:gd name="T21" fmla="*/ 1408 h 140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608" h="1408">
                  <a:moveTo>
                    <a:pt x="362" y="1366"/>
                  </a:moveTo>
                  <a:cubicBezTo>
                    <a:pt x="554" y="1408"/>
                    <a:pt x="3108" y="1143"/>
                    <a:pt x="3576" y="1069"/>
                  </a:cubicBezTo>
                  <a:cubicBezTo>
                    <a:pt x="4183" y="974"/>
                    <a:pt x="4236" y="942"/>
                    <a:pt x="4608" y="720"/>
                  </a:cubicBezTo>
                  <a:cubicBezTo>
                    <a:pt x="3651" y="0"/>
                    <a:pt x="2331" y="137"/>
                    <a:pt x="1841" y="190"/>
                  </a:cubicBezTo>
                  <a:cubicBezTo>
                    <a:pt x="1320" y="243"/>
                    <a:pt x="0" y="995"/>
                    <a:pt x="43" y="1196"/>
                  </a:cubicBezTo>
                  <a:cubicBezTo>
                    <a:pt x="75" y="1302"/>
                    <a:pt x="256" y="1345"/>
                    <a:pt x="362" y="1366"/>
                  </a:cubicBezTo>
                </a:path>
              </a:pathLst>
            </a:custGeom>
            <a:solidFill>
              <a:srgbClr val="FF6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28" name="Freeform 104"/>
            <p:cNvSpPr>
              <a:spLocks noChangeAspect="1"/>
            </p:cNvSpPr>
            <p:nvPr/>
          </p:nvSpPr>
          <p:spPr bwMode="auto">
            <a:xfrm>
              <a:off x="2437" y="1973"/>
              <a:ext cx="437" cy="274"/>
            </a:xfrm>
            <a:custGeom>
              <a:avLst/>
              <a:gdLst>
                <a:gd name="T0" fmla="*/ 671 w 3642"/>
                <a:gd name="T1" fmla="*/ 1975 h 2283"/>
                <a:gd name="T2" fmla="*/ 3525 w 3642"/>
                <a:gd name="T3" fmla="*/ 1540 h 2283"/>
                <a:gd name="T4" fmla="*/ 3184 w 3642"/>
                <a:gd name="T5" fmla="*/ 733 h 2283"/>
                <a:gd name="T6" fmla="*/ 2258 w 3642"/>
                <a:gd name="T7" fmla="*/ 0 h 2283"/>
                <a:gd name="T8" fmla="*/ 1342 w 3642"/>
                <a:gd name="T9" fmla="*/ 74 h 2283"/>
                <a:gd name="T10" fmla="*/ 309 w 3642"/>
                <a:gd name="T11" fmla="*/ 1848 h 2283"/>
                <a:gd name="T12" fmla="*/ 671 w 3642"/>
                <a:gd name="T13" fmla="*/ 1975 h 228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42"/>
                <a:gd name="T22" fmla="*/ 0 h 2283"/>
                <a:gd name="T23" fmla="*/ 3642 w 3642"/>
                <a:gd name="T24" fmla="*/ 2283 h 228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42" h="2283">
                  <a:moveTo>
                    <a:pt x="671" y="1975"/>
                  </a:moveTo>
                  <a:cubicBezTo>
                    <a:pt x="1906" y="2283"/>
                    <a:pt x="3429" y="1731"/>
                    <a:pt x="3525" y="1540"/>
                  </a:cubicBezTo>
                  <a:cubicBezTo>
                    <a:pt x="3642" y="1306"/>
                    <a:pt x="3323" y="892"/>
                    <a:pt x="3184" y="733"/>
                  </a:cubicBezTo>
                  <a:cubicBezTo>
                    <a:pt x="3184" y="722"/>
                    <a:pt x="2982" y="488"/>
                    <a:pt x="2258" y="0"/>
                  </a:cubicBezTo>
                  <a:cubicBezTo>
                    <a:pt x="2247" y="0"/>
                    <a:pt x="1363" y="64"/>
                    <a:pt x="1342" y="74"/>
                  </a:cubicBezTo>
                  <a:cubicBezTo>
                    <a:pt x="1012" y="202"/>
                    <a:pt x="0" y="1455"/>
                    <a:pt x="309" y="1848"/>
                  </a:cubicBezTo>
                  <a:cubicBezTo>
                    <a:pt x="373" y="1943"/>
                    <a:pt x="565" y="1954"/>
                    <a:pt x="671" y="1975"/>
                  </a:cubicBezTo>
                </a:path>
              </a:pathLst>
            </a:custGeom>
            <a:solidFill>
              <a:srgbClr val="FF6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29" name="Freeform 105"/>
            <p:cNvSpPr>
              <a:spLocks noChangeAspect="1"/>
            </p:cNvSpPr>
            <p:nvPr/>
          </p:nvSpPr>
          <p:spPr bwMode="auto">
            <a:xfrm>
              <a:off x="2418" y="2266"/>
              <a:ext cx="516" cy="138"/>
            </a:xfrm>
            <a:custGeom>
              <a:avLst/>
              <a:gdLst>
                <a:gd name="T0" fmla="*/ 394 w 4300"/>
                <a:gd name="T1" fmla="*/ 1129 h 1150"/>
                <a:gd name="T2" fmla="*/ 4300 w 4300"/>
                <a:gd name="T3" fmla="*/ 575 h 1150"/>
                <a:gd name="T4" fmla="*/ 3364 w 4300"/>
                <a:gd name="T5" fmla="*/ 139 h 1150"/>
                <a:gd name="T6" fmla="*/ 1724 w 4300"/>
                <a:gd name="T7" fmla="*/ 86 h 1150"/>
                <a:gd name="T8" fmla="*/ 53 w 4300"/>
                <a:gd name="T9" fmla="*/ 1001 h 1150"/>
                <a:gd name="T10" fmla="*/ 394 w 4300"/>
                <a:gd name="T11" fmla="*/ 1129 h 115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300"/>
                <a:gd name="T19" fmla="*/ 0 h 1150"/>
                <a:gd name="T20" fmla="*/ 4300 w 4300"/>
                <a:gd name="T21" fmla="*/ 1150 h 115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300" h="1150">
                  <a:moveTo>
                    <a:pt x="394" y="1129"/>
                  </a:moveTo>
                  <a:cubicBezTo>
                    <a:pt x="405" y="1140"/>
                    <a:pt x="3385" y="1150"/>
                    <a:pt x="4300" y="575"/>
                  </a:cubicBezTo>
                  <a:cubicBezTo>
                    <a:pt x="3842" y="224"/>
                    <a:pt x="3842" y="224"/>
                    <a:pt x="3364" y="139"/>
                  </a:cubicBezTo>
                  <a:cubicBezTo>
                    <a:pt x="2629" y="0"/>
                    <a:pt x="2629" y="0"/>
                    <a:pt x="1724" y="86"/>
                  </a:cubicBezTo>
                  <a:cubicBezTo>
                    <a:pt x="1128" y="150"/>
                    <a:pt x="0" y="810"/>
                    <a:pt x="53" y="1001"/>
                  </a:cubicBezTo>
                  <a:cubicBezTo>
                    <a:pt x="85" y="1108"/>
                    <a:pt x="288" y="1097"/>
                    <a:pt x="394" y="1129"/>
                  </a:cubicBezTo>
                </a:path>
              </a:pathLst>
            </a:custGeom>
            <a:solidFill>
              <a:srgbClr val="FF6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30" name="Freeform 106"/>
            <p:cNvSpPr>
              <a:spLocks noChangeAspect="1"/>
            </p:cNvSpPr>
            <p:nvPr/>
          </p:nvSpPr>
          <p:spPr bwMode="auto">
            <a:xfrm>
              <a:off x="2483" y="1996"/>
              <a:ext cx="375" cy="250"/>
            </a:xfrm>
            <a:custGeom>
              <a:avLst/>
              <a:gdLst>
                <a:gd name="T0" fmla="*/ 277 w 3125"/>
                <a:gd name="T1" fmla="*/ 1680 h 2084"/>
                <a:gd name="T2" fmla="*/ 3018 w 3125"/>
                <a:gd name="T3" fmla="*/ 1350 h 2084"/>
                <a:gd name="T4" fmla="*/ 2816 w 3125"/>
                <a:gd name="T5" fmla="*/ 745 h 2084"/>
                <a:gd name="T6" fmla="*/ 1877 w 3125"/>
                <a:gd name="T7" fmla="*/ 11 h 2084"/>
                <a:gd name="T8" fmla="*/ 970 w 3125"/>
                <a:gd name="T9" fmla="*/ 107 h 2084"/>
                <a:gd name="T10" fmla="*/ 245 w 3125"/>
                <a:gd name="T11" fmla="*/ 957 h 2084"/>
                <a:gd name="T12" fmla="*/ 117 w 3125"/>
                <a:gd name="T13" fmla="*/ 1616 h 2084"/>
                <a:gd name="T14" fmla="*/ 277 w 3125"/>
                <a:gd name="T15" fmla="*/ 1680 h 208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125"/>
                <a:gd name="T25" fmla="*/ 0 h 2084"/>
                <a:gd name="T26" fmla="*/ 3125 w 3125"/>
                <a:gd name="T27" fmla="*/ 2084 h 208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125" h="2084">
                  <a:moveTo>
                    <a:pt x="277" y="1680"/>
                  </a:moveTo>
                  <a:cubicBezTo>
                    <a:pt x="1557" y="2084"/>
                    <a:pt x="2965" y="1467"/>
                    <a:pt x="3018" y="1350"/>
                  </a:cubicBezTo>
                  <a:cubicBezTo>
                    <a:pt x="3029" y="1350"/>
                    <a:pt x="3125" y="1117"/>
                    <a:pt x="2816" y="745"/>
                  </a:cubicBezTo>
                  <a:cubicBezTo>
                    <a:pt x="2720" y="638"/>
                    <a:pt x="2197" y="202"/>
                    <a:pt x="1877" y="11"/>
                  </a:cubicBezTo>
                  <a:cubicBezTo>
                    <a:pt x="1866" y="0"/>
                    <a:pt x="992" y="96"/>
                    <a:pt x="970" y="107"/>
                  </a:cubicBezTo>
                  <a:cubicBezTo>
                    <a:pt x="970" y="107"/>
                    <a:pt x="618" y="287"/>
                    <a:pt x="245" y="957"/>
                  </a:cubicBezTo>
                  <a:cubicBezTo>
                    <a:pt x="0" y="1382"/>
                    <a:pt x="74" y="1563"/>
                    <a:pt x="117" y="1616"/>
                  </a:cubicBezTo>
                  <a:cubicBezTo>
                    <a:pt x="149" y="1659"/>
                    <a:pt x="224" y="1669"/>
                    <a:pt x="277" y="1680"/>
                  </a:cubicBezTo>
                </a:path>
              </a:pathLst>
            </a:custGeom>
            <a:solidFill>
              <a:srgbClr val="FF6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31" name="Freeform 107"/>
            <p:cNvSpPr>
              <a:spLocks noChangeAspect="1"/>
            </p:cNvSpPr>
            <p:nvPr/>
          </p:nvSpPr>
          <p:spPr bwMode="auto">
            <a:xfrm>
              <a:off x="2441" y="2270"/>
              <a:ext cx="479" cy="133"/>
            </a:xfrm>
            <a:custGeom>
              <a:avLst/>
              <a:gdLst>
                <a:gd name="T0" fmla="*/ 117 w 3991"/>
                <a:gd name="T1" fmla="*/ 938 h 1108"/>
                <a:gd name="T2" fmla="*/ 2416 w 3991"/>
                <a:gd name="T3" fmla="*/ 927 h 1108"/>
                <a:gd name="T4" fmla="*/ 3991 w 3991"/>
                <a:gd name="T5" fmla="*/ 533 h 1108"/>
                <a:gd name="T6" fmla="*/ 3172 w 3991"/>
                <a:gd name="T7" fmla="*/ 128 h 1108"/>
                <a:gd name="T8" fmla="*/ 1926 w 3991"/>
                <a:gd name="T9" fmla="*/ 64 h 1108"/>
                <a:gd name="T10" fmla="*/ 64 w 3991"/>
                <a:gd name="T11" fmla="*/ 916 h 1108"/>
                <a:gd name="T12" fmla="*/ 117 w 3991"/>
                <a:gd name="T13" fmla="*/ 938 h 110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991"/>
                <a:gd name="T22" fmla="*/ 0 h 1108"/>
                <a:gd name="T23" fmla="*/ 3991 w 3991"/>
                <a:gd name="T24" fmla="*/ 1108 h 110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991" h="1108">
                  <a:moveTo>
                    <a:pt x="117" y="938"/>
                  </a:moveTo>
                  <a:cubicBezTo>
                    <a:pt x="543" y="1076"/>
                    <a:pt x="628" y="1108"/>
                    <a:pt x="2416" y="927"/>
                  </a:cubicBezTo>
                  <a:cubicBezTo>
                    <a:pt x="3172" y="842"/>
                    <a:pt x="3172" y="842"/>
                    <a:pt x="3991" y="533"/>
                  </a:cubicBezTo>
                  <a:cubicBezTo>
                    <a:pt x="3683" y="245"/>
                    <a:pt x="3683" y="245"/>
                    <a:pt x="3172" y="128"/>
                  </a:cubicBezTo>
                  <a:cubicBezTo>
                    <a:pt x="3151" y="128"/>
                    <a:pt x="2597" y="0"/>
                    <a:pt x="1926" y="64"/>
                  </a:cubicBezTo>
                  <a:cubicBezTo>
                    <a:pt x="756" y="181"/>
                    <a:pt x="0" y="693"/>
                    <a:pt x="64" y="916"/>
                  </a:cubicBezTo>
                  <a:cubicBezTo>
                    <a:pt x="64" y="927"/>
                    <a:pt x="96" y="927"/>
                    <a:pt x="117" y="938"/>
                  </a:cubicBezTo>
                </a:path>
              </a:pathLst>
            </a:custGeom>
            <a:solidFill>
              <a:srgbClr val="FF6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32" name="Freeform 108"/>
            <p:cNvSpPr>
              <a:spLocks noChangeAspect="1"/>
            </p:cNvSpPr>
            <p:nvPr/>
          </p:nvSpPr>
          <p:spPr bwMode="auto">
            <a:xfrm>
              <a:off x="2465" y="2280"/>
              <a:ext cx="445" cy="109"/>
            </a:xfrm>
            <a:custGeom>
              <a:avLst/>
              <a:gdLst>
                <a:gd name="T0" fmla="*/ 618 w 3708"/>
                <a:gd name="T1" fmla="*/ 908 h 908"/>
                <a:gd name="T2" fmla="*/ 2994 w 3708"/>
                <a:gd name="T3" fmla="*/ 695 h 908"/>
                <a:gd name="T4" fmla="*/ 3708 w 3708"/>
                <a:gd name="T5" fmla="*/ 449 h 908"/>
                <a:gd name="T6" fmla="*/ 3122 w 3708"/>
                <a:gd name="T7" fmla="*/ 118 h 908"/>
                <a:gd name="T8" fmla="*/ 2120 w 3708"/>
                <a:gd name="T9" fmla="*/ 0 h 908"/>
                <a:gd name="T10" fmla="*/ 501 w 3708"/>
                <a:gd name="T11" fmla="*/ 342 h 908"/>
                <a:gd name="T12" fmla="*/ 0 w 3708"/>
                <a:gd name="T13" fmla="*/ 791 h 908"/>
                <a:gd name="T14" fmla="*/ 618 w 3708"/>
                <a:gd name="T15" fmla="*/ 908 h 90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708"/>
                <a:gd name="T25" fmla="*/ 0 h 908"/>
                <a:gd name="T26" fmla="*/ 3708 w 3708"/>
                <a:gd name="T27" fmla="*/ 908 h 90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708" h="908">
                  <a:moveTo>
                    <a:pt x="618" y="908"/>
                  </a:moveTo>
                  <a:cubicBezTo>
                    <a:pt x="629" y="908"/>
                    <a:pt x="1534" y="908"/>
                    <a:pt x="2994" y="695"/>
                  </a:cubicBezTo>
                  <a:cubicBezTo>
                    <a:pt x="3250" y="652"/>
                    <a:pt x="3463" y="524"/>
                    <a:pt x="3708" y="449"/>
                  </a:cubicBezTo>
                  <a:cubicBezTo>
                    <a:pt x="3442" y="203"/>
                    <a:pt x="3442" y="203"/>
                    <a:pt x="3122" y="118"/>
                  </a:cubicBezTo>
                  <a:cubicBezTo>
                    <a:pt x="2813" y="32"/>
                    <a:pt x="2120" y="0"/>
                    <a:pt x="2120" y="0"/>
                  </a:cubicBezTo>
                  <a:cubicBezTo>
                    <a:pt x="1183" y="86"/>
                    <a:pt x="1183" y="86"/>
                    <a:pt x="501" y="342"/>
                  </a:cubicBezTo>
                  <a:cubicBezTo>
                    <a:pt x="202" y="449"/>
                    <a:pt x="202" y="449"/>
                    <a:pt x="0" y="791"/>
                  </a:cubicBezTo>
                  <a:cubicBezTo>
                    <a:pt x="202" y="834"/>
                    <a:pt x="405" y="898"/>
                    <a:pt x="618" y="908"/>
                  </a:cubicBezTo>
                </a:path>
              </a:pathLst>
            </a:custGeom>
            <a:solidFill>
              <a:srgbClr val="FF6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33" name="Freeform 109"/>
            <p:cNvSpPr>
              <a:spLocks noChangeAspect="1"/>
            </p:cNvSpPr>
            <p:nvPr/>
          </p:nvSpPr>
          <p:spPr bwMode="auto">
            <a:xfrm>
              <a:off x="2513" y="2019"/>
              <a:ext cx="342" cy="195"/>
            </a:xfrm>
            <a:custGeom>
              <a:avLst/>
              <a:gdLst>
                <a:gd name="T0" fmla="*/ 819 w 2850"/>
                <a:gd name="T1" fmla="*/ 1561 h 1625"/>
                <a:gd name="T2" fmla="*/ 2648 w 2850"/>
                <a:gd name="T3" fmla="*/ 1158 h 1625"/>
                <a:gd name="T4" fmla="*/ 1637 w 2850"/>
                <a:gd name="T5" fmla="*/ 0 h 1625"/>
                <a:gd name="T6" fmla="*/ 734 w 2850"/>
                <a:gd name="T7" fmla="*/ 138 h 1625"/>
                <a:gd name="T8" fmla="*/ 202 w 2850"/>
                <a:gd name="T9" fmla="*/ 722 h 1625"/>
                <a:gd name="T10" fmla="*/ 42 w 2850"/>
                <a:gd name="T11" fmla="*/ 1073 h 1625"/>
                <a:gd name="T12" fmla="*/ 64 w 2850"/>
                <a:gd name="T13" fmla="*/ 1391 h 1625"/>
                <a:gd name="T14" fmla="*/ 819 w 2850"/>
                <a:gd name="T15" fmla="*/ 1561 h 162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850"/>
                <a:gd name="T25" fmla="*/ 0 h 1625"/>
                <a:gd name="T26" fmla="*/ 2850 w 2850"/>
                <a:gd name="T27" fmla="*/ 1625 h 162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850" h="1625">
                  <a:moveTo>
                    <a:pt x="819" y="1561"/>
                  </a:moveTo>
                  <a:cubicBezTo>
                    <a:pt x="1265" y="1625"/>
                    <a:pt x="2563" y="1338"/>
                    <a:pt x="2648" y="1158"/>
                  </a:cubicBezTo>
                  <a:cubicBezTo>
                    <a:pt x="2850" y="722"/>
                    <a:pt x="1648" y="11"/>
                    <a:pt x="1637" y="0"/>
                  </a:cubicBezTo>
                  <a:cubicBezTo>
                    <a:pt x="1627" y="0"/>
                    <a:pt x="755" y="128"/>
                    <a:pt x="734" y="138"/>
                  </a:cubicBezTo>
                  <a:cubicBezTo>
                    <a:pt x="659" y="170"/>
                    <a:pt x="298" y="563"/>
                    <a:pt x="202" y="722"/>
                  </a:cubicBezTo>
                  <a:cubicBezTo>
                    <a:pt x="149" y="829"/>
                    <a:pt x="64" y="956"/>
                    <a:pt x="42" y="1073"/>
                  </a:cubicBezTo>
                  <a:cubicBezTo>
                    <a:pt x="21" y="1158"/>
                    <a:pt x="0" y="1317"/>
                    <a:pt x="64" y="1391"/>
                  </a:cubicBezTo>
                  <a:cubicBezTo>
                    <a:pt x="85" y="1413"/>
                    <a:pt x="606" y="1530"/>
                    <a:pt x="819" y="1561"/>
                  </a:cubicBezTo>
                </a:path>
              </a:pathLst>
            </a:custGeom>
            <a:solidFill>
              <a:srgbClr val="FF6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34" name="Freeform 110"/>
            <p:cNvSpPr>
              <a:spLocks noChangeAspect="1"/>
            </p:cNvSpPr>
            <p:nvPr/>
          </p:nvSpPr>
          <p:spPr bwMode="auto">
            <a:xfrm>
              <a:off x="2481" y="2283"/>
              <a:ext cx="418" cy="103"/>
            </a:xfrm>
            <a:custGeom>
              <a:avLst/>
              <a:gdLst>
                <a:gd name="T0" fmla="*/ 501 w 3483"/>
                <a:gd name="T1" fmla="*/ 827 h 858"/>
                <a:gd name="T2" fmla="*/ 2077 w 3483"/>
                <a:gd name="T3" fmla="*/ 753 h 858"/>
                <a:gd name="T4" fmla="*/ 3483 w 3483"/>
                <a:gd name="T5" fmla="*/ 424 h 858"/>
                <a:gd name="T6" fmla="*/ 2887 w 3483"/>
                <a:gd name="T7" fmla="*/ 96 h 858"/>
                <a:gd name="T8" fmla="*/ 1992 w 3483"/>
                <a:gd name="T9" fmla="*/ 11 h 858"/>
                <a:gd name="T10" fmla="*/ 490 w 3483"/>
                <a:gd name="T11" fmla="*/ 318 h 858"/>
                <a:gd name="T12" fmla="*/ 0 w 3483"/>
                <a:gd name="T13" fmla="*/ 731 h 858"/>
                <a:gd name="T14" fmla="*/ 501 w 3483"/>
                <a:gd name="T15" fmla="*/ 827 h 85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483"/>
                <a:gd name="T25" fmla="*/ 0 h 858"/>
                <a:gd name="T26" fmla="*/ 3483 w 3483"/>
                <a:gd name="T27" fmla="*/ 858 h 85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483" h="858">
                  <a:moveTo>
                    <a:pt x="501" y="827"/>
                  </a:moveTo>
                  <a:cubicBezTo>
                    <a:pt x="884" y="858"/>
                    <a:pt x="2024" y="753"/>
                    <a:pt x="2077" y="753"/>
                  </a:cubicBezTo>
                  <a:cubicBezTo>
                    <a:pt x="2738" y="657"/>
                    <a:pt x="2738" y="657"/>
                    <a:pt x="3483" y="424"/>
                  </a:cubicBezTo>
                  <a:cubicBezTo>
                    <a:pt x="3217" y="180"/>
                    <a:pt x="3217" y="180"/>
                    <a:pt x="2887" y="96"/>
                  </a:cubicBezTo>
                  <a:cubicBezTo>
                    <a:pt x="2780" y="64"/>
                    <a:pt x="1992" y="0"/>
                    <a:pt x="1992" y="11"/>
                  </a:cubicBezTo>
                  <a:cubicBezTo>
                    <a:pt x="1140" y="85"/>
                    <a:pt x="1140" y="85"/>
                    <a:pt x="490" y="318"/>
                  </a:cubicBezTo>
                  <a:cubicBezTo>
                    <a:pt x="213" y="424"/>
                    <a:pt x="213" y="424"/>
                    <a:pt x="0" y="731"/>
                  </a:cubicBezTo>
                  <a:cubicBezTo>
                    <a:pt x="149" y="763"/>
                    <a:pt x="352" y="805"/>
                    <a:pt x="501" y="827"/>
                  </a:cubicBezTo>
                </a:path>
              </a:pathLst>
            </a:custGeom>
            <a:solidFill>
              <a:srgbClr val="FF7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35" name="Freeform 111"/>
            <p:cNvSpPr>
              <a:spLocks noChangeAspect="1"/>
            </p:cNvSpPr>
            <p:nvPr/>
          </p:nvSpPr>
          <p:spPr bwMode="auto">
            <a:xfrm>
              <a:off x="2497" y="2286"/>
              <a:ext cx="391" cy="100"/>
            </a:xfrm>
            <a:custGeom>
              <a:avLst/>
              <a:gdLst>
                <a:gd name="T0" fmla="*/ 341 w 3259"/>
                <a:gd name="T1" fmla="*/ 739 h 833"/>
                <a:gd name="T2" fmla="*/ 3259 w 3259"/>
                <a:gd name="T3" fmla="*/ 401 h 833"/>
                <a:gd name="T4" fmla="*/ 2705 w 3259"/>
                <a:gd name="T5" fmla="*/ 85 h 833"/>
                <a:gd name="T6" fmla="*/ 1853 w 3259"/>
                <a:gd name="T7" fmla="*/ 11 h 833"/>
                <a:gd name="T8" fmla="*/ 0 w 3259"/>
                <a:gd name="T9" fmla="*/ 675 h 833"/>
                <a:gd name="T10" fmla="*/ 341 w 3259"/>
                <a:gd name="T11" fmla="*/ 739 h 83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259"/>
                <a:gd name="T19" fmla="*/ 0 h 833"/>
                <a:gd name="T20" fmla="*/ 3259 w 3259"/>
                <a:gd name="T21" fmla="*/ 833 h 83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259" h="833">
                  <a:moveTo>
                    <a:pt x="341" y="739"/>
                  </a:moveTo>
                  <a:cubicBezTo>
                    <a:pt x="767" y="781"/>
                    <a:pt x="1917" y="833"/>
                    <a:pt x="3259" y="401"/>
                  </a:cubicBezTo>
                  <a:cubicBezTo>
                    <a:pt x="2982" y="169"/>
                    <a:pt x="2982" y="169"/>
                    <a:pt x="2705" y="85"/>
                  </a:cubicBezTo>
                  <a:cubicBezTo>
                    <a:pt x="2673" y="74"/>
                    <a:pt x="1885" y="0"/>
                    <a:pt x="1853" y="11"/>
                  </a:cubicBezTo>
                  <a:cubicBezTo>
                    <a:pt x="512" y="127"/>
                    <a:pt x="256" y="338"/>
                    <a:pt x="0" y="675"/>
                  </a:cubicBezTo>
                  <a:cubicBezTo>
                    <a:pt x="107" y="696"/>
                    <a:pt x="235" y="728"/>
                    <a:pt x="341" y="739"/>
                  </a:cubicBezTo>
                </a:path>
              </a:pathLst>
            </a:custGeom>
            <a:solidFill>
              <a:srgbClr val="FF81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36" name="Freeform 112"/>
            <p:cNvSpPr>
              <a:spLocks noChangeAspect="1"/>
            </p:cNvSpPr>
            <p:nvPr/>
          </p:nvSpPr>
          <p:spPr bwMode="auto">
            <a:xfrm>
              <a:off x="2533" y="2039"/>
              <a:ext cx="287" cy="161"/>
            </a:xfrm>
            <a:custGeom>
              <a:avLst/>
              <a:gdLst>
                <a:gd name="T0" fmla="*/ 684 w 2392"/>
                <a:gd name="T1" fmla="*/ 1331 h 1341"/>
                <a:gd name="T2" fmla="*/ 1538 w 2392"/>
                <a:gd name="T3" fmla="*/ 1278 h 1341"/>
                <a:gd name="T4" fmla="*/ 2339 w 2392"/>
                <a:gd name="T5" fmla="*/ 990 h 1341"/>
                <a:gd name="T6" fmla="*/ 2285 w 2392"/>
                <a:gd name="T7" fmla="*/ 671 h 1341"/>
                <a:gd name="T8" fmla="*/ 1474 w 2392"/>
                <a:gd name="T9" fmla="*/ 10 h 1341"/>
                <a:gd name="T10" fmla="*/ 577 w 2392"/>
                <a:gd name="T11" fmla="*/ 170 h 1341"/>
                <a:gd name="T12" fmla="*/ 43 w 2392"/>
                <a:gd name="T13" fmla="*/ 873 h 1341"/>
                <a:gd name="T14" fmla="*/ 65 w 2392"/>
                <a:gd name="T15" fmla="*/ 1192 h 1341"/>
                <a:gd name="T16" fmla="*/ 684 w 2392"/>
                <a:gd name="T17" fmla="*/ 1331 h 134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392"/>
                <a:gd name="T28" fmla="*/ 0 h 1341"/>
                <a:gd name="T29" fmla="*/ 2392 w 2392"/>
                <a:gd name="T30" fmla="*/ 1341 h 134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392" h="1341">
                  <a:moveTo>
                    <a:pt x="684" y="1331"/>
                  </a:moveTo>
                  <a:cubicBezTo>
                    <a:pt x="1538" y="1278"/>
                    <a:pt x="1538" y="1278"/>
                    <a:pt x="1538" y="1278"/>
                  </a:cubicBezTo>
                  <a:cubicBezTo>
                    <a:pt x="1591" y="1267"/>
                    <a:pt x="2339" y="1001"/>
                    <a:pt x="2339" y="990"/>
                  </a:cubicBezTo>
                  <a:cubicBezTo>
                    <a:pt x="2392" y="905"/>
                    <a:pt x="2349" y="745"/>
                    <a:pt x="2285" y="671"/>
                  </a:cubicBezTo>
                  <a:cubicBezTo>
                    <a:pt x="2136" y="500"/>
                    <a:pt x="1559" y="42"/>
                    <a:pt x="1474" y="10"/>
                  </a:cubicBezTo>
                  <a:cubicBezTo>
                    <a:pt x="1463" y="0"/>
                    <a:pt x="598" y="160"/>
                    <a:pt x="577" y="170"/>
                  </a:cubicBezTo>
                  <a:cubicBezTo>
                    <a:pt x="577" y="181"/>
                    <a:pt x="278" y="415"/>
                    <a:pt x="43" y="873"/>
                  </a:cubicBezTo>
                  <a:cubicBezTo>
                    <a:pt x="0" y="958"/>
                    <a:pt x="0" y="1118"/>
                    <a:pt x="65" y="1192"/>
                  </a:cubicBezTo>
                  <a:cubicBezTo>
                    <a:pt x="182" y="1341"/>
                    <a:pt x="492" y="1320"/>
                    <a:pt x="684" y="1331"/>
                  </a:cubicBezTo>
                </a:path>
              </a:pathLst>
            </a:custGeom>
            <a:solidFill>
              <a:srgbClr val="FF7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37" name="Freeform 113"/>
            <p:cNvSpPr>
              <a:spLocks noChangeAspect="1"/>
            </p:cNvSpPr>
            <p:nvPr/>
          </p:nvSpPr>
          <p:spPr bwMode="auto">
            <a:xfrm>
              <a:off x="2514" y="2290"/>
              <a:ext cx="363" cy="93"/>
            </a:xfrm>
            <a:custGeom>
              <a:avLst/>
              <a:gdLst>
                <a:gd name="T0" fmla="*/ 181 w 3025"/>
                <a:gd name="T1" fmla="*/ 659 h 775"/>
                <a:gd name="T2" fmla="*/ 3025 w 3025"/>
                <a:gd name="T3" fmla="*/ 372 h 775"/>
                <a:gd name="T4" fmla="*/ 2738 w 3025"/>
                <a:gd name="T5" fmla="*/ 128 h 775"/>
                <a:gd name="T6" fmla="*/ 1715 w 3025"/>
                <a:gd name="T7" fmla="*/ 0 h 775"/>
                <a:gd name="T8" fmla="*/ 543 w 3025"/>
                <a:gd name="T9" fmla="*/ 213 h 775"/>
                <a:gd name="T10" fmla="*/ 0 w 3025"/>
                <a:gd name="T11" fmla="*/ 627 h 775"/>
                <a:gd name="T12" fmla="*/ 181 w 3025"/>
                <a:gd name="T13" fmla="*/ 659 h 77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025"/>
                <a:gd name="T22" fmla="*/ 0 h 775"/>
                <a:gd name="T23" fmla="*/ 3025 w 3025"/>
                <a:gd name="T24" fmla="*/ 775 h 77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025" h="775">
                  <a:moveTo>
                    <a:pt x="181" y="659"/>
                  </a:moveTo>
                  <a:cubicBezTo>
                    <a:pt x="629" y="701"/>
                    <a:pt x="1790" y="775"/>
                    <a:pt x="3025" y="372"/>
                  </a:cubicBezTo>
                  <a:cubicBezTo>
                    <a:pt x="2940" y="298"/>
                    <a:pt x="2844" y="160"/>
                    <a:pt x="2738" y="128"/>
                  </a:cubicBezTo>
                  <a:cubicBezTo>
                    <a:pt x="2354" y="22"/>
                    <a:pt x="1715" y="0"/>
                    <a:pt x="1715" y="0"/>
                  </a:cubicBezTo>
                  <a:cubicBezTo>
                    <a:pt x="959" y="64"/>
                    <a:pt x="948" y="64"/>
                    <a:pt x="543" y="213"/>
                  </a:cubicBezTo>
                  <a:cubicBezTo>
                    <a:pt x="245" y="319"/>
                    <a:pt x="245" y="319"/>
                    <a:pt x="0" y="627"/>
                  </a:cubicBezTo>
                  <a:cubicBezTo>
                    <a:pt x="53" y="637"/>
                    <a:pt x="128" y="648"/>
                    <a:pt x="181" y="659"/>
                  </a:cubicBezTo>
                </a:path>
              </a:pathLst>
            </a:custGeom>
            <a:solidFill>
              <a:srgbClr val="FF87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38" name="Freeform 114"/>
            <p:cNvSpPr>
              <a:spLocks noChangeAspect="1"/>
            </p:cNvSpPr>
            <p:nvPr/>
          </p:nvSpPr>
          <p:spPr bwMode="auto">
            <a:xfrm>
              <a:off x="2532" y="2292"/>
              <a:ext cx="334" cy="90"/>
            </a:xfrm>
            <a:custGeom>
              <a:avLst/>
              <a:gdLst>
                <a:gd name="T0" fmla="*/ 11 w 2783"/>
                <a:gd name="T1" fmla="*/ 579 h 750"/>
                <a:gd name="T2" fmla="*/ 2783 w 2783"/>
                <a:gd name="T3" fmla="*/ 343 h 750"/>
                <a:gd name="T4" fmla="*/ 2496 w 2783"/>
                <a:gd name="T5" fmla="*/ 118 h 750"/>
                <a:gd name="T6" fmla="*/ 1568 w 2783"/>
                <a:gd name="T7" fmla="*/ 0 h 750"/>
                <a:gd name="T8" fmla="*/ 395 w 2783"/>
                <a:gd name="T9" fmla="*/ 225 h 750"/>
                <a:gd name="T10" fmla="*/ 192 w 2783"/>
                <a:gd name="T11" fmla="*/ 300 h 750"/>
                <a:gd name="T12" fmla="*/ 0 w 2783"/>
                <a:gd name="T13" fmla="*/ 579 h 750"/>
                <a:gd name="T14" fmla="*/ 11 w 2783"/>
                <a:gd name="T15" fmla="*/ 579 h 7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783"/>
                <a:gd name="T25" fmla="*/ 0 h 750"/>
                <a:gd name="T26" fmla="*/ 2783 w 2783"/>
                <a:gd name="T27" fmla="*/ 750 h 75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783" h="750">
                  <a:moveTo>
                    <a:pt x="11" y="579"/>
                  </a:moveTo>
                  <a:cubicBezTo>
                    <a:pt x="1312" y="750"/>
                    <a:pt x="2314" y="504"/>
                    <a:pt x="2783" y="343"/>
                  </a:cubicBezTo>
                  <a:cubicBezTo>
                    <a:pt x="2698" y="279"/>
                    <a:pt x="2602" y="139"/>
                    <a:pt x="2496" y="118"/>
                  </a:cubicBezTo>
                  <a:cubicBezTo>
                    <a:pt x="2336" y="64"/>
                    <a:pt x="1568" y="0"/>
                    <a:pt x="1568" y="0"/>
                  </a:cubicBezTo>
                  <a:cubicBezTo>
                    <a:pt x="843" y="64"/>
                    <a:pt x="757" y="86"/>
                    <a:pt x="395" y="225"/>
                  </a:cubicBezTo>
                  <a:cubicBezTo>
                    <a:pt x="331" y="247"/>
                    <a:pt x="235" y="257"/>
                    <a:pt x="192" y="300"/>
                  </a:cubicBezTo>
                  <a:cubicBezTo>
                    <a:pt x="107" y="375"/>
                    <a:pt x="64" y="493"/>
                    <a:pt x="0" y="579"/>
                  </a:cubicBezTo>
                  <a:cubicBezTo>
                    <a:pt x="0" y="579"/>
                    <a:pt x="11" y="579"/>
                    <a:pt x="11" y="579"/>
                  </a:cubicBezTo>
                </a:path>
              </a:pathLst>
            </a:custGeom>
            <a:solidFill>
              <a:srgbClr val="FF8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39" name="Freeform 115"/>
            <p:cNvSpPr>
              <a:spLocks noChangeAspect="1"/>
            </p:cNvSpPr>
            <p:nvPr/>
          </p:nvSpPr>
          <p:spPr bwMode="auto">
            <a:xfrm>
              <a:off x="2554" y="2061"/>
              <a:ext cx="244" cy="131"/>
            </a:xfrm>
            <a:custGeom>
              <a:avLst/>
              <a:gdLst>
                <a:gd name="T0" fmla="*/ 501 w 2034"/>
                <a:gd name="T1" fmla="*/ 1092 h 1092"/>
                <a:gd name="T2" fmla="*/ 1363 w 2034"/>
                <a:gd name="T3" fmla="*/ 1049 h 1092"/>
                <a:gd name="T4" fmla="*/ 1991 w 2034"/>
                <a:gd name="T5" fmla="*/ 816 h 1092"/>
                <a:gd name="T6" fmla="*/ 1927 w 2034"/>
                <a:gd name="T7" fmla="*/ 498 h 1092"/>
                <a:gd name="T8" fmla="*/ 1310 w 2034"/>
                <a:gd name="T9" fmla="*/ 0 h 1092"/>
                <a:gd name="T10" fmla="*/ 426 w 2034"/>
                <a:gd name="T11" fmla="*/ 191 h 1092"/>
                <a:gd name="T12" fmla="*/ 54 w 2034"/>
                <a:gd name="T13" fmla="*/ 657 h 1092"/>
                <a:gd name="T14" fmla="*/ 64 w 2034"/>
                <a:gd name="T15" fmla="*/ 975 h 1092"/>
                <a:gd name="T16" fmla="*/ 501 w 2034"/>
                <a:gd name="T17" fmla="*/ 1092 h 109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034"/>
                <a:gd name="T28" fmla="*/ 0 h 1092"/>
                <a:gd name="T29" fmla="*/ 2034 w 2034"/>
                <a:gd name="T30" fmla="*/ 1092 h 109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034" h="1092">
                  <a:moveTo>
                    <a:pt x="501" y="1092"/>
                  </a:moveTo>
                  <a:cubicBezTo>
                    <a:pt x="1363" y="1049"/>
                    <a:pt x="1363" y="1049"/>
                    <a:pt x="1363" y="1049"/>
                  </a:cubicBezTo>
                  <a:cubicBezTo>
                    <a:pt x="1565" y="1007"/>
                    <a:pt x="1895" y="986"/>
                    <a:pt x="1991" y="816"/>
                  </a:cubicBezTo>
                  <a:cubicBezTo>
                    <a:pt x="2034" y="731"/>
                    <a:pt x="1991" y="572"/>
                    <a:pt x="1927" y="498"/>
                  </a:cubicBezTo>
                  <a:cubicBezTo>
                    <a:pt x="1863" y="413"/>
                    <a:pt x="1352" y="11"/>
                    <a:pt x="1310" y="0"/>
                  </a:cubicBezTo>
                  <a:cubicBezTo>
                    <a:pt x="1289" y="0"/>
                    <a:pt x="437" y="180"/>
                    <a:pt x="426" y="191"/>
                  </a:cubicBezTo>
                  <a:cubicBezTo>
                    <a:pt x="330" y="276"/>
                    <a:pt x="64" y="647"/>
                    <a:pt x="54" y="657"/>
                  </a:cubicBezTo>
                  <a:cubicBezTo>
                    <a:pt x="22" y="742"/>
                    <a:pt x="0" y="901"/>
                    <a:pt x="64" y="975"/>
                  </a:cubicBezTo>
                  <a:cubicBezTo>
                    <a:pt x="150" y="1081"/>
                    <a:pt x="373" y="1081"/>
                    <a:pt x="501" y="1092"/>
                  </a:cubicBezTo>
                </a:path>
              </a:pathLst>
            </a:custGeom>
            <a:solidFill>
              <a:srgbClr val="FF81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40" name="Freeform 116"/>
            <p:cNvSpPr>
              <a:spLocks noChangeAspect="1"/>
            </p:cNvSpPr>
            <p:nvPr/>
          </p:nvSpPr>
          <p:spPr bwMode="auto">
            <a:xfrm>
              <a:off x="2545" y="2295"/>
              <a:ext cx="310" cy="73"/>
            </a:xfrm>
            <a:custGeom>
              <a:avLst/>
              <a:gdLst>
                <a:gd name="T0" fmla="*/ 713 w 2584"/>
                <a:gd name="T1" fmla="*/ 598 h 608"/>
                <a:gd name="T2" fmla="*/ 2584 w 2584"/>
                <a:gd name="T3" fmla="*/ 320 h 608"/>
                <a:gd name="T4" fmla="*/ 2265 w 2584"/>
                <a:gd name="T5" fmla="*/ 96 h 608"/>
                <a:gd name="T6" fmla="*/ 1457 w 2584"/>
                <a:gd name="T7" fmla="*/ 0 h 608"/>
                <a:gd name="T8" fmla="*/ 0 w 2584"/>
                <a:gd name="T9" fmla="*/ 534 h 608"/>
                <a:gd name="T10" fmla="*/ 713 w 2584"/>
                <a:gd name="T11" fmla="*/ 598 h 60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84"/>
                <a:gd name="T19" fmla="*/ 0 h 608"/>
                <a:gd name="T20" fmla="*/ 2584 w 2584"/>
                <a:gd name="T21" fmla="*/ 608 h 60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84" h="608">
                  <a:moveTo>
                    <a:pt x="713" y="598"/>
                  </a:moveTo>
                  <a:cubicBezTo>
                    <a:pt x="723" y="598"/>
                    <a:pt x="1786" y="608"/>
                    <a:pt x="2584" y="320"/>
                  </a:cubicBezTo>
                  <a:cubicBezTo>
                    <a:pt x="2297" y="107"/>
                    <a:pt x="2297" y="107"/>
                    <a:pt x="2265" y="96"/>
                  </a:cubicBezTo>
                  <a:cubicBezTo>
                    <a:pt x="2233" y="86"/>
                    <a:pt x="1489" y="0"/>
                    <a:pt x="1457" y="0"/>
                  </a:cubicBezTo>
                  <a:cubicBezTo>
                    <a:pt x="298" y="96"/>
                    <a:pt x="202" y="235"/>
                    <a:pt x="0" y="534"/>
                  </a:cubicBezTo>
                  <a:cubicBezTo>
                    <a:pt x="245" y="555"/>
                    <a:pt x="479" y="598"/>
                    <a:pt x="713" y="598"/>
                  </a:cubicBezTo>
                </a:path>
              </a:pathLst>
            </a:custGeom>
            <a:solidFill>
              <a:srgbClr val="FF9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41" name="Freeform 117"/>
            <p:cNvSpPr>
              <a:spLocks noChangeAspect="1"/>
            </p:cNvSpPr>
            <p:nvPr/>
          </p:nvSpPr>
          <p:spPr bwMode="auto">
            <a:xfrm>
              <a:off x="2559" y="2296"/>
              <a:ext cx="285" cy="68"/>
            </a:xfrm>
            <a:custGeom>
              <a:avLst/>
              <a:gdLst>
                <a:gd name="T0" fmla="*/ 586 w 2375"/>
                <a:gd name="T1" fmla="*/ 567 h 567"/>
                <a:gd name="T2" fmla="*/ 2375 w 2375"/>
                <a:gd name="T3" fmla="*/ 321 h 567"/>
                <a:gd name="T4" fmla="*/ 2002 w 2375"/>
                <a:gd name="T5" fmla="*/ 86 h 567"/>
                <a:gd name="T6" fmla="*/ 1342 w 2375"/>
                <a:gd name="T7" fmla="*/ 11 h 567"/>
                <a:gd name="T8" fmla="*/ 0 w 2375"/>
                <a:gd name="T9" fmla="*/ 503 h 567"/>
                <a:gd name="T10" fmla="*/ 586 w 2375"/>
                <a:gd name="T11" fmla="*/ 567 h 56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375"/>
                <a:gd name="T19" fmla="*/ 0 h 567"/>
                <a:gd name="T20" fmla="*/ 2375 w 2375"/>
                <a:gd name="T21" fmla="*/ 567 h 56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375" h="567">
                  <a:moveTo>
                    <a:pt x="586" y="567"/>
                  </a:moveTo>
                  <a:cubicBezTo>
                    <a:pt x="1097" y="567"/>
                    <a:pt x="1907" y="482"/>
                    <a:pt x="2375" y="321"/>
                  </a:cubicBezTo>
                  <a:cubicBezTo>
                    <a:pt x="2269" y="236"/>
                    <a:pt x="2130" y="118"/>
                    <a:pt x="2002" y="86"/>
                  </a:cubicBezTo>
                  <a:cubicBezTo>
                    <a:pt x="1811" y="33"/>
                    <a:pt x="1544" y="0"/>
                    <a:pt x="1342" y="11"/>
                  </a:cubicBezTo>
                  <a:cubicBezTo>
                    <a:pt x="298" y="97"/>
                    <a:pt x="256" y="161"/>
                    <a:pt x="0" y="503"/>
                  </a:cubicBezTo>
                  <a:cubicBezTo>
                    <a:pt x="171" y="524"/>
                    <a:pt x="415" y="556"/>
                    <a:pt x="586" y="567"/>
                  </a:cubicBezTo>
                </a:path>
              </a:pathLst>
            </a:custGeom>
            <a:solidFill>
              <a:srgbClr val="FF94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42" name="Freeform 118"/>
            <p:cNvSpPr>
              <a:spLocks noChangeAspect="1"/>
            </p:cNvSpPr>
            <p:nvPr/>
          </p:nvSpPr>
          <p:spPr bwMode="auto">
            <a:xfrm>
              <a:off x="2575" y="2080"/>
              <a:ext cx="202" cy="105"/>
            </a:xfrm>
            <a:custGeom>
              <a:avLst/>
              <a:gdLst>
                <a:gd name="T0" fmla="*/ 320 w 1684"/>
                <a:gd name="T1" fmla="*/ 875 h 875"/>
                <a:gd name="T2" fmla="*/ 1183 w 1684"/>
                <a:gd name="T3" fmla="*/ 843 h 875"/>
                <a:gd name="T4" fmla="*/ 1631 w 1684"/>
                <a:gd name="T5" fmla="*/ 662 h 875"/>
                <a:gd name="T6" fmla="*/ 1567 w 1684"/>
                <a:gd name="T7" fmla="*/ 342 h 875"/>
                <a:gd name="T8" fmla="*/ 1140 w 1684"/>
                <a:gd name="T9" fmla="*/ 11 h 875"/>
                <a:gd name="T10" fmla="*/ 256 w 1684"/>
                <a:gd name="T11" fmla="*/ 235 h 875"/>
                <a:gd name="T12" fmla="*/ 64 w 1684"/>
                <a:gd name="T13" fmla="*/ 481 h 875"/>
                <a:gd name="T14" fmla="*/ 64 w 1684"/>
                <a:gd name="T15" fmla="*/ 801 h 875"/>
                <a:gd name="T16" fmla="*/ 320 w 1684"/>
                <a:gd name="T17" fmla="*/ 875 h 87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84"/>
                <a:gd name="T28" fmla="*/ 0 h 875"/>
                <a:gd name="T29" fmla="*/ 1684 w 1684"/>
                <a:gd name="T30" fmla="*/ 875 h 87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84" h="875">
                  <a:moveTo>
                    <a:pt x="320" y="875"/>
                  </a:moveTo>
                  <a:cubicBezTo>
                    <a:pt x="1183" y="843"/>
                    <a:pt x="1183" y="843"/>
                    <a:pt x="1183" y="843"/>
                  </a:cubicBezTo>
                  <a:cubicBezTo>
                    <a:pt x="1322" y="822"/>
                    <a:pt x="1567" y="801"/>
                    <a:pt x="1631" y="662"/>
                  </a:cubicBezTo>
                  <a:cubicBezTo>
                    <a:pt x="1684" y="577"/>
                    <a:pt x="1620" y="427"/>
                    <a:pt x="1567" y="342"/>
                  </a:cubicBezTo>
                  <a:cubicBezTo>
                    <a:pt x="1556" y="331"/>
                    <a:pt x="1151" y="11"/>
                    <a:pt x="1140" y="11"/>
                  </a:cubicBezTo>
                  <a:cubicBezTo>
                    <a:pt x="1108" y="0"/>
                    <a:pt x="288" y="203"/>
                    <a:pt x="256" y="235"/>
                  </a:cubicBezTo>
                  <a:cubicBezTo>
                    <a:pt x="182" y="289"/>
                    <a:pt x="96" y="385"/>
                    <a:pt x="64" y="481"/>
                  </a:cubicBezTo>
                  <a:cubicBezTo>
                    <a:pt x="32" y="566"/>
                    <a:pt x="0" y="726"/>
                    <a:pt x="64" y="801"/>
                  </a:cubicBezTo>
                  <a:cubicBezTo>
                    <a:pt x="107" y="865"/>
                    <a:pt x="235" y="865"/>
                    <a:pt x="320" y="875"/>
                  </a:cubicBezTo>
                </a:path>
              </a:pathLst>
            </a:custGeom>
            <a:solidFill>
              <a:srgbClr val="FF87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43" name="Freeform 119"/>
            <p:cNvSpPr>
              <a:spLocks noChangeAspect="1"/>
            </p:cNvSpPr>
            <p:nvPr/>
          </p:nvSpPr>
          <p:spPr bwMode="auto">
            <a:xfrm>
              <a:off x="2571" y="2297"/>
              <a:ext cx="261" cy="65"/>
            </a:xfrm>
            <a:custGeom>
              <a:avLst/>
              <a:gdLst>
                <a:gd name="T0" fmla="*/ 480 w 2175"/>
                <a:gd name="T1" fmla="*/ 520 h 541"/>
                <a:gd name="T2" fmla="*/ 2175 w 2175"/>
                <a:gd name="T3" fmla="*/ 308 h 541"/>
                <a:gd name="T4" fmla="*/ 1237 w 2175"/>
                <a:gd name="T5" fmla="*/ 21 h 541"/>
                <a:gd name="T6" fmla="*/ 0 w 2175"/>
                <a:gd name="T7" fmla="*/ 478 h 541"/>
                <a:gd name="T8" fmla="*/ 480 w 2175"/>
                <a:gd name="T9" fmla="*/ 520 h 5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75"/>
                <a:gd name="T16" fmla="*/ 0 h 541"/>
                <a:gd name="T17" fmla="*/ 2175 w 2175"/>
                <a:gd name="T18" fmla="*/ 541 h 54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75" h="541">
                  <a:moveTo>
                    <a:pt x="480" y="520"/>
                  </a:moveTo>
                  <a:cubicBezTo>
                    <a:pt x="1397" y="541"/>
                    <a:pt x="2175" y="308"/>
                    <a:pt x="2175" y="308"/>
                  </a:cubicBezTo>
                  <a:cubicBezTo>
                    <a:pt x="1898" y="95"/>
                    <a:pt x="1589" y="0"/>
                    <a:pt x="1237" y="21"/>
                  </a:cubicBezTo>
                  <a:cubicBezTo>
                    <a:pt x="299" y="95"/>
                    <a:pt x="288" y="117"/>
                    <a:pt x="0" y="478"/>
                  </a:cubicBezTo>
                  <a:cubicBezTo>
                    <a:pt x="149" y="488"/>
                    <a:pt x="331" y="520"/>
                    <a:pt x="480" y="520"/>
                  </a:cubicBezTo>
                </a:path>
              </a:pathLst>
            </a:custGeom>
            <a:solidFill>
              <a:srgbClr val="FF97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44" name="Freeform 120"/>
            <p:cNvSpPr>
              <a:spLocks noChangeAspect="1"/>
            </p:cNvSpPr>
            <p:nvPr/>
          </p:nvSpPr>
          <p:spPr bwMode="auto">
            <a:xfrm>
              <a:off x="2585" y="2301"/>
              <a:ext cx="236" cy="55"/>
            </a:xfrm>
            <a:custGeom>
              <a:avLst/>
              <a:gdLst>
                <a:gd name="T0" fmla="*/ 353 w 1966"/>
                <a:gd name="T1" fmla="*/ 458 h 458"/>
                <a:gd name="T2" fmla="*/ 1165 w 1966"/>
                <a:gd name="T3" fmla="*/ 426 h 458"/>
                <a:gd name="T4" fmla="*/ 1966 w 1966"/>
                <a:gd name="T5" fmla="*/ 277 h 458"/>
                <a:gd name="T6" fmla="*/ 1122 w 1966"/>
                <a:gd name="T7" fmla="*/ 11 h 458"/>
                <a:gd name="T8" fmla="*/ 246 w 1966"/>
                <a:gd name="T9" fmla="*/ 160 h 458"/>
                <a:gd name="T10" fmla="*/ 0 w 1966"/>
                <a:gd name="T11" fmla="*/ 426 h 458"/>
                <a:gd name="T12" fmla="*/ 353 w 1966"/>
                <a:gd name="T13" fmla="*/ 458 h 45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966"/>
                <a:gd name="T22" fmla="*/ 0 h 458"/>
                <a:gd name="T23" fmla="*/ 1966 w 1966"/>
                <a:gd name="T24" fmla="*/ 458 h 45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966" h="458">
                  <a:moveTo>
                    <a:pt x="353" y="458"/>
                  </a:moveTo>
                  <a:cubicBezTo>
                    <a:pt x="1165" y="426"/>
                    <a:pt x="1165" y="426"/>
                    <a:pt x="1165" y="426"/>
                  </a:cubicBezTo>
                  <a:cubicBezTo>
                    <a:pt x="1443" y="395"/>
                    <a:pt x="1699" y="320"/>
                    <a:pt x="1966" y="277"/>
                  </a:cubicBezTo>
                  <a:cubicBezTo>
                    <a:pt x="1389" y="0"/>
                    <a:pt x="1389" y="0"/>
                    <a:pt x="1122" y="11"/>
                  </a:cubicBezTo>
                  <a:cubicBezTo>
                    <a:pt x="1122" y="21"/>
                    <a:pt x="353" y="117"/>
                    <a:pt x="246" y="160"/>
                  </a:cubicBezTo>
                  <a:cubicBezTo>
                    <a:pt x="149" y="192"/>
                    <a:pt x="75" y="341"/>
                    <a:pt x="0" y="426"/>
                  </a:cubicBezTo>
                  <a:cubicBezTo>
                    <a:pt x="107" y="437"/>
                    <a:pt x="246" y="458"/>
                    <a:pt x="353" y="458"/>
                  </a:cubicBezTo>
                </a:path>
              </a:pathLst>
            </a:custGeom>
            <a:solidFill>
              <a:srgbClr val="FF9B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45" name="Freeform 121"/>
            <p:cNvSpPr>
              <a:spLocks noChangeAspect="1"/>
            </p:cNvSpPr>
            <p:nvPr/>
          </p:nvSpPr>
          <p:spPr bwMode="auto">
            <a:xfrm>
              <a:off x="2599" y="2304"/>
              <a:ext cx="204" cy="49"/>
            </a:xfrm>
            <a:custGeom>
              <a:avLst/>
              <a:gdLst>
                <a:gd name="T0" fmla="*/ 225 w 1700"/>
                <a:gd name="T1" fmla="*/ 408 h 408"/>
                <a:gd name="T2" fmla="*/ 1048 w 1700"/>
                <a:gd name="T3" fmla="*/ 377 h 408"/>
                <a:gd name="T4" fmla="*/ 1700 w 1700"/>
                <a:gd name="T5" fmla="*/ 251 h 408"/>
                <a:gd name="T6" fmla="*/ 1006 w 1700"/>
                <a:gd name="T7" fmla="*/ 21 h 408"/>
                <a:gd name="T8" fmla="*/ 0 w 1700"/>
                <a:gd name="T9" fmla="*/ 388 h 408"/>
                <a:gd name="T10" fmla="*/ 225 w 1700"/>
                <a:gd name="T11" fmla="*/ 408 h 40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00"/>
                <a:gd name="T19" fmla="*/ 0 h 408"/>
                <a:gd name="T20" fmla="*/ 1700 w 1700"/>
                <a:gd name="T21" fmla="*/ 408 h 40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00" h="408">
                  <a:moveTo>
                    <a:pt x="225" y="408"/>
                  </a:moveTo>
                  <a:cubicBezTo>
                    <a:pt x="1048" y="377"/>
                    <a:pt x="1048" y="377"/>
                    <a:pt x="1048" y="377"/>
                  </a:cubicBezTo>
                  <a:cubicBezTo>
                    <a:pt x="1251" y="356"/>
                    <a:pt x="1508" y="283"/>
                    <a:pt x="1700" y="251"/>
                  </a:cubicBezTo>
                  <a:cubicBezTo>
                    <a:pt x="1177" y="0"/>
                    <a:pt x="1177" y="0"/>
                    <a:pt x="1006" y="21"/>
                  </a:cubicBezTo>
                  <a:cubicBezTo>
                    <a:pt x="278" y="73"/>
                    <a:pt x="204" y="157"/>
                    <a:pt x="0" y="388"/>
                  </a:cubicBezTo>
                  <a:cubicBezTo>
                    <a:pt x="65" y="388"/>
                    <a:pt x="161" y="398"/>
                    <a:pt x="225" y="408"/>
                  </a:cubicBezTo>
                </a:path>
              </a:pathLst>
            </a:custGeom>
            <a:solidFill>
              <a:srgbClr val="FF9E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46" name="Freeform 122"/>
            <p:cNvSpPr>
              <a:spLocks noChangeAspect="1"/>
            </p:cNvSpPr>
            <p:nvPr/>
          </p:nvSpPr>
          <p:spPr bwMode="auto">
            <a:xfrm>
              <a:off x="2603" y="2099"/>
              <a:ext cx="153" cy="77"/>
            </a:xfrm>
            <a:custGeom>
              <a:avLst/>
              <a:gdLst>
                <a:gd name="T0" fmla="*/ 75 w 1275"/>
                <a:gd name="T1" fmla="*/ 641 h 641"/>
                <a:gd name="T2" fmla="*/ 953 w 1275"/>
                <a:gd name="T3" fmla="*/ 631 h 641"/>
                <a:gd name="T4" fmla="*/ 1232 w 1275"/>
                <a:gd name="T5" fmla="*/ 513 h 641"/>
                <a:gd name="T6" fmla="*/ 1146 w 1275"/>
                <a:gd name="T7" fmla="*/ 192 h 641"/>
                <a:gd name="T8" fmla="*/ 911 w 1275"/>
                <a:gd name="T9" fmla="*/ 10 h 641"/>
                <a:gd name="T10" fmla="*/ 43 w 1275"/>
                <a:gd name="T11" fmla="*/ 267 h 641"/>
                <a:gd name="T12" fmla="*/ 11 w 1275"/>
                <a:gd name="T13" fmla="*/ 620 h 641"/>
                <a:gd name="T14" fmla="*/ 75 w 1275"/>
                <a:gd name="T15" fmla="*/ 641 h 6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275"/>
                <a:gd name="T25" fmla="*/ 0 h 641"/>
                <a:gd name="T26" fmla="*/ 1275 w 1275"/>
                <a:gd name="T27" fmla="*/ 641 h 64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275" h="641">
                  <a:moveTo>
                    <a:pt x="75" y="641"/>
                  </a:moveTo>
                  <a:cubicBezTo>
                    <a:pt x="953" y="631"/>
                    <a:pt x="953" y="631"/>
                    <a:pt x="953" y="631"/>
                  </a:cubicBezTo>
                  <a:cubicBezTo>
                    <a:pt x="1039" y="620"/>
                    <a:pt x="1189" y="599"/>
                    <a:pt x="1232" y="513"/>
                  </a:cubicBezTo>
                  <a:cubicBezTo>
                    <a:pt x="1275" y="428"/>
                    <a:pt x="1200" y="278"/>
                    <a:pt x="1146" y="192"/>
                  </a:cubicBezTo>
                  <a:cubicBezTo>
                    <a:pt x="1103" y="117"/>
                    <a:pt x="1007" y="21"/>
                    <a:pt x="911" y="10"/>
                  </a:cubicBezTo>
                  <a:cubicBezTo>
                    <a:pt x="889" y="0"/>
                    <a:pt x="75" y="246"/>
                    <a:pt x="43" y="267"/>
                  </a:cubicBezTo>
                  <a:cubicBezTo>
                    <a:pt x="0" y="299"/>
                    <a:pt x="11" y="620"/>
                    <a:pt x="11" y="620"/>
                  </a:cubicBezTo>
                  <a:cubicBezTo>
                    <a:pt x="21" y="631"/>
                    <a:pt x="53" y="631"/>
                    <a:pt x="75" y="641"/>
                  </a:cubicBezTo>
                </a:path>
              </a:pathLst>
            </a:custGeom>
            <a:solidFill>
              <a:srgbClr val="FF8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47" name="Freeform 123"/>
            <p:cNvSpPr>
              <a:spLocks noChangeAspect="1"/>
            </p:cNvSpPr>
            <p:nvPr/>
          </p:nvSpPr>
          <p:spPr bwMode="auto">
            <a:xfrm>
              <a:off x="2614" y="2308"/>
              <a:ext cx="171" cy="42"/>
            </a:xfrm>
            <a:custGeom>
              <a:avLst/>
              <a:gdLst>
                <a:gd name="T0" fmla="*/ 107 w 1425"/>
                <a:gd name="T1" fmla="*/ 350 h 350"/>
                <a:gd name="T2" fmla="*/ 926 w 1425"/>
                <a:gd name="T3" fmla="*/ 329 h 350"/>
                <a:gd name="T4" fmla="*/ 1425 w 1425"/>
                <a:gd name="T5" fmla="*/ 223 h 350"/>
                <a:gd name="T6" fmla="*/ 894 w 1425"/>
                <a:gd name="T7" fmla="*/ 11 h 350"/>
                <a:gd name="T8" fmla="*/ 362 w 1425"/>
                <a:gd name="T9" fmla="*/ 149 h 350"/>
                <a:gd name="T10" fmla="*/ 0 w 1425"/>
                <a:gd name="T11" fmla="*/ 340 h 350"/>
                <a:gd name="T12" fmla="*/ 107 w 1425"/>
                <a:gd name="T13" fmla="*/ 350 h 35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25"/>
                <a:gd name="T22" fmla="*/ 0 h 350"/>
                <a:gd name="T23" fmla="*/ 1425 w 1425"/>
                <a:gd name="T24" fmla="*/ 350 h 35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25" h="350">
                  <a:moveTo>
                    <a:pt x="107" y="350"/>
                  </a:moveTo>
                  <a:cubicBezTo>
                    <a:pt x="926" y="329"/>
                    <a:pt x="926" y="329"/>
                    <a:pt x="926" y="329"/>
                  </a:cubicBezTo>
                  <a:cubicBezTo>
                    <a:pt x="1075" y="319"/>
                    <a:pt x="1277" y="255"/>
                    <a:pt x="1425" y="223"/>
                  </a:cubicBezTo>
                  <a:cubicBezTo>
                    <a:pt x="947" y="0"/>
                    <a:pt x="947" y="0"/>
                    <a:pt x="894" y="11"/>
                  </a:cubicBezTo>
                  <a:cubicBezTo>
                    <a:pt x="724" y="22"/>
                    <a:pt x="522" y="85"/>
                    <a:pt x="362" y="149"/>
                  </a:cubicBezTo>
                  <a:cubicBezTo>
                    <a:pt x="245" y="191"/>
                    <a:pt x="86" y="244"/>
                    <a:pt x="0" y="340"/>
                  </a:cubicBezTo>
                  <a:cubicBezTo>
                    <a:pt x="32" y="340"/>
                    <a:pt x="75" y="350"/>
                    <a:pt x="107" y="350"/>
                  </a:cubicBezTo>
                </a:path>
              </a:pathLst>
            </a:custGeom>
            <a:solidFill>
              <a:srgbClr val="FFA1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48" name="Freeform 124"/>
            <p:cNvSpPr>
              <a:spLocks noChangeAspect="1"/>
            </p:cNvSpPr>
            <p:nvPr/>
          </p:nvSpPr>
          <p:spPr bwMode="auto">
            <a:xfrm>
              <a:off x="2633" y="2312"/>
              <a:ext cx="134" cy="35"/>
            </a:xfrm>
            <a:custGeom>
              <a:avLst/>
              <a:gdLst>
                <a:gd name="T0" fmla="*/ 766 w 1116"/>
                <a:gd name="T1" fmla="*/ 270 h 291"/>
                <a:gd name="T2" fmla="*/ 1116 w 1116"/>
                <a:gd name="T3" fmla="*/ 194 h 291"/>
                <a:gd name="T4" fmla="*/ 734 w 1116"/>
                <a:gd name="T5" fmla="*/ 11 h 291"/>
                <a:gd name="T6" fmla="*/ 0 w 1116"/>
                <a:gd name="T7" fmla="*/ 281 h 291"/>
                <a:gd name="T8" fmla="*/ 766 w 1116"/>
                <a:gd name="T9" fmla="*/ 270 h 2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16"/>
                <a:gd name="T16" fmla="*/ 0 h 291"/>
                <a:gd name="T17" fmla="*/ 1116 w 1116"/>
                <a:gd name="T18" fmla="*/ 291 h 2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16" h="291">
                  <a:moveTo>
                    <a:pt x="766" y="270"/>
                  </a:moveTo>
                  <a:cubicBezTo>
                    <a:pt x="872" y="259"/>
                    <a:pt x="1010" y="216"/>
                    <a:pt x="1116" y="194"/>
                  </a:cubicBezTo>
                  <a:cubicBezTo>
                    <a:pt x="999" y="140"/>
                    <a:pt x="861" y="0"/>
                    <a:pt x="734" y="11"/>
                  </a:cubicBezTo>
                  <a:cubicBezTo>
                    <a:pt x="734" y="11"/>
                    <a:pt x="446" y="108"/>
                    <a:pt x="0" y="281"/>
                  </a:cubicBezTo>
                  <a:cubicBezTo>
                    <a:pt x="255" y="281"/>
                    <a:pt x="510" y="291"/>
                    <a:pt x="766" y="270"/>
                  </a:cubicBezTo>
                </a:path>
              </a:pathLst>
            </a:custGeom>
            <a:solidFill>
              <a:srgbClr val="FFA3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49" name="Freeform 125"/>
            <p:cNvSpPr>
              <a:spLocks noChangeAspect="1"/>
            </p:cNvSpPr>
            <p:nvPr/>
          </p:nvSpPr>
          <p:spPr bwMode="auto">
            <a:xfrm>
              <a:off x="2663" y="2116"/>
              <a:ext cx="72" cy="55"/>
            </a:xfrm>
            <a:custGeom>
              <a:avLst/>
              <a:gdLst>
                <a:gd name="T0" fmla="*/ 439 w 600"/>
                <a:gd name="T1" fmla="*/ 427 h 459"/>
                <a:gd name="T2" fmla="*/ 557 w 600"/>
                <a:gd name="T3" fmla="*/ 384 h 459"/>
                <a:gd name="T4" fmla="*/ 461 w 600"/>
                <a:gd name="T5" fmla="*/ 64 h 459"/>
                <a:gd name="T6" fmla="*/ 418 w 600"/>
                <a:gd name="T7" fmla="*/ 32 h 459"/>
                <a:gd name="T8" fmla="*/ 0 w 600"/>
                <a:gd name="T9" fmla="*/ 427 h 459"/>
                <a:gd name="T10" fmla="*/ 439 w 600"/>
                <a:gd name="T11" fmla="*/ 427 h 4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00"/>
                <a:gd name="T19" fmla="*/ 0 h 459"/>
                <a:gd name="T20" fmla="*/ 600 w 600"/>
                <a:gd name="T21" fmla="*/ 459 h 45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00" h="459">
                  <a:moveTo>
                    <a:pt x="439" y="427"/>
                  </a:moveTo>
                  <a:cubicBezTo>
                    <a:pt x="482" y="427"/>
                    <a:pt x="536" y="416"/>
                    <a:pt x="557" y="384"/>
                  </a:cubicBezTo>
                  <a:cubicBezTo>
                    <a:pt x="600" y="299"/>
                    <a:pt x="503" y="160"/>
                    <a:pt x="461" y="64"/>
                  </a:cubicBezTo>
                  <a:cubicBezTo>
                    <a:pt x="461" y="54"/>
                    <a:pt x="439" y="32"/>
                    <a:pt x="418" y="32"/>
                  </a:cubicBezTo>
                  <a:cubicBezTo>
                    <a:pt x="289" y="0"/>
                    <a:pt x="289" y="0"/>
                    <a:pt x="0" y="427"/>
                  </a:cubicBezTo>
                  <a:cubicBezTo>
                    <a:pt x="128" y="427"/>
                    <a:pt x="311" y="459"/>
                    <a:pt x="439" y="427"/>
                  </a:cubicBezTo>
                </a:path>
              </a:pathLst>
            </a:custGeom>
            <a:solidFill>
              <a:srgbClr val="FF9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50" name="Freeform 126"/>
            <p:cNvSpPr>
              <a:spLocks noChangeAspect="1"/>
            </p:cNvSpPr>
            <p:nvPr/>
          </p:nvSpPr>
          <p:spPr bwMode="auto">
            <a:xfrm>
              <a:off x="2669" y="2323"/>
              <a:ext cx="80" cy="20"/>
            </a:xfrm>
            <a:custGeom>
              <a:avLst/>
              <a:gdLst>
                <a:gd name="T0" fmla="*/ 455 w 666"/>
                <a:gd name="T1" fmla="*/ 157 h 167"/>
                <a:gd name="T2" fmla="*/ 666 w 666"/>
                <a:gd name="T3" fmla="*/ 115 h 167"/>
                <a:gd name="T4" fmla="*/ 444 w 666"/>
                <a:gd name="T5" fmla="*/ 11 h 167"/>
                <a:gd name="T6" fmla="*/ 0 w 666"/>
                <a:gd name="T7" fmla="*/ 157 h 167"/>
                <a:gd name="T8" fmla="*/ 455 w 666"/>
                <a:gd name="T9" fmla="*/ 157 h 1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66"/>
                <a:gd name="T16" fmla="*/ 0 h 167"/>
                <a:gd name="T17" fmla="*/ 666 w 666"/>
                <a:gd name="T18" fmla="*/ 167 h 1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66" h="167">
                  <a:moveTo>
                    <a:pt x="455" y="157"/>
                  </a:moveTo>
                  <a:cubicBezTo>
                    <a:pt x="518" y="146"/>
                    <a:pt x="603" y="125"/>
                    <a:pt x="666" y="115"/>
                  </a:cubicBezTo>
                  <a:cubicBezTo>
                    <a:pt x="603" y="84"/>
                    <a:pt x="518" y="0"/>
                    <a:pt x="444" y="11"/>
                  </a:cubicBezTo>
                  <a:cubicBezTo>
                    <a:pt x="307" y="21"/>
                    <a:pt x="137" y="115"/>
                    <a:pt x="0" y="157"/>
                  </a:cubicBezTo>
                  <a:cubicBezTo>
                    <a:pt x="137" y="157"/>
                    <a:pt x="317" y="167"/>
                    <a:pt x="455" y="157"/>
                  </a:cubicBezTo>
                </a:path>
              </a:pathLst>
            </a:custGeom>
            <a:solidFill>
              <a:srgbClr val="FFA6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51" name="Freeform 127"/>
            <p:cNvSpPr>
              <a:spLocks noChangeAspect="1"/>
            </p:cNvSpPr>
            <p:nvPr/>
          </p:nvSpPr>
          <p:spPr bwMode="auto">
            <a:xfrm>
              <a:off x="2705" y="2334"/>
              <a:ext cx="26" cy="5"/>
            </a:xfrm>
            <a:custGeom>
              <a:avLst/>
              <a:gdLst>
                <a:gd name="T0" fmla="*/ 151 w 216"/>
                <a:gd name="T1" fmla="*/ 42 h 42"/>
                <a:gd name="T2" fmla="*/ 216 w 216"/>
                <a:gd name="T3" fmla="*/ 21 h 42"/>
                <a:gd name="T4" fmla="*/ 0 w 216"/>
                <a:gd name="T5" fmla="*/ 42 h 42"/>
                <a:gd name="T6" fmla="*/ 151 w 216"/>
                <a:gd name="T7" fmla="*/ 42 h 4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"/>
                <a:gd name="T13" fmla="*/ 0 h 42"/>
                <a:gd name="T14" fmla="*/ 216 w 216"/>
                <a:gd name="T15" fmla="*/ 42 h 4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" h="42">
                  <a:moveTo>
                    <a:pt x="151" y="42"/>
                  </a:moveTo>
                  <a:cubicBezTo>
                    <a:pt x="173" y="42"/>
                    <a:pt x="195" y="31"/>
                    <a:pt x="216" y="21"/>
                  </a:cubicBezTo>
                  <a:cubicBezTo>
                    <a:pt x="162" y="0"/>
                    <a:pt x="65" y="21"/>
                    <a:pt x="0" y="42"/>
                  </a:cubicBezTo>
                  <a:cubicBezTo>
                    <a:pt x="43" y="42"/>
                    <a:pt x="108" y="42"/>
                    <a:pt x="151" y="42"/>
                  </a:cubicBezTo>
                </a:path>
              </a:pathLst>
            </a:custGeom>
            <a:solidFill>
              <a:srgbClr val="FFA9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52" name="Oval 128"/>
            <p:cNvSpPr>
              <a:spLocks noChangeAspect="1" noChangeArrowheads="1"/>
            </p:cNvSpPr>
            <p:nvPr/>
          </p:nvSpPr>
          <p:spPr bwMode="auto">
            <a:xfrm>
              <a:off x="2575" y="2016"/>
              <a:ext cx="649" cy="363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53" name="Freeform 129"/>
            <p:cNvSpPr>
              <a:spLocks noChangeAspect="1"/>
            </p:cNvSpPr>
            <p:nvPr/>
          </p:nvSpPr>
          <p:spPr bwMode="auto">
            <a:xfrm>
              <a:off x="2187" y="1571"/>
              <a:ext cx="1408" cy="1138"/>
            </a:xfrm>
            <a:custGeom>
              <a:avLst/>
              <a:gdLst>
                <a:gd name="T0" fmla="*/ 10892 w 11733"/>
                <a:gd name="T1" fmla="*/ 1971 h 9483"/>
                <a:gd name="T2" fmla="*/ 11233 w 11733"/>
                <a:gd name="T3" fmla="*/ 2578 h 9483"/>
                <a:gd name="T4" fmla="*/ 11286 w 11733"/>
                <a:gd name="T5" fmla="*/ 3101 h 9483"/>
                <a:gd name="T6" fmla="*/ 11276 w 11733"/>
                <a:gd name="T7" fmla="*/ 3569 h 9483"/>
                <a:gd name="T8" fmla="*/ 11244 w 11733"/>
                <a:gd name="T9" fmla="*/ 4060 h 9483"/>
                <a:gd name="T10" fmla="*/ 11201 w 11733"/>
                <a:gd name="T11" fmla="*/ 4582 h 9483"/>
                <a:gd name="T12" fmla="*/ 11127 w 11733"/>
                <a:gd name="T13" fmla="*/ 5146 h 9483"/>
                <a:gd name="T14" fmla="*/ 11020 w 11733"/>
                <a:gd name="T15" fmla="*/ 5732 h 9483"/>
                <a:gd name="T16" fmla="*/ 10871 w 11733"/>
                <a:gd name="T17" fmla="*/ 6350 h 9483"/>
                <a:gd name="T18" fmla="*/ 10509 w 11733"/>
                <a:gd name="T19" fmla="*/ 7970 h 9483"/>
                <a:gd name="T20" fmla="*/ 9955 w 11733"/>
                <a:gd name="T21" fmla="*/ 8513 h 9483"/>
                <a:gd name="T22" fmla="*/ 9167 w 11733"/>
                <a:gd name="T23" fmla="*/ 8897 h 9483"/>
                <a:gd name="T24" fmla="*/ 8326 w 11733"/>
                <a:gd name="T25" fmla="*/ 9153 h 9483"/>
                <a:gd name="T26" fmla="*/ 7400 w 11733"/>
                <a:gd name="T27" fmla="*/ 9323 h 9483"/>
                <a:gd name="T28" fmla="*/ 6463 w 11733"/>
                <a:gd name="T29" fmla="*/ 9409 h 9483"/>
                <a:gd name="T30" fmla="*/ 5547 w 11733"/>
                <a:gd name="T31" fmla="*/ 9430 h 9483"/>
                <a:gd name="T32" fmla="*/ 4642 w 11733"/>
                <a:gd name="T33" fmla="*/ 9398 h 9483"/>
                <a:gd name="T34" fmla="*/ 3759 w 11733"/>
                <a:gd name="T35" fmla="*/ 9302 h 9483"/>
                <a:gd name="T36" fmla="*/ 2886 w 11733"/>
                <a:gd name="T37" fmla="*/ 9132 h 9483"/>
                <a:gd name="T38" fmla="*/ 2034 w 11733"/>
                <a:gd name="T39" fmla="*/ 8865 h 9483"/>
                <a:gd name="T40" fmla="*/ 1278 w 11733"/>
                <a:gd name="T41" fmla="*/ 8471 h 9483"/>
                <a:gd name="T42" fmla="*/ 607 w 11733"/>
                <a:gd name="T43" fmla="*/ 7640 h 9483"/>
                <a:gd name="T44" fmla="*/ 511 w 11733"/>
                <a:gd name="T45" fmla="*/ 7086 h 9483"/>
                <a:gd name="T46" fmla="*/ 447 w 11733"/>
                <a:gd name="T47" fmla="*/ 6553 h 9483"/>
                <a:gd name="T48" fmla="*/ 298 w 11733"/>
                <a:gd name="T49" fmla="*/ 5914 h 9483"/>
                <a:gd name="T50" fmla="*/ 181 w 11733"/>
                <a:gd name="T51" fmla="*/ 5317 h 9483"/>
                <a:gd name="T52" fmla="*/ 96 w 11733"/>
                <a:gd name="T53" fmla="*/ 4752 h 9483"/>
                <a:gd name="T54" fmla="*/ 43 w 11733"/>
                <a:gd name="T55" fmla="*/ 4219 h 9483"/>
                <a:gd name="T56" fmla="*/ 11 w 11733"/>
                <a:gd name="T57" fmla="*/ 3708 h 9483"/>
                <a:gd name="T58" fmla="*/ 0 w 11733"/>
                <a:gd name="T59" fmla="*/ 3239 h 9483"/>
                <a:gd name="T60" fmla="*/ 11 w 11733"/>
                <a:gd name="T61" fmla="*/ 2770 h 9483"/>
                <a:gd name="T62" fmla="*/ 682 w 11733"/>
                <a:gd name="T63" fmla="*/ 1662 h 9483"/>
                <a:gd name="T64" fmla="*/ 1469 w 11733"/>
                <a:gd name="T65" fmla="*/ 1193 h 9483"/>
                <a:gd name="T66" fmla="*/ 2449 w 11733"/>
                <a:gd name="T67" fmla="*/ 842 h 9483"/>
                <a:gd name="T68" fmla="*/ 3407 w 11733"/>
                <a:gd name="T69" fmla="*/ 639 h 9483"/>
                <a:gd name="T70" fmla="*/ 4429 w 11733"/>
                <a:gd name="T71" fmla="*/ 511 h 9483"/>
                <a:gd name="T72" fmla="*/ 5409 w 11733"/>
                <a:gd name="T73" fmla="*/ 469 h 9483"/>
                <a:gd name="T74" fmla="*/ 6367 w 11733"/>
                <a:gd name="T75" fmla="*/ 479 h 9483"/>
                <a:gd name="T76" fmla="*/ 7315 w 11733"/>
                <a:gd name="T77" fmla="*/ 565 h 9483"/>
                <a:gd name="T78" fmla="*/ 8273 w 11733"/>
                <a:gd name="T79" fmla="*/ 714 h 9483"/>
                <a:gd name="T80" fmla="*/ 9189 w 11733"/>
                <a:gd name="T81" fmla="*/ 959 h 9483"/>
                <a:gd name="T82" fmla="*/ 10147 w 11733"/>
                <a:gd name="T83" fmla="*/ 1374 h 9483"/>
                <a:gd name="T84" fmla="*/ 1736 w 11733"/>
                <a:gd name="T85" fmla="*/ 3292 h 9483"/>
                <a:gd name="T86" fmla="*/ 4994 w 11733"/>
                <a:gd name="T87" fmla="*/ 7789 h 9483"/>
                <a:gd name="T88" fmla="*/ 10562 w 11733"/>
                <a:gd name="T89" fmla="*/ 7469 h 9483"/>
                <a:gd name="T90" fmla="*/ 9710 w 11733"/>
                <a:gd name="T91" fmla="*/ 1193 h 948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1733"/>
                <a:gd name="T139" fmla="*/ 0 h 9483"/>
                <a:gd name="T140" fmla="*/ 11733 w 11733"/>
                <a:gd name="T141" fmla="*/ 9483 h 948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1733" h="9483">
                  <a:moveTo>
                    <a:pt x="10147" y="1374"/>
                  </a:moveTo>
                  <a:cubicBezTo>
                    <a:pt x="10403" y="1524"/>
                    <a:pt x="10605" y="1673"/>
                    <a:pt x="10754" y="1811"/>
                  </a:cubicBezTo>
                  <a:cubicBezTo>
                    <a:pt x="10892" y="1971"/>
                    <a:pt x="10892" y="1971"/>
                    <a:pt x="10892" y="1971"/>
                  </a:cubicBezTo>
                  <a:cubicBezTo>
                    <a:pt x="10946" y="2035"/>
                    <a:pt x="11020" y="2131"/>
                    <a:pt x="11063" y="2205"/>
                  </a:cubicBezTo>
                  <a:cubicBezTo>
                    <a:pt x="11159" y="2365"/>
                    <a:pt x="11159" y="2365"/>
                    <a:pt x="11159" y="2365"/>
                  </a:cubicBezTo>
                  <a:cubicBezTo>
                    <a:pt x="11180" y="2429"/>
                    <a:pt x="11212" y="2514"/>
                    <a:pt x="11233" y="2578"/>
                  </a:cubicBezTo>
                  <a:cubicBezTo>
                    <a:pt x="11265" y="2749"/>
                    <a:pt x="11265" y="2749"/>
                    <a:pt x="11265" y="2749"/>
                  </a:cubicBezTo>
                  <a:cubicBezTo>
                    <a:pt x="11276" y="2813"/>
                    <a:pt x="11286" y="2898"/>
                    <a:pt x="11286" y="2951"/>
                  </a:cubicBezTo>
                  <a:cubicBezTo>
                    <a:pt x="11286" y="3101"/>
                    <a:pt x="11286" y="3101"/>
                    <a:pt x="11286" y="3101"/>
                  </a:cubicBezTo>
                  <a:cubicBezTo>
                    <a:pt x="11286" y="3154"/>
                    <a:pt x="11276" y="3207"/>
                    <a:pt x="11276" y="3260"/>
                  </a:cubicBezTo>
                  <a:cubicBezTo>
                    <a:pt x="11276" y="3410"/>
                    <a:pt x="11276" y="3410"/>
                    <a:pt x="11276" y="3410"/>
                  </a:cubicBezTo>
                  <a:cubicBezTo>
                    <a:pt x="11276" y="3452"/>
                    <a:pt x="11276" y="3516"/>
                    <a:pt x="11276" y="3569"/>
                  </a:cubicBezTo>
                  <a:cubicBezTo>
                    <a:pt x="11265" y="3729"/>
                    <a:pt x="11265" y="3729"/>
                    <a:pt x="11265" y="3729"/>
                  </a:cubicBezTo>
                  <a:cubicBezTo>
                    <a:pt x="11265" y="3782"/>
                    <a:pt x="11265" y="3846"/>
                    <a:pt x="11254" y="3889"/>
                  </a:cubicBezTo>
                  <a:cubicBezTo>
                    <a:pt x="11244" y="4060"/>
                    <a:pt x="11244" y="4060"/>
                    <a:pt x="11244" y="4060"/>
                  </a:cubicBezTo>
                  <a:cubicBezTo>
                    <a:pt x="11244" y="4113"/>
                    <a:pt x="11244" y="4177"/>
                    <a:pt x="11233" y="4230"/>
                  </a:cubicBezTo>
                  <a:cubicBezTo>
                    <a:pt x="11222" y="4411"/>
                    <a:pt x="11222" y="4411"/>
                    <a:pt x="11222" y="4411"/>
                  </a:cubicBezTo>
                  <a:cubicBezTo>
                    <a:pt x="11212" y="4464"/>
                    <a:pt x="11212" y="4528"/>
                    <a:pt x="11201" y="4582"/>
                  </a:cubicBezTo>
                  <a:cubicBezTo>
                    <a:pt x="11180" y="4763"/>
                    <a:pt x="11180" y="4763"/>
                    <a:pt x="11180" y="4763"/>
                  </a:cubicBezTo>
                  <a:cubicBezTo>
                    <a:pt x="11169" y="4827"/>
                    <a:pt x="11169" y="4901"/>
                    <a:pt x="11159" y="4955"/>
                  </a:cubicBezTo>
                  <a:cubicBezTo>
                    <a:pt x="11127" y="5146"/>
                    <a:pt x="11127" y="5146"/>
                    <a:pt x="11127" y="5146"/>
                  </a:cubicBezTo>
                  <a:cubicBezTo>
                    <a:pt x="11116" y="5200"/>
                    <a:pt x="11105" y="5274"/>
                    <a:pt x="11095" y="5338"/>
                  </a:cubicBezTo>
                  <a:cubicBezTo>
                    <a:pt x="11063" y="5530"/>
                    <a:pt x="11063" y="5530"/>
                    <a:pt x="11063" y="5530"/>
                  </a:cubicBezTo>
                  <a:cubicBezTo>
                    <a:pt x="11052" y="5594"/>
                    <a:pt x="11031" y="5668"/>
                    <a:pt x="11020" y="5732"/>
                  </a:cubicBezTo>
                  <a:cubicBezTo>
                    <a:pt x="10978" y="5935"/>
                    <a:pt x="10978" y="5935"/>
                    <a:pt x="10978" y="5935"/>
                  </a:cubicBezTo>
                  <a:cubicBezTo>
                    <a:pt x="10967" y="5999"/>
                    <a:pt x="10946" y="6073"/>
                    <a:pt x="10924" y="6137"/>
                  </a:cubicBezTo>
                  <a:cubicBezTo>
                    <a:pt x="10871" y="6350"/>
                    <a:pt x="10871" y="6350"/>
                    <a:pt x="10871" y="6350"/>
                  </a:cubicBezTo>
                  <a:cubicBezTo>
                    <a:pt x="10860" y="6414"/>
                    <a:pt x="10839" y="6500"/>
                    <a:pt x="10818" y="6564"/>
                  </a:cubicBezTo>
                  <a:cubicBezTo>
                    <a:pt x="10775" y="6745"/>
                    <a:pt x="10775" y="6745"/>
                    <a:pt x="10775" y="6745"/>
                  </a:cubicBezTo>
                  <a:cubicBezTo>
                    <a:pt x="10616" y="7789"/>
                    <a:pt x="10616" y="7789"/>
                    <a:pt x="10509" y="7970"/>
                  </a:cubicBezTo>
                  <a:cubicBezTo>
                    <a:pt x="10381" y="8141"/>
                    <a:pt x="10381" y="8141"/>
                    <a:pt x="10381" y="8141"/>
                  </a:cubicBezTo>
                  <a:cubicBezTo>
                    <a:pt x="10317" y="8215"/>
                    <a:pt x="10211" y="8311"/>
                    <a:pt x="10136" y="8375"/>
                  </a:cubicBezTo>
                  <a:cubicBezTo>
                    <a:pt x="9955" y="8513"/>
                    <a:pt x="9955" y="8513"/>
                    <a:pt x="9955" y="8513"/>
                  </a:cubicBezTo>
                  <a:cubicBezTo>
                    <a:pt x="9870" y="8567"/>
                    <a:pt x="9764" y="8631"/>
                    <a:pt x="9679" y="8673"/>
                  </a:cubicBezTo>
                  <a:cubicBezTo>
                    <a:pt x="9455" y="8780"/>
                    <a:pt x="9455" y="8780"/>
                    <a:pt x="9455" y="8780"/>
                  </a:cubicBezTo>
                  <a:cubicBezTo>
                    <a:pt x="9370" y="8822"/>
                    <a:pt x="9253" y="8865"/>
                    <a:pt x="9167" y="8897"/>
                  </a:cubicBezTo>
                  <a:cubicBezTo>
                    <a:pt x="8912" y="8993"/>
                    <a:pt x="8912" y="8993"/>
                    <a:pt x="8912" y="8993"/>
                  </a:cubicBezTo>
                  <a:cubicBezTo>
                    <a:pt x="8816" y="9014"/>
                    <a:pt x="8699" y="9057"/>
                    <a:pt x="8614" y="9078"/>
                  </a:cubicBezTo>
                  <a:cubicBezTo>
                    <a:pt x="8326" y="9153"/>
                    <a:pt x="8326" y="9153"/>
                    <a:pt x="8326" y="9153"/>
                  </a:cubicBezTo>
                  <a:cubicBezTo>
                    <a:pt x="8241" y="9174"/>
                    <a:pt x="8113" y="9195"/>
                    <a:pt x="8018" y="9217"/>
                  </a:cubicBezTo>
                  <a:cubicBezTo>
                    <a:pt x="7719" y="9270"/>
                    <a:pt x="7719" y="9270"/>
                    <a:pt x="7719" y="9270"/>
                  </a:cubicBezTo>
                  <a:cubicBezTo>
                    <a:pt x="7624" y="9281"/>
                    <a:pt x="7496" y="9302"/>
                    <a:pt x="7400" y="9323"/>
                  </a:cubicBezTo>
                  <a:cubicBezTo>
                    <a:pt x="7091" y="9355"/>
                    <a:pt x="7091" y="9355"/>
                    <a:pt x="7091" y="9355"/>
                  </a:cubicBezTo>
                  <a:cubicBezTo>
                    <a:pt x="6995" y="9366"/>
                    <a:pt x="6868" y="9377"/>
                    <a:pt x="6772" y="9387"/>
                  </a:cubicBezTo>
                  <a:cubicBezTo>
                    <a:pt x="6463" y="9409"/>
                    <a:pt x="6463" y="9409"/>
                    <a:pt x="6463" y="9409"/>
                  </a:cubicBezTo>
                  <a:cubicBezTo>
                    <a:pt x="6367" y="9409"/>
                    <a:pt x="6250" y="9419"/>
                    <a:pt x="6154" y="9419"/>
                  </a:cubicBezTo>
                  <a:cubicBezTo>
                    <a:pt x="5846" y="9430"/>
                    <a:pt x="5846" y="9430"/>
                    <a:pt x="5846" y="9430"/>
                  </a:cubicBezTo>
                  <a:cubicBezTo>
                    <a:pt x="5760" y="9430"/>
                    <a:pt x="5643" y="9430"/>
                    <a:pt x="5547" y="9430"/>
                  </a:cubicBezTo>
                  <a:cubicBezTo>
                    <a:pt x="5249" y="9430"/>
                    <a:pt x="5249" y="9430"/>
                    <a:pt x="5249" y="9430"/>
                  </a:cubicBezTo>
                  <a:cubicBezTo>
                    <a:pt x="5153" y="9419"/>
                    <a:pt x="5036" y="9419"/>
                    <a:pt x="4940" y="9409"/>
                  </a:cubicBezTo>
                  <a:cubicBezTo>
                    <a:pt x="4642" y="9398"/>
                    <a:pt x="4642" y="9398"/>
                    <a:pt x="4642" y="9398"/>
                  </a:cubicBezTo>
                  <a:cubicBezTo>
                    <a:pt x="4557" y="9387"/>
                    <a:pt x="4440" y="9377"/>
                    <a:pt x="4344" y="9366"/>
                  </a:cubicBezTo>
                  <a:cubicBezTo>
                    <a:pt x="4057" y="9334"/>
                    <a:pt x="4057" y="9334"/>
                    <a:pt x="4057" y="9334"/>
                  </a:cubicBezTo>
                  <a:cubicBezTo>
                    <a:pt x="3961" y="9323"/>
                    <a:pt x="3844" y="9313"/>
                    <a:pt x="3759" y="9302"/>
                  </a:cubicBezTo>
                  <a:cubicBezTo>
                    <a:pt x="3461" y="9249"/>
                    <a:pt x="3461" y="9249"/>
                    <a:pt x="3461" y="9249"/>
                  </a:cubicBezTo>
                  <a:cubicBezTo>
                    <a:pt x="3375" y="9238"/>
                    <a:pt x="3258" y="9217"/>
                    <a:pt x="3173" y="9195"/>
                  </a:cubicBezTo>
                  <a:cubicBezTo>
                    <a:pt x="2886" y="9132"/>
                    <a:pt x="2886" y="9132"/>
                    <a:pt x="2886" y="9132"/>
                  </a:cubicBezTo>
                  <a:cubicBezTo>
                    <a:pt x="2800" y="9110"/>
                    <a:pt x="2683" y="9078"/>
                    <a:pt x="2587" y="9057"/>
                  </a:cubicBezTo>
                  <a:cubicBezTo>
                    <a:pt x="2321" y="8972"/>
                    <a:pt x="2321" y="8972"/>
                    <a:pt x="2321" y="8972"/>
                  </a:cubicBezTo>
                  <a:cubicBezTo>
                    <a:pt x="2225" y="8940"/>
                    <a:pt x="2119" y="8897"/>
                    <a:pt x="2034" y="8865"/>
                  </a:cubicBezTo>
                  <a:cubicBezTo>
                    <a:pt x="1778" y="8759"/>
                    <a:pt x="1778" y="8759"/>
                    <a:pt x="1778" y="8759"/>
                  </a:cubicBezTo>
                  <a:cubicBezTo>
                    <a:pt x="1693" y="8716"/>
                    <a:pt x="1576" y="8663"/>
                    <a:pt x="1501" y="8609"/>
                  </a:cubicBezTo>
                  <a:cubicBezTo>
                    <a:pt x="1278" y="8471"/>
                    <a:pt x="1278" y="8471"/>
                    <a:pt x="1278" y="8471"/>
                  </a:cubicBezTo>
                  <a:cubicBezTo>
                    <a:pt x="1044" y="8290"/>
                    <a:pt x="1001" y="8268"/>
                    <a:pt x="852" y="8087"/>
                  </a:cubicBezTo>
                  <a:cubicBezTo>
                    <a:pt x="735" y="7927"/>
                    <a:pt x="735" y="7927"/>
                    <a:pt x="735" y="7927"/>
                  </a:cubicBezTo>
                  <a:cubicBezTo>
                    <a:pt x="692" y="7842"/>
                    <a:pt x="639" y="7725"/>
                    <a:pt x="607" y="7640"/>
                  </a:cubicBezTo>
                  <a:cubicBezTo>
                    <a:pt x="554" y="7469"/>
                    <a:pt x="554" y="7469"/>
                    <a:pt x="554" y="7469"/>
                  </a:cubicBezTo>
                  <a:cubicBezTo>
                    <a:pt x="554" y="7405"/>
                    <a:pt x="533" y="7320"/>
                    <a:pt x="522" y="7256"/>
                  </a:cubicBezTo>
                  <a:cubicBezTo>
                    <a:pt x="511" y="7086"/>
                    <a:pt x="511" y="7086"/>
                    <a:pt x="511" y="7086"/>
                  </a:cubicBezTo>
                  <a:cubicBezTo>
                    <a:pt x="511" y="7043"/>
                    <a:pt x="511" y="6968"/>
                    <a:pt x="501" y="6926"/>
                  </a:cubicBezTo>
                  <a:cubicBezTo>
                    <a:pt x="490" y="6798"/>
                    <a:pt x="490" y="6798"/>
                    <a:pt x="490" y="6798"/>
                  </a:cubicBezTo>
                  <a:cubicBezTo>
                    <a:pt x="479" y="6723"/>
                    <a:pt x="469" y="6617"/>
                    <a:pt x="447" y="6553"/>
                  </a:cubicBezTo>
                  <a:cubicBezTo>
                    <a:pt x="394" y="6329"/>
                    <a:pt x="394" y="6329"/>
                    <a:pt x="394" y="6329"/>
                  </a:cubicBezTo>
                  <a:cubicBezTo>
                    <a:pt x="373" y="6276"/>
                    <a:pt x="351" y="6191"/>
                    <a:pt x="341" y="6127"/>
                  </a:cubicBezTo>
                  <a:cubicBezTo>
                    <a:pt x="298" y="5914"/>
                    <a:pt x="298" y="5914"/>
                    <a:pt x="298" y="5914"/>
                  </a:cubicBezTo>
                  <a:cubicBezTo>
                    <a:pt x="277" y="5850"/>
                    <a:pt x="266" y="5775"/>
                    <a:pt x="245" y="5711"/>
                  </a:cubicBezTo>
                  <a:cubicBezTo>
                    <a:pt x="213" y="5509"/>
                    <a:pt x="213" y="5509"/>
                    <a:pt x="213" y="5509"/>
                  </a:cubicBezTo>
                  <a:cubicBezTo>
                    <a:pt x="202" y="5455"/>
                    <a:pt x="181" y="5370"/>
                    <a:pt x="181" y="5317"/>
                  </a:cubicBezTo>
                  <a:cubicBezTo>
                    <a:pt x="149" y="5125"/>
                    <a:pt x="149" y="5125"/>
                    <a:pt x="149" y="5125"/>
                  </a:cubicBezTo>
                  <a:cubicBezTo>
                    <a:pt x="139" y="5072"/>
                    <a:pt x="128" y="4987"/>
                    <a:pt x="117" y="4933"/>
                  </a:cubicBezTo>
                  <a:cubicBezTo>
                    <a:pt x="96" y="4752"/>
                    <a:pt x="96" y="4752"/>
                    <a:pt x="96" y="4752"/>
                  </a:cubicBezTo>
                  <a:cubicBezTo>
                    <a:pt x="85" y="4699"/>
                    <a:pt x="75" y="4624"/>
                    <a:pt x="75" y="4571"/>
                  </a:cubicBezTo>
                  <a:cubicBezTo>
                    <a:pt x="53" y="4390"/>
                    <a:pt x="53" y="4390"/>
                    <a:pt x="53" y="4390"/>
                  </a:cubicBezTo>
                  <a:cubicBezTo>
                    <a:pt x="53" y="4337"/>
                    <a:pt x="43" y="4262"/>
                    <a:pt x="43" y="4219"/>
                  </a:cubicBezTo>
                  <a:cubicBezTo>
                    <a:pt x="32" y="4038"/>
                    <a:pt x="32" y="4038"/>
                    <a:pt x="32" y="4038"/>
                  </a:cubicBezTo>
                  <a:cubicBezTo>
                    <a:pt x="21" y="3996"/>
                    <a:pt x="21" y="3921"/>
                    <a:pt x="21" y="3878"/>
                  </a:cubicBezTo>
                  <a:cubicBezTo>
                    <a:pt x="11" y="3708"/>
                    <a:pt x="11" y="3708"/>
                    <a:pt x="11" y="3708"/>
                  </a:cubicBezTo>
                  <a:cubicBezTo>
                    <a:pt x="11" y="3665"/>
                    <a:pt x="11" y="3601"/>
                    <a:pt x="11" y="3548"/>
                  </a:cubicBezTo>
                  <a:cubicBezTo>
                    <a:pt x="0" y="3388"/>
                    <a:pt x="0" y="3388"/>
                    <a:pt x="0" y="3388"/>
                  </a:cubicBezTo>
                  <a:cubicBezTo>
                    <a:pt x="0" y="3346"/>
                    <a:pt x="0" y="3282"/>
                    <a:pt x="0" y="3239"/>
                  </a:cubicBezTo>
                  <a:cubicBezTo>
                    <a:pt x="0" y="3090"/>
                    <a:pt x="0" y="3090"/>
                    <a:pt x="0" y="3090"/>
                  </a:cubicBezTo>
                  <a:cubicBezTo>
                    <a:pt x="0" y="3037"/>
                    <a:pt x="0" y="2983"/>
                    <a:pt x="0" y="2941"/>
                  </a:cubicBezTo>
                  <a:cubicBezTo>
                    <a:pt x="11" y="2770"/>
                    <a:pt x="11" y="2770"/>
                    <a:pt x="11" y="2770"/>
                  </a:cubicBezTo>
                  <a:cubicBezTo>
                    <a:pt x="64" y="2493"/>
                    <a:pt x="85" y="2408"/>
                    <a:pt x="234" y="2152"/>
                  </a:cubicBezTo>
                  <a:cubicBezTo>
                    <a:pt x="351" y="1992"/>
                    <a:pt x="351" y="1992"/>
                    <a:pt x="351" y="1992"/>
                  </a:cubicBezTo>
                  <a:cubicBezTo>
                    <a:pt x="533" y="1790"/>
                    <a:pt x="543" y="1779"/>
                    <a:pt x="682" y="1662"/>
                  </a:cubicBezTo>
                  <a:cubicBezTo>
                    <a:pt x="873" y="1524"/>
                    <a:pt x="873" y="1524"/>
                    <a:pt x="873" y="1524"/>
                  </a:cubicBezTo>
                  <a:cubicBezTo>
                    <a:pt x="980" y="1460"/>
                    <a:pt x="1118" y="1364"/>
                    <a:pt x="1235" y="1310"/>
                  </a:cubicBezTo>
                  <a:cubicBezTo>
                    <a:pt x="1469" y="1193"/>
                    <a:pt x="1469" y="1193"/>
                    <a:pt x="1469" y="1193"/>
                  </a:cubicBezTo>
                  <a:cubicBezTo>
                    <a:pt x="1576" y="1140"/>
                    <a:pt x="1714" y="1087"/>
                    <a:pt x="1831" y="1044"/>
                  </a:cubicBezTo>
                  <a:cubicBezTo>
                    <a:pt x="2098" y="948"/>
                    <a:pt x="2098" y="948"/>
                    <a:pt x="2098" y="948"/>
                  </a:cubicBezTo>
                  <a:cubicBezTo>
                    <a:pt x="2204" y="916"/>
                    <a:pt x="2343" y="874"/>
                    <a:pt x="2449" y="842"/>
                  </a:cubicBezTo>
                  <a:cubicBezTo>
                    <a:pt x="2747" y="767"/>
                    <a:pt x="2747" y="767"/>
                    <a:pt x="2747" y="767"/>
                  </a:cubicBezTo>
                  <a:cubicBezTo>
                    <a:pt x="2854" y="746"/>
                    <a:pt x="2992" y="714"/>
                    <a:pt x="3099" y="692"/>
                  </a:cubicBezTo>
                  <a:cubicBezTo>
                    <a:pt x="3407" y="639"/>
                    <a:pt x="3407" y="639"/>
                    <a:pt x="3407" y="639"/>
                  </a:cubicBezTo>
                  <a:cubicBezTo>
                    <a:pt x="3514" y="618"/>
                    <a:pt x="3652" y="597"/>
                    <a:pt x="3759" y="586"/>
                  </a:cubicBezTo>
                  <a:cubicBezTo>
                    <a:pt x="4089" y="543"/>
                    <a:pt x="4089" y="543"/>
                    <a:pt x="4089" y="543"/>
                  </a:cubicBezTo>
                  <a:cubicBezTo>
                    <a:pt x="4195" y="533"/>
                    <a:pt x="4334" y="522"/>
                    <a:pt x="4429" y="511"/>
                  </a:cubicBezTo>
                  <a:cubicBezTo>
                    <a:pt x="4759" y="490"/>
                    <a:pt x="4759" y="490"/>
                    <a:pt x="4759" y="490"/>
                  </a:cubicBezTo>
                  <a:cubicBezTo>
                    <a:pt x="4855" y="479"/>
                    <a:pt x="4983" y="479"/>
                    <a:pt x="5090" y="469"/>
                  </a:cubicBezTo>
                  <a:cubicBezTo>
                    <a:pt x="5409" y="469"/>
                    <a:pt x="5409" y="469"/>
                    <a:pt x="5409" y="469"/>
                  </a:cubicBezTo>
                  <a:cubicBezTo>
                    <a:pt x="5505" y="469"/>
                    <a:pt x="5633" y="469"/>
                    <a:pt x="5728" y="469"/>
                  </a:cubicBezTo>
                  <a:cubicBezTo>
                    <a:pt x="6048" y="469"/>
                    <a:pt x="6048" y="469"/>
                    <a:pt x="6048" y="469"/>
                  </a:cubicBezTo>
                  <a:cubicBezTo>
                    <a:pt x="6144" y="469"/>
                    <a:pt x="6271" y="479"/>
                    <a:pt x="6367" y="479"/>
                  </a:cubicBezTo>
                  <a:cubicBezTo>
                    <a:pt x="6687" y="501"/>
                    <a:pt x="6687" y="501"/>
                    <a:pt x="6687" y="501"/>
                  </a:cubicBezTo>
                  <a:cubicBezTo>
                    <a:pt x="6782" y="511"/>
                    <a:pt x="6910" y="522"/>
                    <a:pt x="7006" y="533"/>
                  </a:cubicBezTo>
                  <a:cubicBezTo>
                    <a:pt x="7315" y="565"/>
                    <a:pt x="7315" y="565"/>
                    <a:pt x="7315" y="565"/>
                  </a:cubicBezTo>
                  <a:cubicBezTo>
                    <a:pt x="7411" y="575"/>
                    <a:pt x="7538" y="597"/>
                    <a:pt x="7634" y="607"/>
                  </a:cubicBezTo>
                  <a:cubicBezTo>
                    <a:pt x="7943" y="660"/>
                    <a:pt x="7943" y="660"/>
                    <a:pt x="7943" y="660"/>
                  </a:cubicBezTo>
                  <a:cubicBezTo>
                    <a:pt x="8039" y="671"/>
                    <a:pt x="8167" y="703"/>
                    <a:pt x="8273" y="714"/>
                  </a:cubicBezTo>
                  <a:cubicBezTo>
                    <a:pt x="8571" y="788"/>
                    <a:pt x="8571" y="788"/>
                    <a:pt x="8571" y="788"/>
                  </a:cubicBezTo>
                  <a:cubicBezTo>
                    <a:pt x="8667" y="810"/>
                    <a:pt x="8805" y="842"/>
                    <a:pt x="8901" y="874"/>
                  </a:cubicBezTo>
                  <a:cubicBezTo>
                    <a:pt x="9189" y="959"/>
                    <a:pt x="9189" y="959"/>
                    <a:pt x="9189" y="959"/>
                  </a:cubicBezTo>
                  <a:cubicBezTo>
                    <a:pt x="9295" y="1001"/>
                    <a:pt x="9434" y="1044"/>
                    <a:pt x="9529" y="1087"/>
                  </a:cubicBezTo>
                  <a:cubicBezTo>
                    <a:pt x="9796" y="1193"/>
                    <a:pt x="9796" y="1193"/>
                    <a:pt x="9796" y="1193"/>
                  </a:cubicBezTo>
                  <a:cubicBezTo>
                    <a:pt x="9902" y="1246"/>
                    <a:pt x="10051" y="1321"/>
                    <a:pt x="10147" y="1374"/>
                  </a:cubicBezTo>
                  <a:cubicBezTo>
                    <a:pt x="10030" y="1310"/>
                    <a:pt x="9881" y="1246"/>
                    <a:pt x="9710" y="1193"/>
                  </a:cubicBezTo>
                  <a:cubicBezTo>
                    <a:pt x="9668" y="1183"/>
                    <a:pt x="9615" y="1161"/>
                    <a:pt x="9572" y="1151"/>
                  </a:cubicBezTo>
                  <a:cubicBezTo>
                    <a:pt x="5782" y="0"/>
                    <a:pt x="586" y="1417"/>
                    <a:pt x="1736" y="3292"/>
                  </a:cubicBezTo>
                  <a:cubicBezTo>
                    <a:pt x="2172" y="3985"/>
                    <a:pt x="3205" y="3900"/>
                    <a:pt x="3556" y="4688"/>
                  </a:cubicBezTo>
                  <a:cubicBezTo>
                    <a:pt x="3801" y="5221"/>
                    <a:pt x="3929" y="5796"/>
                    <a:pt x="4216" y="6318"/>
                  </a:cubicBezTo>
                  <a:cubicBezTo>
                    <a:pt x="4994" y="7789"/>
                    <a:pt x="4994" y="7789"/>
                    <a:pt x="4994" y="7789"/>
                  </a:cubicBezTo>
                  <a:cubicBezTo>
                    <a:pt x="4791" y="8141"/>
                    <a:pt x="4312" y="7895"/>
                    <a:pt x="4089" y="8204"/>
                  </a:cubicBezTo>
                  <a:cubicBezTo>
                    <a:pt x="4057" y="8258"/>
                    <a:pt x="4035" y="8364"/>
                    <a:pt x="4057" y="8428"/>
                  </a:cubicBezTo>
                  <a:cubicBezTo>
                    <a:pt x="4355" y="9068"/>
                    <a:pt x="10136" y="9483"/>
                    <a:pt x="10562" y="7469"/>
                  </a:cubicBezTo>
                  <a:cubicBezTo>
                    <a:pt x="10605" y="7267"/>
                    <a:pt x="10403" y="7182"/>
                    <a:pt x="10339" y="7032"/>
                  </a:cubicBezTo>
                  <a:cubicBezTo>
                    <a:pt x="10307" y="6958"/>
                    <a:pt x="10360" y="6777"/>
                    <a:pt x="10477" y="6489"/>
                  </a:cubicBezTo>
                  <a:cubicBezTo>
                    <a:pt x="11733" y="3633"/>
                    <a:pt x="11478" y="1843"/>
                    <a:pt x="9710" y="1193"/>
                  </a:cubicBezTo>
                  <a:cubicBezTo>
                    <a:pt x="9881" y="1246"/>
                    <a:pt x="10030" y="1310"/>
                    <a:pt x="10147" y="1374"/>
                  </a:cubicBezTo>
                </a:path>
              </a:pathLst>
            </a:custGeom>
            <a:solidFill>
              <a:srgbClr val="FF9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54" name="Freeform 130"/>
            <p:cNvSpPr>
              <a:spLocks noChangeAspect="1"/>
            </p:cNvSpPr>
            <p:nvPr/>
          </p:nvSpPr>
          <p:spPr bwMode="auto">
            <a:xfrm>
              <a:off x="2187" y="1541"/>
              <a:ext cx="1359" cy="1181"/>
            </a:xfrm>
            <a:custGeom>
              <a:avLst/>
              <a:gdLst>
                <a:gd name="T0" fmla="*/ 11283 w 11325"/>
                <a:gd name="T1" fmla="*/ 3351 h 9841"/>
                <a:gd name="T2" fmla="*/ 11272 w 11325"/>
                <a:gd name="T3" fmla="*/ 3819 h 9841"/>
                <a:gd name="T4" fmla="*/ 11240 w 11325"/>
                <a:gd name="T5" fmla="*/ 4309 h 9841"/>
                <a:gd name="T6" fmla="*/ 11197 w 11325"/>
                <a:gd name="T7" fmla="*/ 4830 h 9841"/>
                <a:gd name="T8" fmla="*/ 11123 w 11325"/>
                <a:gd name="T9" fmla="*/ 5394 h 9841"/>
                <a:gd name="T10" fmla="*/ 11016 w 11325"/>
                <a:gd name="T11" fmla="*/ 5979 h 9841"/>
                <a:gd name="T12" fmla="*/ 10867 w 11325"/>
                <a:gd name="T13" fmla="*/ 6596 h 9841"/>
                <a:gd name="T14" fmla="*/ 10506 w 11325"/>
                <a:gd name="T15" fmla="*/ 8214 h 9841"/>
                <a:gd name="T16" fmla="*/ 9952 w 11325"/>
                <a:gd name="T17" fmla="*/ 8756 h 9841"/>
                <a:gd name="T18" fmla="*/ 9164 w 11325"/>
                <a:gd name="T19" fmla="*/ 9139 h 9841"/>
                <a:gd name="T20" fmla="*/ 8324 w 11325"/>
                <a:gd name="T21" fmla="*/ 9395 h 9841"/>
                <a:gd name="T22" fmla="*/ 7398 w 11325"/>
                <a:gd name="T23" fmla="*/ 9565 h 9841"/>
                <a:gd name="T24" fmla="*/ 6461 w 11325"/>
                <a:gd name="T25" fmla="*/ 9650 h 9841"/>
                <a:gd name="T26" fmla="*/ 5546 w 11325"/>
                <a:gd name="T27" fmla="*/ 9671 h 9841"/>
                <a:gd name="T28" fmla="*/ 4641 w 11325"/>
                <a:gd name="T29" fmla="*/ 9639 h 9841"/>
                <a:gd name="T30" fmla="*/ 3757 w 11325"/>
                <a:gd name="T31" fmla="*/ 9544 h 9841"/>
                <a:gd name="T32" fmla="*/ 2885 w 11325"/>
                <a:gd name="T33" fmla="*/ 9373 h 9841"/>
                <a:gd name="T34" fmla="*/ 2033 w 11325"/>
                <a:gd name="T35" fmla="*/ 9107 h 9841"/>
                <a:gd name="T36" fmla="*/ 1277 w 11325"/>
                <a:gd name="T37" fmla="*/ 8714 h 9841"/>
                <a:gd name="T38" fmla="*/ 607 w 11325"/>
                <a:gd name="T39" fmla="*/ 7884 h 9841"/>
                <a:gd name="T40" fmla="*/ 511 w 11325"/>
                <a:gd name="T41" fmla="*/ 7331 h 9841"/>
                <a:gd name="T42" fmla="*/ 447 w 11325"/>
                <a:gd name="T43" fmla="*/ 6799 h 9841"/>
                <a:gd name="T44" fmla="*/ 298 w 11325"/>
                <a:gd name="T45" fmla="*/ 6160 h 9841"/>
                <a:gd name="T46" fmla="*/ 181 w 11325"/>
                <a:gd name="T47" fmla="*/ 5564 h 9841"/>
                <a:gd name="T48" fmla="*/ 96 w 11325"/>
                <a:gd name="T49" fmla="*/ 5000 h 9841"/>
                <a:gd name="T50" fmla="*/ 43 w 11325"/>
                <a:gd name="T51" fmla="*/ 4468 h 9841"/>
                <a:gd name="T52" fmla="*/ 11 w 11325"/>
                <a:gd name="T53" fmla="*/ 3958 h 9841"/>
                <a:gd name="T54" fmla="*/ 0 w 11325"/>
                <a:gd name="T55" fmla="*/ 3490 h 9841"/>
                <a:gd name="T56" fmla="*/ 11 w 11325"/>
                <a:gd name="T57" fmla="*/ 3021 h 9841"/>
                <a:gd name="T58" fmla="*/ 681 w 11325"/>
                <a:gd name="T59" fmla="*/ 1915 h 9841"/>
                <a:gd name="T60" fmla="*/ 1469 w 11325"/>
                <a:gd name="T61" fmla="*/ 1447 h 9841"/>
                <a:gd name="T62" fmla="*/ 2448 w 11325"/>
                <a:gd name="T63" fmla="*/ 1096 h 9841"/>
                <a:gd name="T64" fmla="*/ 3406 w 11325"/>
                <a:gd name="T65" fmla="*/ 894 h 9841"/>
                <a:gd name="T66" fmla="*/ 4428 w 11325"/>
                <a:gd name="T67" fmla="*/ 766 h 9841"/>
                <a:gd name="T68" fmla="*/ 5407 w 11325"/>
                <a:gd name="T69" fmla="*/ 723 h 9841"/>
                <a:gd name="T70" fmla="*/ 6365 w 11325"/>
                <a:gd name="T71" fmla="*/ 734 h 9841"/>
                <a:gd name="T72" fmla="*/ 7312 w 11325"/>
                <a:gd name="T73" fmla="*/ 819 h 9841"/>
                <a:gd name="T74" fmla="*/ 8270 w 11325"/>
                <a:gd name="T75" fmla="*/ 968 h 9841"/>
                <a:gd name="T76" fmla="*/ 9186 w 11325"/>
                <a:gd name="T77" fmla="*/ 1213 h 9841"/>
                <a:gd name="T78" fmla="*/ 10144 w 11325"/>
                <a:gd name="T79" fmla="*/ 1628 h 9841"/>
                <a:gd name="T80" fmla="*/ 3289 w 11325"/>
                <a:gd name="T81" fmla="*/ 5117 h 9841"/>
                <a:gd name="T82" fmla="*/ 3768 w 11325"/>
                <a:gd name="T83" fmla="*/ 8416 h 9841"/>
                <a:gd name="T84" fmla="*/ 10644 w 11325"/>
                <a:gd name="T85" fmla="*/ 7618 h 9841"/>
                <a:gd name="T86" fmla="*/ 11080 w 11325"/>
                <a:gd name="T87" fmla="*/ 5000 h 9841"/>
                <a:gd name="T88" fmla="*/ 11229 w 11325"/>
                <a:gd name="T89" fmla="*/ 2830 h 9841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1325"/>
                <a:gd name="T136" fmla="*/ 0 h 9841"/>
                <a:gd name="T137" fmla="*/ 11325 w 11325"/>
                <a:gd name="T138" fmla="*/ 9841 h 9841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1325" h="9841">
                  <a:moveTo>
                    <a:pt x="11229" y="2830"/>
                  </a:moveTo>
                  <a:cubicBezTo>
                    <a:pt x="11240" y="2883"/>
                    <a:pt x="11272" y="3011"/>
                    <a:pt x="11283" y="3202"/>
                  </a:cubicBezTo>
                  <a:cubicBezTo>
                    <a:pt x="11283" y="3351"/>
                    <a:pt x="11283" y="3351"/>
                    <a:pt x="11283" y="3351"/>
                  </a:cubicBezTo>
                  <a:cubicBezTo>
                    <a:pt x="11283" y="3404"/>
                    <a:pt x="11272" y="3458"/>
                    <a:pt x="11272" y="3511"/>
                  </a:cubicBezTo>
                  <a:cubicBezTo>
                    <a:pt x="11272" y="3660"/>
                    <a:pt x="11272" y="3660"/>
                    <a:pt x="11272" y="3660"/>
                  </a:cubicBezTo>
                  <a:cubicBezTo>
                    <a:pt x="11272" y="3702"/>
                    <a:pt x="11272" y="3766"/>
                    <a:pt x="11272" y="3819"/>
                  </a:cubicBezTo>
                  <a:cubicBezTo>
                    <a:pt x="11261" y="3979"/>
                    <a:pt x="11261" y="3979"/>
                    <a:pt x="11261" y="3979"/>
                  </a:cubicBezTo>
                  <a:cubicBezTo>
                    <a:pt x="11261" y="4032"/>
                    <a:pt x="11261" y="4096"/>
                    <a:pt x="11251" y="4139"/>
                  </a:cubicBezTo>
                  <a:cubicBezTo>
                    <a:pt x="11240" y="4309"/>
                    <a:pt x="11240" y="4309"/>
                    <a:pt x="11240" y="4309"/>
                  </a:cubicBezTo>
                  <a:cubicBezTo>
                    <a:pt x="11240" y="4362"/>
                    <a:pt x="11240" y="4426"/>
                    <a:pt x="11229" y="4479"/>
                  </a:cubicBezTo>
                  <a:cubicBezTo>
                    <a:pt x="11219" y="4660"/>
                    <a:pt x="11219" y="4660"/>
                    <a:pt x="11219" y="4660"/>
                  </a:cubicBezTo>
                  <a:cubicBezTo>
                    <a:pt x="11208" y="4713"/>
                    <a:pt x="11208" y="4777"/>
                    <a:pt x="11197" y="4830"/>
                  </a:cubicBezTo>
                  <a:cubicBezTo>
                    <a:pt x="11176" y="5011"/>
                    <a:pt x="11176" y="5011"/>
                    <a:pt x="11176" y="5011"/>
                  </a:cubicBezTo>
                  <a:cubicBezTo>
                    <a:pt x="11165" y="5075"/>
                    <a:pt x="11165" y="5149"/>
                    <a:pt x="11155" y="5203"/>
                  </a:cubicBezTo>
                  <a:cubicBezTo>
                    <a:pt x="11123" y="5394"/>
                    <a:pt x="11123" y="5394"/>
                    <a:pt x="11123" y="5394"/>
                  </a:cubicBezTo>
                  <a:cubicBezTo>
                    <a:pt x="11112" y="5447"/>
                    <a:pt x="11102" y="5522"/>
                    <a:pt x="11091" y="5586"/>
                  </a:cubicBezTo>
                  <a:cubicBezTo>
                    <a:pt x="11059" y="5777"/>
                    <a:pt x="11059" y="5777"/>
                    <a:pt x="11059" y="5777"/>
                  </a:cubicBezTo>
                  <a:cubicBezTo>
                    <a:pt x="11048" y="5841"/>
                    <a:pt x="11027" y="5915"/>
                    <a:pt x="11016" y="5979"/>
                  </a:cubicBezTo>
                  <a:cubicBezTo>
                    <a:pt x="10974" y="6181"/>
                    <a:pt x="10974" y="6181"/>
                    <a:pt x="10974" y="6181"/>
                  </a:cubicBezTo>
                  <a:cubicBezTo>
                    <a:pt x="10963" y="6245"/>
                    <a:pt x="10942" y="6320"/>
                    <a:pt x="10921" y="6384"/>
                  </a:cubicBezTo>
                  <a:cubicBezTo>
                    <a:pt x="10867" y="6596"/>
                    <a:pt x="10867" y="6596"/>
                    <a:pt x="10867" y="6596"/>
                  </a:cubicBezTo>
                  <a:cubicBezTo>
                    <a:pt x="10857" y="6660"/>
                    <a:pt x="10836" y="6745"/>
                    <a:pt x="10814" y="6809"/>
                  </a:cubicBezTo>
                  <a:cubicBezTo>
                    <a:pt x="10772" y="6990"/>
                    <a:pt x="10772" y="6990"/>
                    <a:pt x="10772" y="6990"/>
                  </a:cubicBezTo>
                  <a:cubicBezTo>
                    <a:pt x="10612" y="8033"/>
                    <a:pt x="10612" y="8033"/>
                    <a:pt x="10506" y="8214"/>
                  </a:cubicBezTo>
                  <a:cubicBezTo>
                    <a:pt x="10378" y="8384"/>
                    <a:pt x="10378" y="8384"/>
                    <a:pt x="10378" y="8384"/>
                  </a:cubicBezTo>
                  <a:cubicBezTo>
                    <a:pt x="10314" y="8458"/>
                    <a:pt x="10208" y="8554"/>
                    <a:pt x="10133" y="8618"/>
                  </a:cubicBezTo>
                  <a:cubicBezTo>
                    <a:pt x="9952" y="8756"/>
                    <a:pt x="9952" y="8756"/>
                    <a:pt x="9952" y="8756"/>
                  </a:cubicBezTo>
                  <a:cubicBezTo>
                    <a:pt x="9867" y="8809"/>
                    <a:pt x="9760" y="8873"/>
                    <a:pt x="9675" y="8916"/>
                  </a:cubicBezTo>
                  <a:cubicBezTo>
                    <a:pt x="9452" y="9022"/>
                    <a:pt x="9452" y="9022"/>
                    <a:pt x="9452" y="9022"/>
                  </a:cubicBezTo>
                  <a:cubicBezTo>
                    <a:pt x="9367" y="9065"/>
                    <a:pt x="9250" y="9107"/>
                    <a:pt x="9164" y="9139"/>
                  </a:cubicBezTo>
                  <a:cubicBezTo>
                    <a:pt x="8909" y="9235"/>
                    <a:pt x="8909" y="9235"/>
                    <a:pt x="8909" y="9235"/>
                  </a:cubicBezTo>
                  <a:cubicBezTo>
                    <a:pt x="8813" y="9256"/>
                    <a:pt x="8696" y="9299"/>
                    <a:pt x="8611" y="9320"/>
                  </a:cubicBezTo>
                  <a:cubicBezTo>
                    <a:pt x="8324" y="9395"/>
                    <a:pt x="8324" y="9395"/>
                    <a:pt x="8324" y="9395"/>
                  </a:cubicBezTo>
                  <a:cubicBezTo>
                    <a:pt x="8238" y="9416"/>
                    <a:pt x="8111" y="9437"/>
                    <a:pt x="8015" y="9458"/>
                  </a:cubicBezTo>
                  <a:cubicBezTo>
                    <a:pt x="7717" y="9512"/>
                    <a:pt x="7717" y="9512"/>
                    <a:pt x="7717" y="9512"/>
                  </a:cubicBezTo>
                  <a:cubicBezTo>
                    <a:pt x="7621" y="9522"/>
                    <a:pt x="7493" y="9544"/>
                    <a:pt x="7398" y="9565"/>
                  </a:cubicBezTo>
                  <a:cubicBezTo>
                    <a:pt x="7089" y="9597"/>
                    <a:pt x="7089" y="9597"/>
                    <a:pt x="7089" y="9597"/>
                  </a:cubicBezTo>
                  <a:cubicBezTo>
                    <a:pt x="6993" y="9607"/>
                    <a:pt x="6865" y="9618"/>
                    <a:pt x="6770" y="9629"/>
                  </a:cubicBezTo>
                  <a:cubicBezTo>
                    <a:pt x="6461" y="9650"/>
                    <a:pt x="6461" y="9650"/>
                    <a:pt x="6461" y="9650"/>
                  </a:cubicBezTo>
                  <a:cubicBezTo>
                    <a:pt x="6365" y="9650"/>
                    <a:pt x="6248" y="9661"/>
                    <a:pt x="6152" y="9661"/>
                  </a:cubicBezTo>
                  <a:cubicBezTo>
                    <a:pt x="5844" y="9671"/>
                    <a:pt x="5844" y="9671"/>
                    <a:pt x="5844" y="9671"/>
                  </a:cubicBezTo>
                  <a:cubicBezTo>
                    <a:pt x="5758" y="9671"/>
                    <a:pt x="5641" y="9671"/>
                    <a:pt x="5546" y="9671"/>
                  </a:cubicBezTo>
                  <a:cubicBezTo>
                    <a:pt x="5248" y="9671"/>
                    <a:pt x="5248" y="9671"/>
                    <a:pt x="5248" y="9671"/>
                  </a:cubicBezTo>
                  <a:cubicBezTo>
                    <a:pt x="5152" y="9661"/>
                    <a:pt x="5035" y="9661"/>
                    <a:pt x="4939" y="9650"/>
                  </a:cubicBezTo>
                  <a:cubicBezTo>
                    <a:pt x="4641" y="9639"/>
                    <a:pt x="4641" y="9639"/>
                    <a:pt x="4641" y="9639"/>
                  </a:cubicBezTo>
                  <a:cubicBezTo>
                    <a:pt x="4556" y="9629"/>
                    <a:pt x="4439" y="9618"/>
                    <a:pt x="4343" y="9607"/>
                  </a:cubicBezTo>
                  <a:cubicBezTo>
                    <a:pt x="4055" y="9575"/>
                    <a:pt x="4055" y="9575"/>
                    <a:pt x="4055" y="9575"/>
                  </a:cubicBezTo>
                  <a:cubicBezTo>
                    <a:pt x="3960" y="9565"/>
                    <a:pt x="3843" y="9554"/>
                    <a:pt x="3757" y="9544"/>
                  </a:cubicBezTo>
                  <a:cubicBezTo>
                    <a:pt x="3459" y="9490"/>
                    <a:pt x="3459" y="9490"/>
                    <a:pt x="3459" y="9490"/>
                  </a:cubicBezTo>
                  <a:cubicBezTo>
                    <a:pt x="3374" y="9480"/>
                    <a:pt x="3257" y="9458"/>
                    <a:pt x="3172" y="9437"/>
                  </a:cubicBezTo>
                  <a:cubicBezTo>
                    <a:pt x="2885" y="9373"/>
                    <a:pt x="2885" y="9373"/>
                    <a:pt x="2885" y="9373"/>
                  </a:cubicBezTo>
                  <a:cubicBezTo>
                    <a:pt x="2799" y="9352"/>
                    <a:pt x="2682" y="9320"/>
                    <a:pt x="2587" y="9299"/>
                  </a:cubicBezTo>
                  <a:cubicBezTo>
                    <a:pt x="2320" y="9214"/>
                    <a:pt x="2320" y="9214"/>
                    <a:pt x="2320" y="9214"/>
                  </a:cubicBezTo>
                  <a:cubicBezTo>
                    <a:pt x="2225" y="9182"/>
                    <a:pt x="2118" y="9139"/>
                    <a:pt x="2033" y="9107"/>
                  </a:cubicBezTo>
                  <a:cubicBezTo>
                    <a:pt x="1778" y="9001"/>
                    <a:pt x="1778" y="9001"/>
                    <a:pt x="1778" y="9001"/>
                  </a:cubicBezTo>
                  <a:cubicBezTo>
                    <a:pt x="1692" y="8958"/>
                    <a:pt x="1575" y="8905"/>
                    <a:pt x="1501" y="8852"/>
                  </a:cubicBezTo>
                  <a:cubicBezTo>
                    <a:pt x="1277" y="8714"/>
                    <a:pt x="1277" y="8714"/>
                    <a:pt x="1277" y="8714"/>
                  </a:cubicBezTo>
                  <a:cubicBezTo>
                    <a:pt x="1043" y="8533"/>
                    <a:pt x="1001" y="8512"/>
                    <a:pt x="852" y="8331"/>
                  </a:cubicBezTo>
                  <a:cubicBezTo>
                    <a:pt x="735" y="8171"/>
                    <a:pt x="735" y="8171"/>
                    <a:pt x="735" y="8171"/>
                  </a:cubicBezTo>
                  <a:cubicBezTo>
                    <a:pt x="692" y="8086"/>
                    <a:pt x="639" y="7969"/>
                    <a:pt x="607" y="7884"/>
                  </a:cubicBezTo>
                  <a:cubicBezTo>
                    <a:pt x="554" y="7714"/>
                    <a:pt x="554" y="7714"/>
                    <a:pt x="554" y="7714"/>
                  </a:cubicBezTo>
                  <a:cubicBezTo>
                    <a:pt x="554" y="7650"/>
                    <a:pt x="532" y="7565"/>
                    <a:pt x="522" y="7501"/>
                  </a:cubicBezTo>
                  <a:cubicBezTo>
                    <a:pt x="511" y="7331"/>
                    <a:pt x="511" y="7331"/>
                    <a:pt x="511" y="7331"/>
                  </a:cubicBezTo>
                  <a:cubicBezTo>
                    <a:pt x="511" y="7288"/>
                    <a:pt x="511" y="7213"/>
                    <a:pt x="500" y="7171"/>
                  </a:cubicBezTo>
                  <a:cubicBezTo>
                    <a:pt x="490" y="7043"/>
                    <a:pt x="490" y="7043"/>
                    <a:pt x="490" y="7043"/>
                  </a:cubicBezTo>
                  <a:cubicBezTo>
                    <a:pt x="479" y="6969"/>
                    <a:pt x="468" y="6862"/>
                    <a:pt x="447" y="6799"/>
                  </a:cubicBezTo>
                  <a:cubicBezTo>
                    <a:pt x="394" y="6575"/>
                    <a:pt x="394" y="6575"/>
                    <a:pt x="394" y="6575"/>
                  </a:cubicBezTo>
                  <a:cubicBezTo>
                    <a:pt x="373" y="6522"/>
                    <a:pt x="351" y="6437"/>
                    <a:pt x="341" y="6373"/>
                  </a:cubicBezTo>
                  <a:cubicBezTo>
                    <a:pt x="298" y="6160"/>
                    <a:pt x="298" y="6160"/>
                    <a:pt x="298" y="6160"/>
                  </a:cubicBezTo>
                  <a:cubicBezTo>
                    <a:pt x="277" y="6096"/>
                    <a:pt x="266" y="6022"/>
                    <a:pt x="245" y="5958"/>
                  </a:cubicBezTo>
                  <a:cubicBezTo>
                    <a:pt x="213" y="5756"/>
                    <a:pt x="213" y="5756"/>
                    <a:pt x="213" y="5756"/>
                  </a:cubicBezTo>
                  <a:cubicBezTo>
                    <a:pt x="202" y="5703"/>
                    <a:pt x="181" y="5618"/>
                    <a:pt x="181" y="5564"/>
                  </a:cubicBezTo>
                  <a:cubicBezTo>
                    <a:pt x="149" y="5373"/>
                    <a:pt x="149" y="5373"/>
                    <a:pt x="149" y="5373"/>
                  </a:cubicBezTo>
                  <a:cubicBezTo>
                    <a:pt x="139" y="5320"/>
                    <a:pt x="128" y="5235"/>
                    <a:pt x="117" y="5181"/>
                  </a:cubicBezTo>
                  <a:cubicBezTo>
                    <a:pt x="96" y="5000"/>
                    <a:pt x="96" y="5000"/>
                    <a:pt x="96" y="5000"/>
                  </a:cubicBezTo>
                  <a:cubicBezTo>
                    <a:pt x="85" y="4947"/>
                    <a:pt x="75" y="4873"/>
                    <a:pt x="75" y="4820"/>
                  </a:cubicBezTo>
                  <a:cubicBezTo>
                    <a:pt x="53" y="4639"/>
                    <a:pt x="53" y="4639"/>
                    <a:pt x="53" y="4639"/>
                  </a:cubicBezTo>
                  <a:cubicBezTo>
                    <a:pt x="53" y="4585"/>
                    <a:pt x="43" y="4511"/>
                    <a:pt x="43" y="4468"/>
                  </a:cubicBezTo>
                  <a:cubicBezTo>
                    <a:pt x="32" y="4288"/>
                    <a:pt x="32" y="4288"/>
                    <a:pt x="32" y="4288"/>
                  </a:cubicBezTo>
                  <a:cubicBezTo>
                    <a:pt x="21" y="4245"/>
                    <a:pt x="21" y="4171"/>
                    <a:pt x="21" y="4128"/>
                  </a:cubicBezTo>
                  <a:cubicBezTo>
                    <a:pt x="11" y="3958"/>
                    <a:pt x="11" y="3958"/>
                    <a:pt x="11" y="3958"/>
                  </a:cubicBezTo>
                  <a:cubicBezTo>
                    <a:pt x="11" y="3915"/>
                    <a:pt x="11" y="3851"/>
                    <a:pt x="11" y="3798"/>
                  </a:cubicBezTo>
                  <a:cubicBezTo>
                    <a:pt x="0" y="3639"/>
                    <a:pt x="0" y="3639"/>
                    <a:pt x="0" y="3639"/>
                  </a:cubicBezTo>
                  <a:cubicBezTo>
                    <a:pt x="0" y="3596"/>
                    <a:pt x="0" y="3532"/>
                    <a:pt x="0" y="3490"/>
                  </a:cubicBezTo>
                  <a:cubicBezTo>
                    <a:pt x="0" y="3341"/>
                    <a:pt x="0" y="3341"/>
                    <a:pt x="0" y="3341"/>
                  </a:cubicBezTo>
                  <a:cubicBezTo>
                    <a:pt x="0" y="3287"/>
                    <a:pt x="0" y="3234"/>
                    <a:pt x="0" y="3192"/>
                  </a:cubicBezTo>
                  <a:cubicBezTo>
                    <a:pt x="11" y="3021"/>
                    <a:pt x="11" y="3021"/>
                    <a:pt x="11" y="3021"/>
                  </a:cubicBezTo>
                  <a:cubicBezTo>
                    <a:pt x="64" y="2745"/>
                    <a:pt x="85" y="2660"/>
                    <a:pt x="234" y="2404"/>
                  </a:cubicBezTo>
                  <a:cubicBezTo>
                    <a:pt x="351" y="2245"/>
                    <a:pt x="351" y="2245"/>
                    <a:pt x="351" y="2245"/>
                  </a:cubicBezTo>
                  <a:cubicBezTo>
                    <a:pt x="532" y="2043"/>
                    <a:pt x="543" y="2032"/>
                    <a:pt x="681" y="1915"/>
                  </a:cubicBezTo>
                  <a:cubicBezTo>
                    <a:pt x="873" y="1777"/>
                    <a:pt x="873" y="1777"/>
                    <a:pt x="873" y="1777"/>
                  </a:cubicBezTo>
                  <a:cubicBezTo>
                    <a:pt x="979" y="1713"/>
                    <a:pt x="1118" y="1617"/>
                    <a:pt x="1235" y="1564"/>
                  </a:cubicBezTo>
                  <a:cubicBezTo>
                    <a:pt x="1469" y="1447"/>
                    <a:pt x="1469" y="1447"/>
                    <a:pt x="1469" y="1447"/>
                  </a:cubicBezTo>
                  <a:cubicBezTo>
                    <a:pt x="1575" y="1394"/>
                    <a:pt x="1714" y="1340"/>
                    <a:pt x="1831" y="1298"/>
                  </a:cubicBezTo>
                  <a:cubicBezTo>
                    <a:pt x="2097" y="1202"/>
                    <a:pt x="2097" y="1202"/>
                    <a:pt x="2097" y="1202"/>
                  </a:cubicBezTo>
                  <a:cubicBezTo>
                    <a:pt x="2203" y="1170"/>
                    <a:pt x="2342" y="1128"/>
                    <a:pt x="2448" y="1096"/>
                  </a:cubicBezTo>
                  <a:cubicBezTo>
                    <a:pt x="2746" y="1021"/>
                    <a:pt x="2746" y="1021"/>
                    <a:pt x="2746" y="1021"/>
                  </a:cubicBezTo>
                  <a:cubicBezTo>
                    <a:pt x="2853" y="1000"/>
                    <a:pt x="2991" y="968"/>
                    <a:pt x="3097" y="947"/>
                  </a:cubicBezTo>
                  <a:cubicBezTo>
                    <a:pt x="3406" y="894"/>
                    <a:pt x="3406" y="894"/>
                    <a:pt x="3406" y="894"/>
                  </a:cubicBezTo>
                  <a:cubicBezTo>
                    <a:pt x="3513" y="872"/>
                    <a:pt x="3651" y="851"/>
                    <a:pt x="3757" y="840"/>
                  </a:cubicBezTo>
                  <a:cubicBezTo>
                    <a:pt x="4087" y="798"/>
                    <a:pt x="4087" y="798"/>
                    <a:pt x="4087" y="798"/>
                  </a:cubicBezTo>
                  <a:cubicBezTo>
                    <a:pt x="4194" y="787"/>
                    <a:pt x="4332" y="776"/>
                    <a:pt x="4428" y="766"/>
                  </a:cubicBezTo>
                  <a:cubicBezTo>
                    <a:pt x="4758" y="745"/>
                    <a:pt x="4758" y="745"/>
                    <a:pt x="4758" y="745"/>
                  </a:cubicBezTo>
                  <a:cubicBezTo>
                    <a:pt x="4854" y="734"/>
                    <a:pt x="4981" y="734"/>
                    <a:pt x="5088" y="723"/>
                  </a:cubicBezTo>
                  <a:cubicBezTo>
                    <a:pt x="5407" y="723"/>
                    <a:pt x="5407" y="723"/>
                    <a:pt x="5407" y="723"/>
                  </a:cubicBezTo>
                  <a:cubicBezTo>
                    <a:pt x="5503" y="723"/>
                    <a:pt x="5631" y="723"/>
                    <a:pt x="5726" y="723"/>
                  </a:cubicBezTo>
                  <a:cubicBezTo>
                    <a:pt x="6046" y="723"/>
                    <a:pt x="6046" y="723"/>
                    <a:pt x="6046" y="723"/>
                  </a:cubicBezTo>
                  <a:cubicBezTo>
                    <a:pt x="6142" y="723"/>
                    <a:pt x="6269" y="734"/>
                    <a:pt x="6365" y="734"/>
                  </a:cubicBezTo>
                  <a:cubicBezTo>
                    <a:pt x="6684" y="755"/>
                    <a:pt x="6684" y="755"/>
                    <a:pt x="6684" y="755"/>
                  </a:cubicBezTo>
                  <a:cubicBezTo>
                    <a:pt x="6780" y="766"/>
                    <a:pt x="6908" y="776"/>
                    <a:pt x="7004" y="787"/>
                  </a:cubicBezTo>
                  <a:cubicBezTo>
                    <a:pt x="7312" y="819"/>
                    <a:pt x="7312" y="819"/>
                    <a:pt x="7312" y="819"/>
                  </a:cubicBezTo>
                  <a:cubicBezTo>
                    <a:pt x="7408" y="830"/>
                    <a:pt x="7536" y="851"/>
                    <a:pt x="7632" y="862"/>
                  </a:cubicBezTo>
                  <a:cubicBezTo>
                    <a:pt x="7940" y="915"/>
                    <a:pt x="7940" y="915"/>
                    <a:pt x="7940" y="915"/>
                  </a:cubicBezTo>
                  <a:cubicBezTo>
                    <a:pt x="8036" y="925"/>
                    <a:pt x="8164" y="957"/>
                    <a:pt x="8270" y="968"/>
                  </a:cubicBezTo>
                  <a:cubicBezTo>
                    <a:pt x="8568" y="1042"/>
                    <a:pt x="8568" y="1042"/>
                    <a:pt x="8568" y="1042"/>
                  </a:cubicBezTo>
                  <a:cubicBezTo>
                    <a:pt x="8664" y="1064"/>
                    <a:pt x="8803" y="1096"/>
                    <a:pt x="8898" y="1128"/>
                  </a:cubicBezTo>
                  <a:cubicBezTo>
                    <a:pt x="9186" y="1213"/>
                    <a:pt x="9186" y="1213"/>
                    <a:pt x="9186" y="1213"/>
                  </a:cubicBezTo>
                  <a:cubicBezTo>
                    <a:pt x="9292" y="1255"/>
                    <a:pt x="9431" y="1298"/>
                    <a:pt x="9526" y="1340"/>
                  </a:cubicBezTo>
                  <a:cubicBezTo>
                    <a:pt x="9792" y="1447"/>
                    <a:pt x="9792" y="1447"/>
                    <a:pt x="9792" y="1447"/>
                  </a:cubicBezTo>
                  <a:cubicBezTo>
                    <a:pt x="9899" y="1500"/>
                    <a:pt x="10048" y="1574"/>
                    <a:pt x="10144" y="1628"/>
                  </a:cubicBezTo>
                  <a:cubicBezTo>
                    <a:pt x="10112" y="1606"/>
                    <a:pt x="10112" y="1606"/>
                    <a:pt x="10112" y="1606"/>
                  </a:cubicBezTo>
                  <a:cubicBezTo>
                    <a:pt x="6929" y="0"/>
                    <a:pt x="724" y="1138"/>
                    <a:pt x="1373" y="3202"/>
                  </a:cubicBezTo>
                  <a:cubicBezTo>
                    <a:pt x="1682" y="4171"/>
                    <a:pt x="3012" y="4117"/>
                    <a:pt x="3289" y="5117"/>
                  </a:cubicBezTo>
                  <a:cubicBezTo>
                    <a:pt x="3438" y="5692"/>
                    <a:pt x="3725" y="6341"/>
                    <a:pt x="4130" y="7075"/>
                  </a:cubicBezTo>
                  <a:cubicBezTo>
                    <a:pt x="4609" y="7916"/>
                    <a:pt x="4609" y="7916"/>
                    <a:pt x="4566" y="8011"/>
                  </a:cubicBezTo>
                  <a:cubicBezTo>
                    <a:pt x="4396" y="8331"/>
                    <a:pt x="3960" y="8128"/>
                    <a:pt x="3768" y="8416"/>
                  </a:cubicBezTo>
                  <a:cubicBezTo>
                    <a:pt x="3725" y="8469"/>
                    <a:pt x="3715" y="8575"/>
                    <a:pt x="3736" y="8639"/>
                  </a:cubicBezTo>
                  <a:cubicBezTo>
                    <a:pt x="3970" y="9161"/>
                    <a:pt x="9824" y="9841"/>
                    <a:pt x="10591" y="7777"/>
                  </a:cubicBezTo>
                  <a:cubicBezTo>
                    <a:pt x="10612" y="7724"/>
                    <a:pt x="10633" y="7671"/>
                    <a:pt x="10644" y="7618"/>
                  </a:cubicBezTo>
                  <a:cubicBezTo>
                    <a:pt x="10655" y="7437"/>
                    <a:pt x="10474" y="7320"/>
                    <a:pt x="10484" y="7139"/>
                  </a:cubicBezTo>
                  <a:cubicBezTo>
                    <a:pt x="10484" y="7075"/>
                    <a:pt x="10484" y="7075"/>
                    <a:pt x="10687" y="6511"/>
                  </a:cubicBezTo>
                  <a:cubicBezTo>
                    <a:pt x="10899" y="5884"/>
                    <a:pt x="11016" y="5341"/>
                    <a:pt x="11080" y="5000"/>
                  </a:cubicBezTo>
                  <a:cubicBezTo>
                    <a:pt x="11102" y="4894"/>
                    <a:pt x="11134" y="4703"/>
                    <a:pt x="11155" y="4458"/>
                  </a:cubicBezTo>
                  <a:cubicBezTo>
                    <a:pt x="11325" y="3032"/>
                    <a:pt x="11283" y="2947"/>
                    <a:pt x="11176" y="2670"/>
                  </a:cubicBezTo>
                  <a:cubicBezTo>
                    <a:pt x="11187" y="2724"/>
                    <a:pt x="11219" y="2787"/>
                    <a:pt x="11229" y="2830"/>
                  </a:cubicBezTo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55" name="Freeform 131"/>
            <p:cNvSpPr>
              <a:spLocks noChangeAspect="1"/>
            </p:cNvSpPr>
            <p:nvPr/>
          </p:nvSpPr>
          <p:spPr bwMode="auto">
            <a:xfrm>
              <a:off x="3401" y="1734"/>
              <a:ext cx="23" cy="14"/>
            </a:xfrm>
            <a:custGeom>
              <a:avLst/>
              <a:gdLst>
                <a:gd name="T0" fmla="*/ 32 w 191"/>
                <a:gd name="T1" fmla="*/ 21 h 117"/>
                <a:gd name="T2" fmla="*/ 191 w 191"/>
                <a:gd name="T3" fmla="*/ 117 h 117"/>
                <a:gd name="T4" fmla="*/ 32 w 191"/>
                <a:gd name="T5" fmla="*/ 21 h 117"/>
                <a:gd name="T6" fmla="*/ 0 w 191"/>
                <a:gd name="T7" fmla="*/ 0 h 117"/>
                <a:gd name="T8" fmla="*/ 32 w 191"/>
                <a:gd name="T9" fmla="*/ 21 h 1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1"/>
                <a:gd name="T16" fmla="*/ 0 h 117"/>
                <a:gd name="T17" fmla="*/ 191 w 191"/>
                <a:gd name="T18" fmla="*/ 117 h 1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1" h="117">
                  <a:moveTo>
                    <a:pt x="32" y="21"/>
                  </a:moveTo>
                  <a:cubicBezTo>
                    <a:pt x="85" y="53"/>
                    <a:pt x="149" y="85"/>
                    <a:pt x="191" y="117"/>
                  </a:cubicBezTo>
                  <a:cubicBezTo>
                    <a:pt x="149" y="85"/>
                    <a:pt x="85" y="53"/>
                    <a:pt x="32" y="2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11"/>
                    <a:pt x="21" y="11"/>
                    <a:pt x="32" y="21"/>
                  </a:cubicBezTo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56" name="Freeform 132"/>
            <p:cNvSpPr>
              <a:spLocks noChangeAspect="1"/>
            </p:cNvSpPr>
            <p:nvPr/>
          </p:nvSpPr>
          <p:spPr bwMode="auto">
            <a:xfrm>
              <a:off x="2187" y="1545"/>
              <a:ext cx="1356" cy="1196"/>
            </a:xfrm>
            <a:custGeom>
              <a:avLst/>
              <a:gdLst>
                <a:gd name="T0" fmla="*/ 11279 w 11300"/>
                <a:gd name="T1" fmla="*/ 3631 h 9967"/>
                <a:gd name="T2" fmla="*/ 11258 w 11300"/>
                <a:gd name="T3" fmla="*/ 4110 h 9967"/>
                <a:gd name="T4" fmla="*/ 11226 w 11300"/>
                <a:gd name="T5" fmla="*/ 4632 h 9967"/>
                <a:gd name="T6" fmla="*/ 11162 w 11300"/>
                <a:gd name="T7" fmla="*/ 5175 h 9967"/>
                <a:gd name="T8" fmla="*/ 11066 w 11300"/>
                <a:gd name="T9" fmla="*/ 5750 h 9967"/>
                <a:gd name="T10" fmla="*/ 10927 w 11300"/>
                <a:gd name="T11" fmla="*/ 6357 h 9967"/>
                <a:gd name="T12" fmla="*/ 10778 w 11300"/>
                <a:gd name="T13" fmla="*/ 6964 h 9967"/>
                <a:gd name="T14" fmla="*/ 10139 w 11300"/>
                <a:gd name="T15" fmla="*/ 8593 h 9967"/>
                <a:gd name="T16" fmla="*/ 9458 w 11300"/>
                <a:gd name="T17" fmla="*/ 8998 h 9967"/>
                <a:gd name="T18" fmla="*/ 8616 w 11300"/>
                <a:gd name="T19" fmla="*/ 9296 h 9967"/>
                <a:gd name="T20" fmla="*/ 7722 w 11300"/>
                <a:gd name="T21" fmla="*/ 9488 h 9967"/>
                <a:gd name="T22" fmla="*/ 6774 w 11300"/>
                <a:gd name="T23" fmla="*/ 9605 h 9967"/>
                <a:gd name="T24" fmla="*/ 5847 w 11300"/>
                <a:gd name="T25" fmla="*/ 9647 h 9967"/>
                <a:gd name="T26" fmla="*/ 4942 w 11300"/>
                <a:gd name="T27" fmla="*/ 9626 h 9967"/>
                <a:gd name="T28" fmla="*/ 4058 w 11300"/>
                <a:gd name="T29" fmla="*/ 9552 h 9967"/>
                <a:gd name="T30" fmla="*/ 3174 w 11300"/>
                <a:gd name="T31" fmla="*/ 9413 h 9967"/>
                <a:gd name="T32" fmla="*/ 2322 w 11300"/>
                <a:gd name="T33" fmla="*/ 9189 h 9967"/>
                <a:gd name="T34" fmla="*/ 1502 w 11300"/>
                <a:gd name="T35" fmla="*/ 8827 h 9967"/>
                <a:gd name="T36" fmla="*/ 735 w 11300"/>
                <a:gd name="T37" fmla="*/ 8146 h 9967"/>
                <a:gd name="T38" fmla="*/ 522 w 11300"/>
                <a:gd name="T39" fmla="*/ 7475 h 9967"/>
                <a:gd name="T40" fmla="*/ 490 w 11300"/>
                <a:gd name="T41" fmla="*/ 7017 h 9967"/>
                <a:gd name="T42" fmla="*/ 341 w 11300"/>
                <a:gd name="T43" fmla="*/ 6346 h 9967"/>
                <a:gd name="T44" fmla="*/ 213 w 11300"/>
                <a:gd name="T45" fmla="*/ 5729 h 9967"/>
                <a:gd name="T46" fmla="*/ 117 w 11300"/>
                <a:gd name="T47" fmla="*/ 5154 h 9967"/>
                <a:gd name="T48" fmla="*/ 53 w 11300"/>
                <a:gd name="T49" fmla="*/ 4611 h 9967"/>
                <a:gd name="T50" fmla="*/ 21 w 11300"/>
                <a:gd name="T51" fmla="*/ 4100 h 9967"/>
                <a:gd name="T52" fmla="*/ 0 w 11300"/>
                <a:gd name="T53" fmla="*/ 3610 h 9967"/>
                <a:gd name="T54" fmla="*/ 0 w 11300"/>
                <a:gd name="T55" fmla="*/ 3163 h 9967"/>
                <a:gd name="T56" fmla="*/ 352 w 11300"/>
                <a:gd name="T57" fmla="*/ 2215 h 9967"/>
                <a:gd name="T58" fmla="*/ 1236 w 11300"/>
                <a:gd name="T59" fmla="*/ 1533 h 9967"/>
                <a:gd name="T60" fmla="*/ 2098 w 11300"/>
                <a:gd name="T61" fmla="*/ 1171 h 9967"/>
                <a:gd name="T62" fmla="*/ 3099 w 11300"/>
                <a:gd name="T63" fmla="*/ 916 h 9967"/>
                <a:gd name="T64" fmla="*/ 4090 w 11300"/>
                <a:gd name="T65" fmla="*/ 767 h 9967"/>
                <a:gd name="T66" fmla="*/ 5091 w 11300"/>
                <a:gd name="T67" fmla="*/ 692 h 9967"/>
                <a:gd name="T68" fmla="*/ 6050 w 11300"/>
                <a:gd name="T69" fmla="*/ 692 h 9967"/>
                <a:gd name="T70" fmla="*/ 7008 w 11300"/>
                <a:gd name="T71" fmla="*/ 756 h 9967"/>
                <a:gd name="T72" fmla="*/ 7945 w 11300"/>
                <a:gd name="T73" fmla="*/ 884 h 9967"/>
                <a:gd name="T74" fmla="*/ 8904 w 11300"/>
                <a:gd name="T75" fmla="*/ 1097 h 9967"/>
                <a:gd name="T76" fmla="*/ 9106 w 11300"/>
                <a:gd name="T77" fmla="*/ 1161 h 9967"/>
                <a:gd name="T78" fmla="*/ 3611 w 11300"/>
                <a:gd name="T79" fmla="*/ 6730 h 9967"/>
                <a:gd name="T80" fmla="*/ 3419 w 11300"/>
                <a:gd name="T81" fmla="*/ 8572 h 9967"/>
                <a:gd name="T82" fmla="*/ 11098 w 11300"/>
                <a:gd name="T83" fmla="*/ 5239 h 9967"/>
                <a:gd name="T84" fmla="*/ 11289 w 11300"/>
                <a:gd name="T85" fmla="*/ 3141 h 9967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1300"/>
                <a:gd name="T130" fmla="*/ 0 h 9967"/>
                <a:gd name="T131" fmla="*/ 11300 w 11300"/>
                <a:gd name="T132" fmla="*/ 9967 h 9967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1300" h="9967">
                  <a:moveTo>
                    <a:pt x="11289" y="3173"/>
                  </a:moveTo>
                  <a:cubicBezTo>
                    <a:pt x="11289" y="3280"/>
                    <a:pt x="11279" y="3376"/>
                    <a:pt x="11279" y="3482"/>
                  </a:cubicBezTo>
                  <a:cubicBezTo>
                    <a:pt x="11279" y="3631"/>
                    <a:pt x="11279" y="3631"/>
                    <a:pt x="11279" y="3631"/>
                  </a:cubicBezTo>
                  <a:cubicBezTo>
                    <a:pt x="11279" y="3674"/>
                    <a:pt x="11279" y="3738"/>
                    <a:pt x="11279" y="3791"/>
                  </a:cubicBezTo>
                  <a:cubicBezTo>
                    <a:pt x="11268" y="3951"/>
                    <a:pt x="11268" y="3951"/>
                    <a:pt x="11268" y="3951"/>
                  </a:cubicBezTo>
                  <a:cubicBezTo>
                    <a:pt x="11268" y="4004"/>
                    <a:pt x="11268" y="4068"/>
                    <a:pt x="11258" y="4110"/>
                  </a:cubicBezTo>
                  <a:cubicBezTo>
                    <a:pt x="11247" y="4281"/>
                    <a:pt x="11247" y="4281"/>
                    <a:pt x="11247" y="4281"/>
                  </a:cubicBezTo>
                  <a:cubicBezTo>
                    <a:pt x="11247" y="4334"/>
                    <a:pt x="11247" y="4398"/>
                    <a:pt x="11236" y="4451"/>
                  </a:cubicBezTo>
                  <a:cubicBezTo>
                    <a:pt x="11226" y="4632"/>
                    <a:pt x="11226" y="4632"/>
                    <a:pt x="11226" y="4632"/>
                  </a:cubicBezTo>
                  <a:cubicBezTo>
                    <a:pt x="11215" y="4685"/>
                    <a:pt x="11215" y="4749"/>
                    <a:pt x="11204" y="4802"/>
                  </a:cubicBezTo>
                  <a:cubicBezTo>
                    <a:pt x="11183" y="4983"/>
                    <a:pt x="11183" y="4983"/>
                    <a:pt x="11183" y="4983"/>
                  </a:cubicBezTo>
                  <a:cubicBezTo>
                    <a:pt x="11172" y="5047"/>
                    <a:pt x="11172" y="5122"/>
                    <a:pt x="11162" y="5175"/>
                  </a:cubicBezTo>
                  <a:cubicBezTo>
                    <a:pt x="11130" y="5367"/>
                    <a:pt x="11130" y="5367"/>
                    <a:pt x="11130" y="5367"/>
                  </a:cubicBezTo>
                  <a:cubicBezTo>
                    <a:pt x="11119" y="5420"/>
                    <a:pt x="11108" y="5495"/>
                    <a:pt x="11098" y="5558"/>
                  </a:cubicBezTo>
                  <a:cubicBezTo>
                    <a:pt x="11066" y="5750"/>
                    <a:pt x="11066" y="5750"/>
                    <a:pt x="11066" y="5750"/>
                  </a:cubicBezTo>
                  <a:cubicBezTo>
                    <a:pt x="11055" y="5814"/>
                    <a:pt x="11034" y="5889"/>
                    <a:pt x="11023" y="5952"/>
                  </a:cubicBezTo>
                  <a:cubicBezTo>
                    <a:pt x="10981" y="6155"/>
                    <a:pt x="10981" y="6155"/>
                    <a:pt x="10981" y="6155"/>
                  </a:cubicBezTo>
                  <a:cubicBezTo>
                    <a:pt x="10970" y="6219"/>
                    <a:pt x="10949" y="6293"/>
                    <a:pt x="10927" y="6357"/>
                  </a:cubicBezTo>
                  <a:cubicBezTo>
                    <a:pt x="10874" y="6570"/>
                    <a:pt x="10874" y="6570"/>
                    <a:pt x="10874" y="6570"/>
                  </a:cubicBezTo>
                  <a:cubicBezTo>
                    <a:pt x="10863" y="6634"/>
                    <a:pt x="10842" y="6719"/>
                    <a:pt x="10821" y="6783"/>
                  </a:cubicBezTo>
                  <a:cubicBezTo>
                    <a:pt x="10778" y="6964"/>
                    <a:pt x="10778" y="6964"/>
                    <a:pt x="10778" y="6964"/>
                  </a:cubicBezTo>
                  <a:cubicBezTo>
                    <a:pt x="10619" y="8008"/>
                    <a:pt x="10619" y="8008"/>
                    <a:pt x="10512" y="8189"/>
                  </a:cubicBezTo>
                  <a:cubicBezTo>
                    <a:pt x="10384" y="8359"/>
                    <a:pt x="10384" y="8359"/>
                    <a:pt x="10384" y="8359"/>
                  </a:cubicBezTo>
                  <a:cubicBezTo>
                    <a:pt x="10320" y="8433"/>
                    <a:pt x="10214" y="8529"/>
                    <a:pt x="10139" y="8593"/>
                  </a:cubicBezTo>
                  <a:cubicBezTo>
                    <a:pt x="9958" y="8732"/>
                    <a:pt x="9958" y="8732"/>
                    <a:pt x="9958" y="8732"/>
                  </a:cubicBezTo>
                  <a:cubicBezTo>
                    <a:pt x="9873" y="8785"/>
                    <a:pt x="9766" y="8849"/>
                    <a:pt x="9681" y="8891"/>
                  </a:cubicBezTo>
                  <a:cubicBezTo>
                    <a:pt x="9458" y="8998"/>
                    <a:pt x="9458" y="8998"/>
                    <a:pt x="9458" y="8998"/>
                  </a:cubicBezTo>
                  <a:cubicBezTo>
                    <a:pt x="9372" y="9040"/>
                    <a:pt x="9255" y="9083"/>
                    <a:pt x="9170" y="9115"/>
                  </a:cubicBezTo>
                  <a:cubicBezTo>
                    <a:pt x="8914" y="9211"/>
                    <a:pt x="8914" y="9211"/>
                    <a:pt x="8914" y="9211"/>
                  </a:cubicBezTo>
                  <a:cubicBezTo>
                    <a:pt x="8819" y="9232"/>
                    <a:pt x="8701" y="9275"/>
                    <a:pt x="8616" y="9296"/>
                  </a:cubicBezTo>
                  <a:cubicBezTo>
                    <a:pt x="8329" y="9371"/>
                    <a:pt x="8329" y="9371"/>
                    <a:pt x="8329" y="9371"/>
                  </a:cubicBezTo>
                  <a:cubicBezTo>
                    <a:pt x="8243" y="9392"/>
                    <a:pt x="8116" y="9413"/>
                    <a:pt x="8020" y="9434"/>
                  </a:cubicBezTo>
                  <a:cubicBezTo>
                    <a:pt x="7722" y="9488"/>
                    <a:pt x="7722" y="9488"/>
                    <a:pt x="7722" y="9488"/>
                  </a:cubicBezTo>
                  <a:cubicBezTo>
                    <a:pt x="7626" y="9498"/>
                    <a:pt x="7498" y="9520"/>
                    <a:pt x="7402" y="9541"/>
                  </a:cubicBezTo>
                  <a:cubicBezTo>
                    <a:pt x="7093" y="9573"/>
                    <a:pt x="7093" y="9573"/>
                    <a:pt x="7093" y="9573"/>
                  </a:cubicBezTo>
                  <a:cubicBezTo>
                    <a:pt x="6997" y="9583"/>
                    <a:pt x="6870" y="9594"/>
                    <a:pt x="6774" y="9605"/>
                  </a:cubicBezTo>
                  <a:cubicBezTo>
                    <a:pt x="6465" y="9626"/>
                    <a:pt x="6465" y="9626"/>
                    <a:pt x="6465" y="9626"/>
                  </a:cubicBezTo>
                  <a:cubicBezTo>
                    <a:pt x="6369" y="9626"/>
                    <a:pt x="6252" y="9637"/>
                    <a:pt x="6156" y="9637"/>
                  </a:cubicBezTo>
                  <a:cubicBezTo>
                    <a:pt x="5847" y="9647"/>
                    <a:pt x="5847" y="9647"/>
                    <a:pt x="5847" y="9647"/>
                  </a:cubicBezTo>
                  <a:cubicBezTo>
                    <a:pt x="5762" y="9647"/>
                    <a:pt x="5645" y="9647"/>
                    <a:pt x="5549" y="9647"/>
                  </a:cubicBezTo>
                  <a:cubicBezTo>
                    <a:pt x="5251" y="9647"/>
                    <a:pt x="5251" y="9647"/>
                    <a:pt x="5251" y="9647"/>
                  </a:cubicBezTo>
                  <a:cubicBezTo>
                    <a:pt x="5155" y="9637"/>
                    <a:pt x="5038" y="9637"/>
                    <a:pt x="4942" y="9626"/>
                  </a:cubicBezTo>
                  <a:cubicBezTo>
                    <a:pt x="4644" y="9615"/>
                    <a:pt x="4644" y="9615"/>
                    <a:pt x="4644" y="9615"/>
                  </a:cubicBezTo>
                  <a:cubicBezTo>
                    <a:pt x="4558" y="9605"/>
                    <a:pt x="4441" y="9594"/>
                    <a:pt x="4345" y="9583"/>
                  </a:cubicBezTo>
                  <a:cubicBezTo>
                    <a:pt x="4058" y="9552"/>
                    <a:pt x="4058" y="9552"/>
                    <a:pt x="4058" y="9552"/>
                  </a:cubicBezTo>
                  <a:cubicBezTo>
                    <a:pt x="3962" y="9541"/>
                    <a:pt x="3845" y="9530"/>
                    <a:pt x="3760" y="9520"/>
                  </a:cubicBezTo>
                  <a:cubicBezTo>
                    <a:pt x="3461" y="9466"/>
                    <a:pt x="3461" y="9466"/>
                    <a:pt x="3461" y="9466"/>
                  </a:cubicBezTo>
                  <a:cubicBezTo>
                    <a:pt x="3376" y="9456"/>
                    <a:pt x="3259" y="9434"/>
                    <a:pt x="3174" y="9413"/>
                  </a:cubicBezTo>
                  <a:cubicBezTo>
                    <a:pt x="2886" y="9349"/>
                    <a:pt x="2886" y="9349"/>
                    <a:pt x="2886" y="9349"/>
                  </a:cubicBezTo>
                  <a:cubicBezTo>
                    <a:pt x="2801" y="9328"/>
                    <a:pt x="2684" y="9296"/>
                    <a:pt x="2588" y="9275"/>
                  </a:cubicBezTo>
                  <a:cubicBezTo>
                    <a:pt x="2322" y="9189"/>
                    <a:pt x="2322" y="9189"/>
                    <a:pt x="2322" y="9189"/>
                  </a:cubicBezTo>
                  <a:cubicBezTo>
                    <a:pt x="2226" y="9158"/>
                    <a:pt x="2120" y="9115"/>
                    <a:pt x="2034" y="9083"/>
                  </a:cubicBezTo>
                  <a:cubicBezTo>
                    <a:pt x="1779" y="8977"/>
                    <a:pt x="1779" y="8977"/>
                    <a:pt x="1779" y="8977"/>
                  </a:cubicBezTo>
                  <a:cubicBezTo>
                    <a:pt x="1694" y="8934"/>
                    <a:pt x="1576" y="8881"/>
                    <a:pt x="1502" y="8827"/>
                  </a:cubicBezTo>
                  <a:cubicBezTo>
                    <a:pt x="1278" y="8689"/>
                    <a:pt x="1278" y="8689"/>
                    <a:pt x="1278" y="8689"/>
                  </a:cubicBezTo>
                  <a:cubicBezTo>
                    <a:pt x="1044" y="8508"/>
                    <a:pt x="1001" y="8487"/>
                    <a:pt x="852" y="8306"/>
                  </a:cubicBezTo>
                  <a:cubicBezTo>
                    <a:pt x="735" y="8146"/>
                    <a:pt x="735" y="8146"/>
                    <a:pt x="735" y="8146"/>
                  </a:cubicBezTo>
                  <a:cubicBezTo>
                    <a:pt x="692" y="8061"/>
                    <a:pt x="639" y="7944"/>
                    <a:pt x="607" y="7858"/>
                  </a:cubicBezTo>
                  <a:cubicBezTo>
                    <a:pt x="554" y="7688"/>
                    <a:pt x="554" y="7688"/>
                    <a:pt x="554" y="7688"/>
                  </a:cubicBezTo>
                  <a:cubicBezTo>
                    <a:pt x="554" y="7624"/>
                    <a:pt x="533" y="7539"/>
                    <a:pt x="522" y="7475"/>
                  </a:cubicBezTo>
                  <a:cubicBezTo>
                    <a:pt x="511" y="7305"/>
                    <a:pt x="511" y="7305"/>
                    <a:pt x="511" y="7305"/>
                  </a:cubicBezTo>
                  <a:cubicBezTo>
                    <a:pt x="511" y="7262"/>
                    <a:pt x="511" y="7188"/>
                    <a:pt x="501" y="7145"/>
                  </a:cubicBezTo>
                  <a:cubicBezTo>
                    <a:pt x="490" y="7017"/>
                    <a:pt x="490" y="7017"/>
                    <a:pt x="490" y="7017"/>
                  </a:cubicBezTo>
                  <a:cubicBezTo>
                    <a:pt x="479" y="6943"/>
                    <a:pt x="469" y="6836"/>
                    <a:pt x="447" y="6772"/>
                  </a:cubicBezTo>
                  <a:cubicBezTo>
                    <a:pt x="394" y="6549"/>
                    <a:pt x="394" y="6549"/>
                    <a:pt x="394" y="6549"/>
                  </a:cubicBezTo>
                  <a:cubicBezTo>
                    <a:pt x="373" y="6496"/>
                    <a:pt x="352" y="6410"/>
                    <a:pt x="341" y="6346"/>
                  </a:cubicBezTo>
                  <a:cubicBezTo>
                    <a:pt x="298" y="6133"/>
                    <a:pt x="298" y="6133"/>
                    <a:pt x="298" y="6133"/>
                  </a:cubicBezTo>
                  <a:cubicBezTo>
                    <a:pt x="277" y="6070"/>
                    <a:pt x="266" y="5995"/>
                    <a:pt x="245" y="5931"/>
                  </a:cubicBezTo>
                  <a:cubicBezTo>
                    <a:pt x="213" y="5729"/>
                    <a:pt x="213" y="5729"/>
                    <a:pt x="213" y="5729"/>
                  </a:cubicBezTo>
                  <a:cubicBezTo>
                    <a:pt x="202" y="5676"/>
                    <a:pt x="181" y="5590"/>
                    <a:pt x="181" y="5537"/>
                  </a:cubicBezTo>
                  <a:cubicBezTo>
                    <a:pt x="149" y="5346"/>
                    <a:pt x="149" y="5346"/>
                    <a:pt x="149" y="5346"/>
                  </a:cubicBezTo>
                  <a:cubicBezTo>
                    <a:pt x="139" y="5292"/>
                    <a:pt x="128" y="5207"/>
                    <a:pt x="117" y="5154"/>
                  </a:cubicBezTo>
                  <a:cubicBezTo>
                    <a:pt x="96" y="4973"/>
                    <a:pt x="96" y="4973"/>
                    <a:pt x="96" y="4973"/>
                  </a:cubicBezTo>
                  <a:cubicBezTo>
                    <a:pt x="85" y="4920"/>
                    <a:pt x="75" y="4845"/>
                    <a:pt x="75" y="4792"/>
                  </a:cubicBezTo>
                  <a:cubicBezTo>
                    <a:pt x="53" y="4611"/>
                    <a:pt x="53" y="4611"/>
                    <a:pt x="53" y="4611"/>
                  </a:cubicBezTo>
                  <a:cubicBezTo>
                    <a:pt x="53" y="4558"/>
                    <a:pt x="43" y="4483"/>
                    <a:pt x="43" y="4440"/>
                  </a:cubicBezTo>
                  <a:cubicBezTo>
                    <a:pt x="32" y="4259"/>
                    <a:pt x="32" y="4259"/>
                    <a:pt x="32" y="4259"/>
                  </a:cubicBezTo>
                  <a:cubicBezTo>
                    <a:pt x="21" y="4217"/>
                    <a:pt x="21" y="4142"/>
                    <a:pt x="21" y="4100"/>
                  </a:cubicBezTo>
                  <a:cubicBezTo>
                    <a:pt x="11" y="3929"/>
                    <a:pt x="11" y="3929"/>
                    <a:pt x="11" y="3929"/>
                  </a:cubicBezTo>
                  <a:cubicBezTo>
                    <a:pt x="11" y="3887"/>
                    <a:pt x="11" y="3823"/>
                    <a:pt x="11" y="3770"/>
                  </a:cubicBezTo>
                  <a:cubicBezTo>
                    <a:pt x="0" y="3610"/>
                    <a:pt x="0" y="3610"/>
                    <a:pt x="0" y="3610"/>
                  </a:cubicBezTo>
                  <a:cubicBezTo>
                    <a:pt x="0" y="3567"/>
                    <a:pt x="0" y="3503"/>
                    <a:pt x="0" y="3461"/>
                  </a:cubicBezTo>
                  <a:cubicBezTo>
                    <a:pt x="0" y="3312"/>
                    <a:pt x="0" y="3312"/>
                    <a:pt x="0" y="3312"/>
                  </a:cubicBezTo>
                  <a:cubicBezTo>
                    <a:pt x="0" y="3258"/>
                    <a:pt x="0" y="3205"/>
                    <a:pt x="0" y="3163"/>
                  </a:cubicBezTo>
                  <a:cubicBezTo>
                    <a:pt x="11" y="2992"/>
                    <a:pt x="11" y="2992"/>
                    <a:pt x="11" y="2992"/>
                  </a:cubicBezTo>
                  <a:cubicBezTo>
                    <a:pt x="64" y="2715"/>
                    <a:pt x="85" y="2630"/>
                    <a:pt x="234" y="2375"/>
                  </a:cubicBezTo>
                  <a:cubicBezTo>
                    <a:pt x="352" y="2215"/>
                    <a:pt x="352" y="2215"/>
                    <a:pt x="352" y="2215"/>
                  </a:cubicBezTo>
                  <a:cubicBezTo>
                    <a:pt x="533" y="2013"/>
                    <a:pt x="543" y="2002"/>
                    <a:pt x="682" y="1885"/>
                  </a:cubicBezTo>
                  <a:cubicBezTo>
                    <a:pt x="873" y="1746"/>
                    <a:pt x="873" y="1746"/>
                    <a:pt x="873" y="1746"/>
                  </a:cubicBezTo>
                  <a:cubicBezTo>
                    <a:pt x="980" y="1683"/>
                    <a:pt x="1118" y="1587"/>
                    <a:pt x="1236" y="1533"/>
                  </a:cubicBezTo>
                  <a:cubicBezTo>
                    <a:pt x="1470" y="1416"/>
                    <a:pt x="1470" y="1416"/>
                    <a:pt x="1470" y="1416"/>
                  </a:cubicBezTo>
                  <a:cubicBezTo>
                    <a:pt x="1576" y="1363"/>
                    <a:pt x="1715" y="1310"/>
                    <a:pt x="1832" y="1267"/>
                  </a:cubicBezTo>
                  <a:cubicBezTo>
                    <a:pt x="2098" y="1171"/>
                    <a:pt x="2098" y="1171"/>
                    <a:pt x="2098" y="1171"/>
                  </a:cubicBezTo>
                  <a:cubicBezTo>
                    <a:pt x="2205" y="1139"/>
                    <a:pt x="2343" y="1097"/>
                    <a:pt x="2450" y="1065"/>
                  </a:cubicBezTo>
                  <a:cubicBezTo>
                    <a:pt x="2748" y="990"/>
                    <a:pt x="2748" y="990"/>
                    <a:pt x="2748" y="990"/>
                  </a:cubicBezTo>
                  <a:cubicBezTo>
                    <a:pt x="2854" y="969"/>
                    <a:pt x="2993" y="937"/>
                    <a:pt x="3099" y="916"/>
                  </a:cubicBezTo>
                  <a:cubicBezTo>
                    <a:pt x="3408" y="863"/>
                    <a:pt x="3408" y="863"/>
                    <a:pt x="3408" y="863"/>
                  </a:cubicBezTo>
                  <a:cubicBezTo>
                    <a:pt x="3515" y="841"/>
                    <a:pt x="3653" y="820"/>
                    <a:pt x="3760" y="809"/>
                  </a:cubicBezTo>
                  <a:cubicBezTo>
                    <a:pt x="4090" y="767"/>
                    <a:pt x="4090" y="767"/>
                    <a:pt x="4090" y="767"/>
                  </a:cubicBezTo>
                  <a:cubicBezTo>
                    <a:pt x="4196" y="756"/>
                    <a:pt x="4335" y="746"/>
                    <a:pt x="4431" y="735"/>
                  </a:cubicBezTo>
                  <a:cubicBezTo>
                    <a:pt x="4761" y="714"/>
                    <a:pt x="4761" y="714"/>
                    <a:pt x="4761" y="714"/>
                  </a:cubicBezTo>
                  <a:cubicBezTo>
                    <a:pt x="4857" y="703"/>
                    <a:pt x="4984" y="703"/>
                    <a:pt x="5091" y="692"/>
                  </a:cubicBezTo>
                  <a:cubicBezTo>
                    <a:pt x="5411" y="692"/>
                    <a:pt x="5411" y="692"/>
                    <a:pt x="5411" y="692"/>
                  </a:cubicBezTo>
                  <a:cubicBezTo>
                    <a:pt x="5506" y="692"/>
                    <a:pt x="5634" y="692"/>
                    <a:pt x="5730" y="692"/>
                  </a:cubicBezTo>
                  <a:cubicBezTo>
                    <a:pt x="6050" y="692"/>
                    <a:pt x="6050" y="692"/>
                    <a:pt x="6050" y="692"/>
                  </a:cubicBezTo>
                  <a:cubicBezTo>
                    <a:pt x="6145" y="692"/>
                    <a:pt x="6273" y="703"/>
                    <a:pt x="6369" y="703"/>
                  </a:cubicBezTo>
                  <a:cubicBezTo>
                    <a:pt x="6689" y="724"/>
                    <a:pt x="6689" y="724"/>
                    <a:pt x="6689" y="724"/>
                  </a:cubicBezTo>
                  <a:cubicBezTo>
                    <a:pt x="6784" y="735"/>
                    <a:pt x="6912" y="746"/>
                    <a:pt x="7008" y="756"/>
                  </a:cubicBezTo>
                  <a:cubicBezTo>
                    <a:pt x="7317" y="788"/>
                    <a:pt x="7317" y="788"/>
                    <a:pt x="7317" y="788"/>
                  </a:cubicBezTo>
                  <a:cubicBezTo>
                    <a:pt x="7413" y="799"/>
                    <a:pt x="7541" y="820"/>
                    <a:pt x="7636" y="831"/>
                  </a:cubicBezTo>
                  <a:cubicBezTo>
                    <a:pt x="7945" y="884"/>
                    <a:pt x="7945" y="884"/>
                    <a:pt x="7945" y="884"/>
                  </a:cubicBezTo>
                  <a:cubicBezTo>
                    <a:pt x="8041" y="895"/>
                    <a:pt x="8169" y="927"/>
                    <a:pt x="8275" y="937"/>
                  </a:cubicBezTo>
                  <a:cubicBezTo>
                    <a:pt x="8574" y="1012"/>
                    <a:pt x="8574" y="1012"/>
                    <a:pt x="8574" y="1012"/>
                  </a:cubicBezTo>
                  <a:cubicBezTo>
                    <a:pt x="8670" y="1033"/>
                    <a:pt x="8808" y="1065"/>
                    <a:pt x="8904" y="1097"/>
                  </a:cubicBezTo>
                  <a:cubicBezTo>
                    <a:pt x="9191" y="1182"/>
                    <a:pt x="9191" y="1182"/>
                    <a:pt x="9191" y="1182"/>
                  </a:cubicBezTo>
                  <a:cubicBezTo>
                    <a:pt x="9383" y="1246"/>
                    <a:pt x="9383" y="1246"/>
                    <a:pt x="9383" y="1246"/>
                  </a:cubicBezTo>
                  <a:cubicBezTo>
                    <a:pt x="9106" y="1161"/>
                    <a:pt x="9106" y="1161"/>
                    <a:pt x="9106" y="1161"/>
                  </a:cubicBezTo>
                  <a:cubicBezTo>
                    <a:pt x="5038" y="0"/>
                    <a:pt x="64" y="1406"/>
                    <a:pt x="1278" y="3376"/>
                  </a:cubicBezTo>
                  <a:cubicBezTo>
                    <a:pt x="1640" y="3961"/>
                    <a:pt x="2407" y="4036"/>
                    <a:pt x="2780" y="4589"/>
                  </a:cubicBezTo>
                  <a:cubicBezTo>
                    <a:pt x="3238" y="5239"/>
                    <a:pt x="3259" y="6048"/>
                    <a:pt x="3611" y="6730"/>
                  </a:cubicBezTo>
                  <a:cubicBezTo>
                    <a:pt x="4186" y="7890"/>
                    <a:pt x="4186" y="7890"/>
                    <a:pt x="4154" y="7954"/>
                  </a:cubicBezTo>
                  <a:cubicBezTo>
                    <a:pt x="4015" y="8252"/>
                    <a:pt x="3611" y="8093"/>
                    <a:pt x="3440" y="8348"/>
                  </a:cubicBezTo>
                  <a:cubicBezTo>
                    <a:pt x="3408" y="8402"/>
                    <a:pt x="3387" y="8508"/>
                    <a:pt x="3419" y="8572"/>
                  </a:cubicBezTo>
                  <a:cubicBezTo>
                    <a:pt x="3643" y="9104"/>
                    <a:pt x="9671" y="9967"/>
                    <a:pt x="10597" y="7869"/>
                  </a:cubicBezTo>
                  <a:cubicBezTo>
                    <a:pt x="10768" y="7486"/>
                    <a:pt x="10597" y="7081"/>
                    <a:pt x="10714" y="6698"/>
                  </a:cubicBezTo>
                  <a:cubicBezTo>
                    <a:pt x="11023" y="5633"/>
                    <a:pt x="11023" y="5633"/>
                    <a:pt x="11098" y="5239"/>
                  </a:cubicBezTo>
                  <a:cubicBezTo>
                    <a:pt x="11130" y="5079"/>
                    <a:pt x="11162" y="4866"/>
                    <a:pt x="11162" y="4866"/>
                  </a:cubicBezTo>
                  <a:cubicBezTo>
                    <a:pt x="11258" y="4174"/>
                    <a:pt x="11300" y="3184"/>
                    <a:pt x="11268" y="2982"/>
                  </a:cubicBezTo>
                  <a:cubicBezTo>
                    <a:pt x="11289" y="3141"/>
                    <a:pt x="11289" y="3141"/>
                    <a:pt x="11289" y="3141"/>
                  </a:cubicBezTo>
                  <a:cubicBezTo>
                    <a:pt x="11289" y="3173"/>
                    <a:pt x="11289" y="3173"/>
                    <a:pt x="11289" y="3173"/>
                  </a:cubicBezTo>
                </a:path>
              </a:pathLst>
            </a:custGeom>
            <a:solidFill>
              <a:srgbClr val="FF9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57" name="Freeform 133"/>
            <p:cNvSpPr>
              <a:spLocks noChangeAspect="1"/>
            </p:cNvSpPr>
            <p:nvPr/>
          </p:nvSpPr>
          <p:spPr bwMode="auto">
            <a:xfrm>
              <a:off x="2168" y="1579"/>
              <a:ext cx="1300" cy="1123"/>
            </a:xfrm>
            <a:custGeom>
              <a:avLst/>
              <a:gdLst>
                <a:gd name="T0" fmla="*/ 10290 w 10833"/>
                <a:gd name="T1" fmla="*/ 8305 h 9359"/>
                <a:gd name="T2" fmla="*/ 9833 w 10833"/>
                <a:gd name="T3" fmla="*/ 8603 h 9359"/>
                <a:gd name="T4" fmla="*/ 9322 w 10833"/>
                <a:gd name="T5" fmla="*/ 8826 h 9359"/>
                <a:gd name="T6" fmla="*/ 8769 w 10833"/>
                <a:gd name="T7" fmla="*/ 9007 h 9359"/>
                <a:gd name="T8" fmla="*/ 8173 w 10833"/>
                <a:gd name="T9" fmla="*/ 9146 h 9359"/>
                <a:gd name="T10" fmla="*/ 7555 w 10833"/>
                <a:gd name="T11" fmla="*/ 9252 h 9359"/>
                <a:gd name="T12" fmla="*/ 6928 w 10833"/>
                <a:gd name="T13" fmla="*/ 9316 h 9359"/>
                <a:gd name="T14" fmla="*/ 6310 w 10833"/>
                <a:gd name="T15" fmla="*/ 9348 h 9359"/>
                <a:gd name="T16" fmla="*/ 5704 w 10833"/>
                <a:gd name="T17" fmla="*/ 9359 h 9359"/>
                <a:gd name="T18" fmla="*/ 5097 w 10833"/>
                <a:gd name="T19" fmla="*/ 9338 h 9359"/>
                <a:gd name="T20" fmla="*/ 4501 w 10833"/>
                <a:gd name="T21" fmla="*/ 9295 h 9359"/>
                <a:gd name="T22" fmla="*/ 3916 w 10833"/>
                <a:gd name="T23" fmla="*/ 9231 h 9359"/>
                <a:gd name="T24" fmla="*/ 3331 w 10833"/>
                <a:gd name="T25" fmla="*/ 9125 h 9359"/>
                <a:gd name="T26" fmla="*/ 2745 w 10833"/>
                <a:gd name="T27" fmla="*/ 8986 h 9359"/>
                <a:gd name="T28" fmla="*/ 2192 w 10833"/>
                <a:gd name="T29" fmla="*/ 8795 h 9359"/>
                <a:gd name="T30" fmla="*/ 1660 w 10833"/>
                <a:gd name="T31" fmla="*/ 8539 h 9359"/>
                <a:gd name="T32" fmla="*/ 1011 w 10833"/>
                <a:gd name="T33" fmla="*/ 8017 h 9359"/>
                <a:gd name="T34" fmla="*/ 766 w 10833"/>
                <a:gd name="T35" fmla="*/ 7570 h 9359"/>
                <a:gd name="T36" fmla="*/ 681 w 10833"/>
                <a:gd name="T37" fmla="*/ 7187 h 9359"/>
                <a:gd name="T38" fmla="*/ 660 w 10833"/>
                <a:gd name="T39" fmla="*/ 6857 h 9359"/>
                <a:gd name="T40" fmla="*/ 606 w 10833"/>
                <a:gd name="T41" fmla="*/ 6484 h 9359"/>
                <a:gd name="T42" fmla="*/ 500 w 10833"/>
                <a:gd name="T43" fmla="*/ 6058 h 9359"/>
                <a:gd name="T44" fmla="*/ 404 w 10833"/>
                <a:gd name="T45" fmla="*/ 5643 h 9359"/>
                <a:gd name="T46" fmla="*/ 340 w 10833"/>
                <a:gd name="T47" fmla="*/ 5249 h 9359"/>
                <a:gd name="T48" fmla="*/ 276 w 10833"/>
                <a:gd name="T49" fmla="*/ 4866 h 9359"/>
                <a:gd name="T50" fmla="*/ 234 w 10833"/>
                <a:gd name="T51" fmla="*/ 4504 h 9359"/>
                <a:gd name="T52" fmla="*/ 202 w 10833"/>
                <a:gd name="T53" fmla="*/ 4153 h 9359"/>
                <a:gd name="T54" fmla="*/ 181 w 10833"/>
                <a:gd name="T55" fmla="*/ 3812 h 9359"/>
                <a:gd name="T56" fmla="*/ 170 w 10833"/>
                <a:gd name="T57" fmla="*/ 3482 h 9359"/>
                <a:gd name="T58" fmla="*/ 159 w 10833"/>
                <a:gd name="T59" fmla="*/ 3173 h 9359"/>
                <a:gd name="T60" fmla="*/ 159 w 10833"/>
                <a:gd name="T61" fmla="*/ 2875 h 9359"/>
                <a:gd name="T62" fmla="*/ 394 w 10833"/>
                <a:gd name="T63" fmla="*/ 2087 h 9359"/>
                <a:gd name="T64" fmla="*/ 841 w 10833"/>
                <a:gd name="T65" fmla="*/ 1597 h 9359"/>
                <a:gd name="T66" fmla="*/ 1394 w 10833"/>
                <a:gd name="T67" fmla="*/ 1246 h 9359"/>
                <a:gd name="T68" fmla="*/ 1990 w 10833"/>
                <a:gd name="T69" fmla="*/ 980 h 9359"/>
                <a:gd name="T70" fmla="*/ 2607 w 10833"/>
                <a:gd name="T71" fmla="*/ 778 h 9359"/>
                <a:gd name="T72" fmla="*/ 3256 w 10833"/>
                <a:gd name="T73" fmla="*/ 629 h 9359"/>
                <a:gd name="T74" fmla="*/ 3916 w 10833"/>
                <a:gd name="T75" fmla="*/ 522 h 9359"/>
                <a:gd name="T76" fmla="*/ 4586 w 10833"/>
                <a:gd name="T77" fmla="*/ 448 h 9359"/>
                <a:gd name="T78" fmla="*/ 5246 w 10833"/>
                <a:gd name="T79" fmla="*/ 405 h 9359"/>
                <a:gd name="T80" fmla="*/ 5885 w 10833"/>
                <a:gd name="T81" fmla="*/ 405 h 9359"/>
                <a:gd name="T82" fmla="*/ 6523 w 10833"/>
                <a:gd name="T83" fmla="*/ 416 h 9359"/>
                <a:gd name="T84" fmla="*/ 7162 w 10833"/>
                <a:gd name="T85" fmla="*/ 469 h 9359"/>
                <a:gd name="T86" fmla="*/ 7790 w 10833"/>
                <a:gd name="T87" fmla="*/ 543 h 9359"/>
                <a:gd name="T88" fmla="*/ 8258 w 10833"/>
                <a:gd name="T89" fmla="*/ 618 h 9359"/>
                <a:gd name="T90" fmla="*/ 1319 w 10833"/>
                <a:gd name="T91" fmla="*/ 3163 h 9359"/>
                <a:gd name="T92" fmla="*/ 3905 w 10833"/>
                <a:gd name="T93" fmla="*/ 7623 h 9359"/>
                <a:gd name="T94" fmla="*/ 3267 w 10833"/>
                <a:gd name="T95" fmla="*/ 8220 h 9359"/>
                <a:gd name="T96" fmla="*/ 10812 w 10833"/>
                <a:gd name="T97" fmla="*/ 7506 h 9359"/>
                <a:gd name="T98" fmla="*/ 10791 w 10833"/>
                <a:gd name="T99" fmla="*/ 7613 h 935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0833"/>
                <a:gd name="T151" fmla="*/ 0 h 9359"/>
                <a:gd name="T152" fmla="*/ 10833 w 10833"/>
                <a:gd name="T153" fmla="*/ 9359 h 9359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0833" h="9359">
                  <a:moveTo>
                    <a:pt x="10663" y="7900"/>
                  </a:moveTo>
                  <a:cubicBezTo>
                    <a:pt x="10514" y="8103"/>
                    <a:pt x="10482" y="8134"/>
                    <a:pt x="10290" y="8305"/>
                  </a:cubicBezTo>
                  <a:cubicBezTo>
                    <a:pt x="10109" y="8443"/>
                    <a:pt x="10109" y="8443"/>
                    <a:pt x="10109" y="8443"/>
                  </a:cubicBezTo>
                  <a:cubicBezTo>
                    <a:pt x="10024" y="8496"/>
                    <a:pt x="9918" y="8560"/>
                    <a:pt x="9833" y="8603"/>
                  </a:cubicBezTo>
                  <a:cubicBezTo>
                    <a:pt x="9609" y="8709"/>
                    <a:pt x="9609" y="8709"/>
                    <a:pt x="9609" y="8709"/>
                  </a:cubicBezTo>
                  <a:cubicBezTo>
                    <a:pt x="9524" y="8752"/>
                    <a:pt x="9407" y="8795"/>
                    <a:pt x="9322" y="8826"/>
                  </a:cubicBezTo>
                  <a:cubicBezTo>
                    <a:pt x="9067" y="8922"/>
                    <a:pt x="9067" y="8922"/>
                    <a:pt x="9067" y="8922"/>
                  </a:cubicBezTo>
                  <a:cubicBezTo>
                    <a:pt x="8971" y="8944"/>
                    <a:pt x="8854" y="8986"/>
                    <a:pt x="8769" y="9007"/>
                  </a:cubicBezTo>
                  <a:cubicBezTo>
                    <a:pt x="8481" y="9082"/>
                    <a:pt x="8481" y="9082"/>
                    <a:pt x="8481" y="9082"/>
                  </a:cubicBezTo>
                  <a:cubicBezTo>
                    <a:pt x="8396" y="9103"/>
                    <a:pt x="8268" y="9125"/>
                    <a:pt x="8173" y="9146"/>
                  </a:cubicBezTo>
                  <a:cubicBezTo>
                    <a:pt x="7875" y="9199"/>
                    <a:pt x="7875" y="9199"/>
                    <a:pt x="7875" y="9199"/>
                  </a:cubicBezTo>
                  <a:cubicBezTo>
                    <a:pt x="7779" y="9210"/>
                    <a:pt x="7651" y="9231"/>
                    <a:pt x="7555" y="9252"/>
                  </a:cubicBezTo>
                  <a:cubicBezTo>
                    <a:pt x="7247" y="9284"/>
                    <a:pt x="7247" y="9284"/>
                    <a:pt x="7247" y="9284"/>
                  </a:cubicBezTo>
                  <a:cubicBezTo>
                    <a:pt x="7151" y="9295"/>
                    <a:pt x="7023" y="9306"/>
                    <a:pt x="6928" y="9316"/>
                  </a:cubicBezTo>
                  <a:cubicBezTo>
                    <a:pt x="6619" y="9338"/>
                    <a:pt x="6619" y="9338"/>
                    <a:pt x="6619" y="9338"/>
                  </a:cubicBezTo>
                  <a:cubicBezTo>
                    <a:pt x="6523" y="9338"/>
                    <a:pt x="6406" y="9348"/>
                    <a:pt x="6310" y="9348"/>
                  </a:cubicBezTo>
                  <a:cubicBezTo>
                    <a:pt x="6002" y="9359"/>
                    <a:pt x="6002" y="9359"/>
                    <a:pt x="6002" y="9359"/>
                  </a:cubicBezTo>
                  <a:cubicBezTo>
                    <a:pt x="5917" y="9359"/>
                    <a:pt x="5800" y="9359"/>
                    <a:pt x="5704" y="9359"/>
                  </a:cubicBezTo>
                  <a:cubicBezTo>
                    <a:pt x="5406" y="9359"/>
                    <a:pt x="5406" y="9359"/>
                    <a:pt x="5406" y="9359"/>
                  </a:cubicBezTo>
                  <a:cubicBezTo>
                    <a:pt x="5310" y="9348"/>
                    <a:pt x="5193" y="9348"/>
                    <a:pt x="5097" y="9338"/>
                  </a:cubicBezTo>
                  <a:cubicBezTo>
                    <a:pt x="4799" y="9327"/>
                    <a:pt x="4799" y="9327"/>
                    <a:pt x="4799" y="9327"/>
                  </a:cubicBezTo>
                  <a:cubicBezTo>
                    <a:pt x="4714" y="9316"/>
                    <a:pt x="4597" y="9306"/>
                    <a:pt x="4501" y="9295"/>
                  </a:cubicBezTo>
                  <a:cubicBezTo>
                    <a:pt x="4214" y="9263"/>
                    <a:pt x="4214" y="9263"/>
                    <a:pt x="4214" y="9263"/>
                  </a:cubicBezTo>
                  <a:cubicBezTo>
                    <a:pt x="4118" y="9252"/>
                    <a:pt x="4001" y="9242"/>
                    <a:pt x="3916" y="9231"/>
                  </a:cubicBezTo>
                  <a:cubicBezTo>
                    <a:pt x="3618" y="9178"/>
                    <a:pt x="3618" y="9178"/>
                    <a:pt x="3618" y="9178"/>
                  </a:cubicBezTo>
                  <a:cubicBezTo>
                    <a:pt x="3533" y="9167"/>
                    <a:pt x="3416" y="9146"/>
                    <a:pt x="3331" y="9125"/>
                  </a:cubicBezTo>
                  <a:cubicBezTo>
                    <a:pt x="3043" y="9061"/>
                    <a:pt x="3043" y="9061"/>
                    <a:pt x="3043" y="9061"/>
                  </a:cubicBezTo>
                  <a:cubicBezTo>
                    <a:pt x="2958" y="9039"/>
                    <a:pt x="2841" y="9007"/>
                    <a:pt x="2745" y="8986"/>
                  </a:cubicBezTo>
                  <a:cubicBezTo>
                    <a:pt x="2479" y="8901"/>
                    <a:pt x="2479" y="8901"/>
                    <a:pt x="2479" y="8901"/>
                  </a:cubicBezTo>
                  <a:cubicBezTo>
                    <a:pt x="2384" y="8869"/>
                    <a:pt x="2277" y="8826"/>
                    <a:pt x="2192" y="8795"/>
                  </a:cubicBezTo>
                  <a:cubicBezTo>
                    <a:pt x="1937" y="8688"/>
                    <a:pt x="1937" y="8688"/>
                    <a:pt x="1937" y="8688"/>
                  </a:cubicBezTo>
                  <a:cubicBezTo>
                    <a:pt x="1851" y="8645"/>
                    <a:pt x="1734" y="8592"/>
                    <a:pt x="1660" y="8539"/>
                  </a:cubicBezTo>
                  <a:cubicBezTo>
                    <a:pt x="1436" y="8401"/>
                    <a:pt x="1436" y="8401"/>
                    <a:pt x="1436" y="8401"/>
                  </a:cubicBezTo>
                  <a:cubicBezTo>
                    <a:pt x="1202" y="8220"/>
                    <a:pt x="1160" y="8198"/>
                    <a:pt x="1011" y="8017"/>
                  </a:cubicBezTo>
                  <a:cubicBezTo>
                    <a:pt x="894" y="7858"/>
                    <a:pt x="894" y="7858"/>
                    <a:pt x="894" y="7858"/>
                  </a:cubicBezTo>
                  <a:cubicBezTo>
                    <a:pt x="851" y="7772"/>
                    <a:pt x="798" y="7655"/>
                    <a:pt x="766" y="7570"/>
                  </a:cubicBezTo>
                  <a:cubicBezTo>
                    <a:pt x="713" y="7400"/>
                    <a:pt x="713" y="7400"/>
                    <a:pt x="713" y="7400"/>
                  </a:cubicBezTo>
                  <a:cubicBezTo>
                    <a:pt x="713" y="7336"/>
                    <a:pt x="692" y="7251"/>
                    <a:pt x="681" y="7187"/>
                  </a:cubicBezTo>
                  <a:cubicBezTo>
                    <a:pt x="670" y="7017"/>
                    <a:pt x="670" y="7017"/>
                    <a:pt x="670" y="7017"/>
                  </a:cubicBezTo>
                  <a:cubicBezTo>
                    <a:pt x="670" y="6974"/>
                    <a:pt x="670" y="6899"/>
                    <a:pt x="660" y="6857"/>
                  </a:cubicBezTo>
                  <a:cubicBezTo>
                    <a:pt x="649" y="6729"/>
                    <a:pt x="649" y="6729"/>
                    <a:pt x="649" y="6729"/>
                  </a:cubicBezTo>
                  <a:cubicBezTo>
                    <a:pt x="638" y="6655"/>
                    <a:pt x="628" y="6548"/>
                    <a:pt x="606" y="6484"/>
                  </a:cubicBezTo>
                  <a:cubicBezTo>
                    <a:pt x="553" y="6261"/>
                    <a:pt x="553" y="6261"/>
                    <a:pt x="553" y="6261"/>
                  </a:cubicBezTo>
                  <a:cubicBezTo>
                    <a:pt x="532" y="6207"/>
                    <a:pt x="511" y="6122"/>
                    <a:pt x="500" y="6058"/>
                  </a:cubicBezTo>
                  <a:cubicBezTo>
                    <a:pt x="457" y="5845"/>
                    <a:pt x="457" y="5845"/>
                    <a:pt x="457" y="5845"/>
                  </a:cubicBezTo>
                  <a:cubicBezTo>
                    <a:pt x="436" y="5782"/>
                    <a:pt x="425" y="5707"/>
                    <a:pt x="404" y="5643"/>
                  </a:cubicBezTo>
                  <a:cubicBezTo>
                    <a:pt x="372" y="5441"/>
                    <a:pt x="372" y="5441"/>
                    <a:pt x="372" y="5441"/>
                  </a:cubicBezTo>
                  <a:cubicBezTo>
                    <a:pt x="362" y="5388"/>
                    <a:pt x="340" y="5302"/>
                    <a:pt x="340" y="5249"/>
                  </a:cubicBezTo>
                  <a:cubicBezTo>
                    <a:pt x="308" y="5058"/>
                    <a:pt x="308" y="5058"/>
                    <a:pt x="308" y="5058"/>
                  </a:cubicBezTo>
                  <a:cubicBezTo>
                    <a:pt x="298" y="5004"/>
                    <a:pt x="287" y="4919"/>
                    <a:pt x="276" y="4866"/>
                  </a:cubicBezTo>
                  <a:cubicBezTo>
                    <a:pt x="255" y="4685"/>
                    <a:pt x="255" y="4685"/>
                    <a:pt x="255" y="4685"/>
                  </a:cubicBezTo>
                  <a:cubicBezTo>
                    <a:pt x="245" y="4632"/>
                    <a:pt x="234" y="4557"/>
                    <a:pt x="234" y="4504"/>
                  </a:cubicBezTo>
                  <a:cubicBezTo>
                    <a:pt x="213" y="4323"/>
                    <a:pt x="213" y="4323"/>
                    <a:pt x="213" y="4323"/>
                  </a:cubicBezTo>
                  <a:cubicBezTo>
                    <a:pt x="213" y="4270"/>
                    <a:pt x="202" y="4195"/>
                    <a:pt x="202" y="4153"/>
                  </a:cubicBezTo>
                  <a:cubicBezTo>
                    <a:pt x="191" y="3972"/>
                    <a:pt x="191" y="3972"/>
                    <a:pt x="191" y="3972"/>
                  </a:cubicBezTo>
                  <a:cubicBezTo>
                    <a:pt x="181" y="3929"/>
                    <a:pt x="181" y="3855"/>
                    <a:pt x="181" y="3812"/>
                  </a:cubicBezTo>
                  <a:cubicBezTo>
                    <a:pt x="170" y="3642"/>
                    <a:pt x="170" y="3642"/>
                    <a:pt x="170" y="3642"/>
                  </a:cubicBezTo>
                  <a:cubicBezTo>
                    <a:pt x="170" y="3599"/>
                    <a:pt x="170" y="3535"/>
                    <a:pt x="170" y="3482"/>
                  </a:cubicBezTo>
                  <a:cubicBezTo>
                    <a:pt x="159" y="3322"/>
                    <a:pt x="159" y="3322"/>
                    <a:pt x="159" y="3322"/>
                  </a:cubicBezTo>
                  <a:cubicBezTo>
                    <a:pt x="159" y="3280"/>
                    <a:pt x="159" y="3216"/>
                    <a:pt x="159" y="3173"/>
                  </a:cubicBezTo>
                  <a:cubicBezTo>
                    <a:pt x="159" y="3024"/>
                    <a:pt x="159" y="3024"/>
                    <a:pt x="159" y="3024"/>
                  </a:cubicBezTo>
                  <a:cubicBezTo>
                    <a:pt x="159" y="2971"/>
                    <a:pt x="159" y="2918"/>
                    <a:pt x="159" y="2875"/>
                  </a:cubicBezTo>
                  <a:cubicBezTo>
                    <a:pt x="170" y="2705"/>
                    <a:pt x="170" y="2705"/>
                    <a:pt x="170" y="2705"/>
                  </a:cubicBezTo>
                  <a:cubicBezTo>
                    <a:pt x="223" y="2428"/>
                    <a:pt x="245" y="2343"/>
                    <a:pt x="394" y="2087"/>
                  </a:cubicBezTo>
                  <a:cubicBezTo>
                    <a:pt x="511" y="1927"/>
                    <a:pt x="511" y="1927"/>
                    <a:pt x="511" y="1927"/>
                  </a:cubicBezTo>
                  <a:cubicBezTo>
                    <a:pt x="692" y="1725"/>
                    <a:pt x="702" y="1715"/>
                    <a:pt x="841" y="1597"/>
                  </a:cubicBezTo>
                  <a:cubicBezTo>
                    <a:pt x="1032" y="1459"/>
                    <a:pt x="1032" y="1459"/>
                    <a:pt x="1032" y="1459"/>
                  </a:cubicBezTo>
                  <a:cubicBezTo>
                    <a:pt x="1138" y="1395"/>
                    <a:pt x="1277" y="1299"/>
                    <a:pt x="1394" y="1246"/>
                  </a:cubicBezTo>
                  <a:cubicBezTo>
                    <a:pt x="1628" y="1129"/>
                    <a:pt x="1628" y="1129"/>
                    <a:pt x="1628" y="1129"/>
                  </a:cubicBezTo>
                  <a:cubicBezTo>
                    <a:pt x="1734" y="1076"/>
                    <a:pt x="1873" y="1023"/>
                    <a:pt x="1990" y="980"/>
                  </a:cubicBezTo>
                  <a:cubicBezTo>
                    <a:pt x="2256" y="884"/>
                    <a:pt x="2256" y="884"/>
                    <a:pt x="2256" y="884"/>
                  </a:cubicBezTo>
                  <a:cubicBezTo>
                    <a:pt x="2362" y="852"/>
                    <a:pt x="2501" y="810"/>
                    <a:pt x="2607" y="778"/>
                  </a:cubicBezTo>
                  <a:cubicBezTo>
                    <a:pt x="2905" y="703"/>
                    <a:pt x="2905" y="703"/>
                    <a:pt x="2905" y="703"/>
                  </a:cubicBezTo>
                  <a:cubicBezTo>
                    <a:pt x="3011" y="682"/>
                    <a:pt x="3150" y="650"/>
                    <a:pt x="3256" y="629"/>
                  </a:cubicBezTo>
                  <a:cubicBezTo>
                    <a:pt x="3565" y="575"/>
                    <a:pt x="3565" y="575"/>
                    <a:pt x="3565" y="575"/>
                  </a:cubicBezTo>
                  <a:cubicBezTo>
                    <a:pt x="3671" y="554"/>
                    <a:pt x="3810" y="533"/>
                    <a:pt x="3916" y="522"/>
                  </a:cubicBezTo>
                  <a:cubicBezTo>
                    <a:pt x="4246" y="480"/>
                    <a:pt x="4246" y="480"/>
                    <a:pt x="4246" y="480"/>
                  </a:cubicBezTo>
                  <a:cubicBezTo>
                    <a:pt x="4352" y="469"/>
                    <a:pt x="4491" y="458"/>
                    <a:pt x="4586" y="448"/>
                  </a:cubicBezTo>
                  <a:cubicBezTo>
                    <a:pt x="4916" y="426"/>
                    <a:pt x="4916" y="426"/>
                    <a:pt x="4916" y="426"/>
                  </a:cubicBezTo>
                  <a:cubicBezTo>
                    <a:pt x="5012" y="416"/>
                    <a:pt x="5140" y="416"/>
                    <a:pt x="5246" y="405"/>
                  </a:cubicBezTo>
                  <a:cubicBezTo>
                    <a:pt x="5565" y="405"/>
                    <a:pt x="5565" y="405"/>
                    <a:pt x="5565" y="405"/>
                  </a:cubicBezTo>
                  <a:cubicBezTo>
                    <a:pt x="5661" y="405"/>
                    <a:pt x="5789" y="405"/>
                    <a:pt x="5885" y="405"/>
                  </a:cubicBezTo>
                  <a:cubicBezTo>
                    <a:pt x="6204" y="405"/>
                    <a:pt x="6204" y="405"/>
                    <a:pt x="6204" y="405"/>
                  </a:cubicBezTo>
                  <a:cubicBezTo>
                    <a:pt x="6300" y="405"/>
                    <a:pt x="6427" y="416"/>
                    <a:pt x="6523" y="416"/>
                  </a:cubicBezTo>
                  <a:cubicBezTo>
                    <a:pt x="6842" y="437"/>
                    <a:pt x="6842" y="437"/>
                    <a:pt x="6842" y="437"/>
                  </a:cubicBezTo>
                  <a:cubicBezTo>
                    <a:pt x="6938" y="448"/>
                    <a:pt x="7066" y="458"/>
                    <a:pt x="7162" y="469"/>
                  </a:cubicBezTo>
                  <a:cubicBezTo>
                    <a:pt x="7470" y="501"/>
                    <a:pt x="7470" y="501"/>
                    <a:pt x="7470" y="501"/>
                  </a:cubicBezTo>
                  <a:cubicBezTo>
                    <a:pt x="7566" y="512"/>
                    <a:pt x="7694" y="533"/>
                    <a:pt x="7790" y="543"/>
                  </a:cubicBezTo>
                  <a:cubicBezTo>
                    <a:pt x="8098" y="597"/>
                    <a:pt x="8098" y="597"/>
                    <a:pt x="8098" y="597"/>
                  </a:cubicBezTo>
                  <a:cubicBezTo>
                    <a:pt x="8258" y="618"/>
                    <a:pt x="8258" y="618"/>
                    <a:pt x="8258" y="618"/>
                  </a:cubicBezTo>
                  <a:cubicBezTo>
                    <a:pt x="7949" y="565"/>
                    <a:pt x="7949" y="565"/>
                    <a:pt x="7949" y="565"/>
                  </a:cubicBezTo>
                  <a:cubicBezTo>
                    <a:pt x="4001" y="0"/>
                    <a:pt x="0" y="1182"/>
                    <a:pt x="1319" y="3163"/>
                  </a:cubicBezTo>
                  <a:cubicBezTo>
                    <a:pt x="1639" y="3652"/>
                    <a:pt x="2309" y="3727"/>
                    <a:pt x="2607" y="4238"/>
                  </a:cubicBezTo>
                  <a:cubicBezTo>
                    <a:pt x="2618" y="4270"/>
                    <a:pt x="3937" y="7549"/>
                    <a:pt x="3905" y="7623"/>
                  </a:cubicBezTo>
                  <a:cubicBezTo>
                    <a:pt x="3778" y="7890"/>
                    <a:pt x="3416" y="7783"/>
                    <a:pt x="3277" y="8017"/>
                  </a:cubicBezTo>
                  <a:cubicBezTo>
                    <a:pt x="3246" y="8071"/>
                    <a:pt x="3246" y="8166"/>
                    <a:pt x="3267" y="8220"/>
                  </a:cubicBezTo>
                  <a:cubicBezTo>
                    <a:pt x="3384" y="8539"/>
                    <a:pt x="4884" y="9220"/>
                    <a:pt x="7726" y="8944"/>
                  </a:cubicBezTo>
                  <a:cubicBezTo>
                    <a:pt x="8503" y="8869"/>
                    <a:pt x="10365" y="8582"/>
                    <a:pt x="10812" y="7506"/>
                  </a:cubicBezTo>
                  <a:cubicBezTo>
                    <a:pt x="10812" y="7496"/>
                    <a:pt x="10822" y="7474"/>
                    <a:pt x="10833" y="7453"/>
                  </a:cubicBezTo>
                  <a:cubicBezTo>
                    <a:pt x="10791" y="7613"/>
                    <a:pt x="10791" y="7613"/>
                    <a:pt x="10791" y="7613"/>
                  </a:cubicBezTo>
                  <a:cubicBezTo>
                    <a:pt x="10759" y="7709"/>
                    <a:pt x="10716" y="7826"/>
                    <a:pt x="10663" y="7900"/>
                  </a:cubicBezTo>
                </a:path>
              </a:pathLst>
            </a:custGeom>
            <a:solidFill>
              <a:srgbClr val="FF9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58" name="Freeform 134"/>
            <p:cNvSpPr>
              <a:spLocks noChangeAspect="1"/>
            </p:cNvSpPr>
            <p:nvPr/>
          </p:nvSpPr>
          <p:spPr bwMode="auto">
            <a:xfrm>
              <a:off x="3475" y="1954"/>
              <a:ext cx="66" cy="445"/>
            </a:xfrm>
            <a:custGeom>
              <a:avLst/>
              <a:gdLst>
                <a:gd name="T0" fmla="*/ 540 w 550"/>
                <a:gd name="T1" fmla="*/ 75 h 3709"/>
                <a:gd name="T2" fmla="*/ 540 w 550"/>
                <a:gd name="T3" fmla="*/ 383 h 3709"/>
                <a:gd name="T4" fmla="*/ 529 w 550"/>
                <a:gd name="T5" fmla="*/ 542 h 3709"/>
                <a:gd name="T6" fmla="*/ 519 w 550"/>
                <a:gd name="T7" fmla="*/ 702 h 3709"/>
                <a:gd name="T8" fmla="*/ 508 w 550"/>
                <a:gd name="T9" fmla="*/ 872 h 3709"/>
                <a:gd name="T10" fmla="*/ 498 w 550"/>
                <a:gd name="T11" fmla="*/ 1042 h 3709"/>
                <a:gd name="T12" fmla="*/ 487 w 550"/>
                <a:gd name="T13" fmla="*/ 1222 h 3709"/>
                <a:gd name="T14" fmla="*/ 466 w 550"/>
                <a:gd name="T15" fmla="*/ 1392 h 3709"/>
                <a:gd name="T16" fmla="*/ 445 w 550"/>
                <a:gd name="T17" fmla="*/ 1573 h 3709"/>
                <a:gd name="T18" fmla="*/ 424 w 550"/>
                <a:gd name="T19" fmla="*/ 1764 h 3709"/>
                <a:gd name="T20" fmla="*/ 392 w 550"/>
                <a:gd name="T21" fmla="*/ 1956 h 3709"/>
                <a:gd name="T22" fmla="*/ 360 w 550"/>
                <a:gd name="T23" fmla="*/ 2147 h 3709"/>
                <a:gd name="T24" fmla="*/ 328 w 550"/>
                <a:gd name="T25" fmla="*/ 2338 h 3709"/>
                <a:gd name="T26" fmla="*/ 286 w 550"/>
                <a:gd name="T27" fmla="*/ 2540 h 3709"/>
                <a:gd name="T28" fmla="*/ 244 w 550"/>
                <a:gd name="T29" fmla="*/ 2742 h 3709"/>
                <a:gd name="T30" fmla="*/ 191 w 550"/>
                <a:gd name="T31" fmla="*/ 2944 h 3709"/>
                <a:gd name="T32" fmla="*/ 138 w 550"/>
                <a:gd name="T33" fmla="*/ 3156 h 3709"/>
                <a:gd name="T34" fmla="*/ 85 w 550"/>
                <a:gd name="T35" fmla="*/ 3369 h 3709"/>
                <a:gd name="T36" fmla="*/ 43 w 550"/>
                <a:gd name="T37" fmla="*/ 3549 h 3709"/>
                <a:gd name="T38" fmla="*/ 22 w 550"/>
                <a:gd name="T39" fmla="*/ 3709 h 3709"/>
                <a:gd name="T40" fmla="*/ 11 w 550"/>
                <a:gd name="T41" fmla="*/ 3624 h 3709"/>
                <a:gd name="T42" fmla="*/ 64 w 550"/>
                <a:gd name="T43" fmla="*/ 3263 h 3709"/>
                <a:gd name="T44" fmla="*/ 550 w 550"/>
                <a:gd name="T45" fmla="*/ 0 h 3709"/>
                <a:gd name="T46" fmla="*/ 540 w 550"/>
                <a:gd name="T47" fmla="*/ 75 h 3709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550"/>
                <a:gd name="T73" fmla="*/ 0 h 3709"/>
                <a:gd name="T74" fmla="*/ 550 w 550"/>
                <a:gd name="T75" fmla="*/ 3709 h 3709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550" h="3709">
                  <a:moveTo>
                    <a:pt x="540" y="75"/>
                  </a:moveTo>
                  <a:cubicBezTo>
                    <a:pt x="540" y="149"/>
                    <a:pt x="540" y="245"/>
                    <a:pt x="540" y="383"/>
                  </a:cubicBezTo>
                  <a:cubicBezTo>
                    <a:pt x="529" y="542"/>
                    <a:pt x="529" y="542"/>
                    <a:pt x="529" y="542"/>
                  </a:cubicBezTo>
                  <a:cubicBezTo>
                    <a:pt x="529" y="596"/>
                    <a:pt x="529" y="659"/>
                    <a:pt x="519" y="702"/>
                  </a:cubicBezTo>
                  <a:cubicBezTo>
                    <a:pt x="508" y="872"/>
                    <a:pt x="508" y="872"/>
                    <a:pt x="508" y="872"/>
                  </a:cubicBezTo>
                  <a:cubicBezTo>
                    <a:pt x="508" y="925"/>
                    <a:pt x="508" y="989"/>
                    <a:pt x="498" y="1042"/>
                  </a:cubicBezTo>
                  <a:cubicBezTo>
                    <a:pt x="487" y="1222"/>
                    <a:pt x="487" y="1222"/>
                    <a:pt x="487" y="1222"/>
                  </a:cubicBezTo>
                  <a:cubicBezTo>
                    <a:pt x="476" y="1276"/>
                    <a:pt x="476" y="1339"/>
                    <a:pt x="466" y="1392"/>
                  </a:cubicBezTo>
                  <a:cubicBezTo>
                    <a:pt x="445" y="1573"/>
                    <a:pt x="445" y="1573"/>
                    <a:pt x="445" y="1573"/>
                  </a:cubicBezTo>
                  <a:cubicBezTo>
                    <a:pt x="434" y="1637"/>
                    <a:pt x="434" y="1711"/>
                    <a:pt x="424" y="1764"/>
                  </a:cubicBezTo>
                  <a:cubicBezTo>
                    <a:pt x="392" y="1956"/>
                    <a:pt x="392" y="1956"/>
                    <a:pt x="392" y="1956"/>
                  </a:cubicBezTo>
                  <a:cubicBezTo>
                    <a:pt x="381" y="2009"/>
                    <a:pt x="371" y="2083"/>
                    <a:pt x="360" y="2147"/>
                  </a:cubicBezTo>
                  <a:cubicBezTo>
                    <a:pt x="328" y="2338"/>
                    <a:pt x="328" y="2338"/>
                    <a:pt x="328" y="2338"/>
                  </a:cubicBezTo>
                  <a:cubicBezTo>
                    <a:pt x="318" y="2402"/>
                    <a:pt x="297" y="2476"/>
                    <a:pt x="286" y="2540"/>
                  </a:cubicBezTo>
                  <a:cubicBezTo>
                    <a:pt x="244" y="2742"/>
                    <a:pt x="244" y="2742"/>
                    <a:pt x="244" y="2742"/>
                  </a:cubicBezTo>
                  <a:cubicBezTo>
                    <a:pt x="233" y="2806"/>
                    <a:pt x="212" y="2880"/>
                    <a:pt x="191" y="2944"/>
                  </a:cubicBezTo>
                  <a:cubicBezTo>
                    <a:pt x="138" y="3156"/>
                    <a:pt x="138" y="3156"/>
                    <a:pt x="138" y="3156"/>
                  </a:cubicBezTo>
                  <a:cubicBezTo>
                    <a:pt x="127" y="3220"/>
                    <a:pt x="106" y="3305"/>
                    <a:pt x="85" y="3369"/>
                  </a:cubicBezTo>
                  <a:cubicBezTo>
                    <a:pt x="43" y="3549"/>
                    <a:pt x="43" y="3549"/>
                    <a:pt x="43" y="3549"/>
                  </a:cubicBezTo>
                  <a:cubicBezTo>
                    <a:pt x="22" y="3709"/>
                    <a:pt x="22" y="3709"/>
                    <a:pt x="22" y="3709"/>
                  </a:cubicBezTo>
                  <a:cubicBezTo>
                    <a:pt x="11" y="3624"/>
                    <a:pt x="11" y="3624"/>
                    <a:pt x="11" y="3624"/>
                  </a:cubicBezTo>
                  <a:cubicBezTo>
                    <a:pt x="0" y="3486"/>
                    <a:pt x="0" y="3486"/>
                    <a:pt x="64" y="3263"/>
                  </a:cubicBezTo>
                  <a:cubicBezTo>
                    <a:pt x="339" y="2221"/>
                    <a:pt x="519" y="1531"/>
                    <a:pt x="550" y="0"/>
                  </a:cubicBezTo>
                  <a:cubicBezTo>
                    <a:pt x="540" y="22"/>
                    <a:pt x="540" y="54"/>
                    <a:pt x="540" y="75"/>
                  </a:cubicBezTo>
                </a:path>
              </a:pathLst>
            </a:custGeom>
            <a:solidFill>
              <a:srgbClr val="FF9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59" name="Freeform 135"/>
            <p:cNvSpPr>
              <a:spLocks noChangeAspect="1"/>
            </p:cNvSpPr>
            <p:nvPr/>
          </p:nvSpPr>
          <p:spPr bwMode="auto">
            <a:xfrm>
              <a:off x="2160" y="1617"/>
              <a:ext cx="1305" cy="1128"/>
            </a:xfrm>
            <a:custGeom>
              <a:avLst/>
              <a:gdLst>
                <a:gd name="T0" fmla="*/ 10364 w 10875"/>
                <a:gd name="T1" fmla="*/ 7993 h 9400"/>
                <a:gd name="T2" fmla="*/ 9906 w 10875"/>
                <a:gd name="T3" fmla="*/ 8292 h 9400"/>
                <a:gd name="T4" fmla="*/ 9395 w 10875"/>
                <a:gd name="T5" fmla="*/ 8516 h 9400"/>
                <a:gd name="T6" fmla="*/ 8841 w 10875"/>
                <a:gd name="T7" fmla="*/ 8697 h 9400"/>
                <a:gd name="T8" fmla="*/ 8244 w 10875"/>
                <a:gd name="T9" fmla="*/ 8835 h 9400"/>
                <a:gd name="T10" fmla="*/ 7626 w 10875"/>
                <a:gd name="T11" fmla="*/ 8942 h 9400"/>
                <a:gd name="T12" fmla="*/ 6998 w 10875"/>
                <a:gd name="T13" fmla="*/ 9006 h 9400"/>
                <a:gd name="T14" fmla="*/ 6380 w 10875"/>
                <a:gd name="T15" fmla="*/ 9038 h 9400"/>
                <a:gd name="T16" fmla="*/ 5773 w 10875"/>
                <a:gd name="T17" fmla="*/ 9048 h 9400"/>
                <a:gd name="T18" fmla="*/ 5166 w 10875"/>
                <a:gd name="T19" fmla="*/ 9027 h 9400"/>
                <a:gd name="T20" fmla="*/ 4570 w 10875"/>
                <a:gd name="T21" fmla="*/ 8984 h 9400"/>
                <a:gd name="T22" fmla="*/ 3984 w 10875"/>
                <a:gd name="T23" fmla="*/ 8921 h 9400"/>
                <a:gd name="T24" fmla="*/ 3398 w 10875"/>
                <a:gd name="T25" fmla="*/ 8814 h 9400"/>
                <a:gd name="T26" fmla="*/ 2812 w 10875"/>
                <a:gd name="T27" fmla="*/ 8675 h 9400"/>
                <a:gd name="T28" fmla="*/ 2258 w 10875"/>
                <a:gd name="T29" fmla="*/ 8484 h 9400"/>
                <a:gd name="T30" fmla="*/ 1726 w 10875"/>
                <a:gd name="T31" fmla="*/ 8228 h 9400"/>
                <a:gd name="T32" fmla="*/ 1076 w 10875"/>
                <a:gd name="T33" fmla="*/ 7706 h 9400"/>
                <a:gd name="T34" fmla="*/ 831 w 10875"/>
                <a:gd name="T35" fmla="*/ 7258 h 9400"/>
                <a:gd name="T36" fmla="*/ 746 w 10875"/>
                <a:gd name="T37" fmla="*/ 6874 h 9400"/>
                <a:gd name="T38" fmla="*/ 724 w 10875"/>
                <a:gd name="T39" fmla="*/ 6544 h 9400"/>
                <a:gd name="T40" fmla="*/ 671 w 10875"/>
                <a:gd name="T41" fmla="*/ 6171 h 9400"/>
                <a:gd name="T42" fmla="*/ 565 w 10875"/>
                <a:gd name="T43" fmla="*/ 5745 h 9400"/>
                <a:gd name="T44" fmla="*/ 469 w 10875"/>
                <a:gd name="T45" fmla="*/ 5329 h 9400"/>
                <a:gd name="T46" fmla="*/ 405 w 10875"/>
                <a:gd name="T47" fmla="*/ 4935 h 9400"/>
                <a:gd name="T48" fmla="*/ 341 w 10875"/>
                <a:gd name="T49" fmla="*/ 4551 h 9400"/>
                <a:gd name="T50" fmla="*/ 298 w 10875"/>
                <a:gd name="T51" fmla="*/ 4189 h 9400"/>
                <a:gd name="T52" fmla="*/ 266 w 10875"/>
                <a:gd name="T53" fmla="*/ 3837 h 9400"/>
                <a:gd name="T54" fmla="*/ 245 w 10875"/>
                <a:gd name="T55" fmla="*/ 3496 h 9400"/>
                <a:gd name="T56" fmla="*/ 234 w 10875"/>
                <a:gd name="T57" fmla="*/ 3165 h 9400"/>
                <a:gd name="T58" fmla="*/ 224 w 10875"/>
                <a:gd name="T59" fmla="*/ 2856 h 9400"/>
                <a:gd name="T60" fmla="*/ 224 w 10875"/>
                <a:gd name="T61" fmla="*/ 2558 h 9400"/>
                <a:gd name="T62" fmla="*/ 458 w 10875"/>
                <a:gd name="T63" fmla="*/ 1769 h 9400"/>
                <a:gd name="T64" fmla="*/ 905 w 10875"/>
                <a:gd name="T65" fmla="*/ 1279 h 9400"/>
                <a:gd name="T66" fmla="*/ 1459 w 10875"/>
                <a:gd name="T67" fmla="*/ 927 h 9400"/>
                <a:gd name="T68" fmla="*/ 2056 w 10875"/>
                <a:gd name="T69" fmla="*/ 661 h 9400"/>
                <a:gd name="T70" fmla="*/ 2674 w 10875"/>
                <a:gd name="T71" fmla="*/ 458 h 9400"/>
                <a:gd name="T72" fmla="*/ 3323 w 10875"/>
                <a:gd name="T73" fmla="*/ 309 h 9400"/>
                <a:gd name="T74" fmla="*/ 3984 w 10875"/>
                <a:gd name="T75" fmla="*/ 203 h 9400"/>
                <a:gd name="T76" fmla="*/ 4655 w 10875"/>
                <a:gd name="T77" fmla="*/ 128 h 9400"/>
                <a:gd name="T78" fmla="*/ 5315 w 10875"/>
                <a:gd name="T79" fmla="*/ 85 h 9400"/>
                <a:gd name="T80" fmla="*/ 5954 w 10875"/>
                <a:gd name="T81" fmla="*/ 85 h 9400"/>
                <a:gd name="T82" fmla="*/ 6338 w 10875"/>
                <a:gd name="T83" fmla="*/ 85 h 9400"/>
                <a:gd name="T84" fmla="*/ 1395 w 10875"/>
                <a:gd name="T85" fmla="*/ 3070 h 9400"/>
                <a:gd name="T86" fmla="*/ 2759 w 10875"/>
                <a:gd name="T87" fmla="*/ 5308 h 9400"/>
                <a:gd name="T88" fmla="*/ 3536 w 10875"/>
                <a:gd name="T89" fmla="*/ 7258 h 9400"/>
                <a:gd name="T90" fmla="*/ 2961 w 10875"/>
                <a:gd name="T91" fmla="*/ 7865 h 9400"/>
                <a:gd name="T92" fmla="*/ 10875 w 10875"/>
                <a:gd name="T93" fmla="*/ 7279 h 9400"/>
                <a:gd name="T94" fmla="*/ 10737 w 10875"/>
                <a:gd name="T95" fmla="*/ 7588 h 940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0875"/>
                <a:gd name="T145" fmla="*/ 0 h 9400"/>
                <a:gd name="T146" fmla="*/ 10875 w 10875"/>
                <a:gd name="T147" fmla="*/ 9400 h 9400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0875" h="9400">
                  <a:moveTo>
                    <a:pt x="10737" y="7588"/>
                  </a:moveTo>
                  <a:cubicBezTo>
                    <a:pt x="10588" y="7791"/>
                    <a:pt x="10556" y="7823"/>
                    <a:pt x="10364" y="7993"/>
                  </a:cubicBezTo>
                  <a:cubicBezTo>
                    <a:pt x="10183" y="8132"/>
                    <a:pt x="10183" y="8132"/>
                    <a:pt x="10183" y="8132"/>
                  </a:cubicBezTo>
                  <a:cubicBezTo>
                    <a:pt x="10098" y="8185"/>
                    <a:pt x="9991" y="8249"/>
                    <a:pt x="9906" y="8292"/>
                  </a:cubicBezTo>
                  <a:cubicBezTo>
                    <a:pt x="9682" y="8398"/>
                    <a:pt x="9682" y="8398"/>
                    <a:pt x="9682" y="8398"/>
                  </a:cubicBezTo>
                  <a:cubicBezTo>
                    <a:pt x="9597" y="8441"/>
                    <a:pt x="9480" y="8484"/>
                    <a:pt x="9395" y="8516"/>
                  </a:cubicBezTo>
                  <a:cubicBezTo>
                    <a:pt x="9139" y="8611"/>
                    <a:pt x="9139" y="8611"/>
                    <a:pt x="9139" y="8611"/>
                  </a:cubicBezTo>
                  <a:cubicBezTo>
                    <a:pt x="9043" y="8633"/>
                    <a:pt x="8926" y="8675"/>
                    <a:pt x="8841" y="8697"/>
                  </a:cubicBezTo>
                  <a:cubicBezTo>
                    <a:pt x="8553" y="8771"/>
                    <a:pt x="8553" y="8771"/>
                    <a:pt x="8553" y="8771"/>
                  </a:cubicBezTo>
                  <a:cubicBezTo>
                    <a:pt x="8468" y="8793"/>
                    <a:pt x="8340" y="8814"/>
                    <a:pt x="8244" y="8835"/>
                  </a:cubicBezTo>
                  <a:cubicBezTo>
                    <a:pt x="7946" y="8889"/>
                    <a:pt x="7946" y="8889"/>
                    <a:pt x="7946" y="8889"/>
                  </a:cubicBezTo>
                  <a:cubicBezTo>
                    <a:pt x="7850" y="8899"/>
                    <a:pt x="7722" y="8921"/>
                    <a:pt x="7626" y="8942"/>
                  </a:cubicBezTo>
                  <a:cubicBezTo>
                    <a:pt x="7318" y="8974"/>
                    <a:pt x="7318" y="8974"/>
                    <a:pt x="7318" y="8974"/>
                  </a:cubicBezTo>
                  <a:cubicBezTo>
                    <a:pt x="7222" y="8984"/>
                    <a:pt x="7094" y="8995"/>
                    <a:pt x="6998" y="9006"/>
                  </a:cubicBezTo>
                  <a:cubicBezTo>
                    <a:pt x="6689" y="9027"/>
                    <a:pt x="6689" y="9027"/>
                    <a:pt x="6689" y="9027"/>
                  </a:cubicBezTo>
                  <a:cubicBezTo>
                    <a:pt x="6593" y="9027"/>
                    <a:pt x="6476" y="9038"/>
                    <a:pt x="6380" y="9038"/>
                  </a:cubicBezTo>
                  <a:cubicBezTo>
                    <a:pt x="6071" y="9048"/>
                    <a:pt x="6071" y="9048"/>
                    <a:pt x="6071" y="9048"/>
                  </a:cubicBezTo>
                  <a:cubicBezTo>
                    <a:pt x="5986" y="9048"/>
                    <a:pt x="5869" y="9048"/>
                    <a:pt x="5773" y="9048"/>
                  </a:cubicBezTo>
                  <a:cubicBezTo>
                    <a:pt x="5475" y="9048"/>
                    <a:pt x="5475" y="9048"/>
                    <a:pt x="5475" y="9048"/>
                  </a:cubicBezTo>
                  <a:cubicBezTo>
                    <a:pt x="5379" y="9038"/>
                    <a:pt x="5262" y="9038"/>
                    <a:pt x="5166" y="9027"/>
                  </a:cubicBezTo>
                  <a:cubicBezTo>
                    <a:pt x="4868" y="9016"/>
                    <a:pt x="4868" y="9016"/>
                    <a:pt x="4868" y="9016"/>
                  </a:cubicBezTo>
                  <a:cubicBezTo>
                    <a:pt x="4783" y="9006"/>
                    <a:pt x="4665" y="8995"/>
                    <a:pt x="4570" y="8984"/>
                  </a:cubicBezTo>
                  <a:cubicBezTo>
                    <a:pt x="4282" y="8953"/>
                    <a:pt x="4282" y="8953"/>
                    <a:pt x="4282" y="8953"/>
                  </a:cubicBezTo>
                  <a:cubicBezTo>
                    <a:pt x="4186" y="8942"/>
                    <a:pt x="4069" y="8931"/>
                    <a:pt x="3984" y="8921"/>
                  </a:cubicBezTo>
                  <a:cubicBezTo>
                    <a:pt x="3685" y="8867"/>
                    <a:pt x="3685" y="8867"/>
                    <a:pt x="3685" y="8867"/>
                  </a:cubicBezTo>
                  <a:cubicBezTo>
                    <a:pt x="3600" y="8857"/>
                    <a:pt x="3483" y="8835"/>
                    <a:pt x="3398" y="8814"/>
                  </a:cubicBezTo>
                  <a:cubicBezTo>
                    <a:pt x="3110" y="8750"/>
                    <a:pt x="3110" y="8750"/>
                    <a:pt x="3110" y="8750"/>
                  </a:cubicBezTo>
                  <a:cubicBezTo>
                    <a:pt x="3025" y="8729"/>
                    <a:pt x="2908" y="8697"/>
                    <a:pt x="2812" y="8675"/>
                  </a:cubicBezTo>
                  <a:cubicBezTo>
                    <a:pt x="2546" y="8590"/>
                    <a:pt x="2546" y="8590"/>
                    <a:pt x="2546" y="8590"/>
                  </a:cubicBezTo>
                  <a:cubicBezTo>
                    <a:pt x="2450" y="8558"/>
                    <a:pt x="2343" y="8516"/>
                    <a:pt x="2258" y="8484"/>
                  </a:cubicBezTo>
                  <a:cubicBezTo>
                    <a:pt x="2003" y="8377"/>
                    <a:pt x="2003" y="8377"/>
                    <a:pt x="2003" y="8377"/>
                  </a:cubicBezTo>
                  <a:cubicBezTo>
                    <a:pt x="1917" y="8334"/>
                    <a:pt x="1800" y="8281"/>
                    <a:pt x="1726" y="8228"/>
                  </a:cubicBezTo>
                  <a:cubicBezTo>
                    <a:pt x="1502" y="8089"/>
                    <a:pt x="1502" y="8089"/>
                    <a:pt x="1502" y="8089"/>
                  </a:cubicBezTo>
                  <a:cubicBezTo>
                    <a:pt x="1268" y="7908"/>
                    <a:pt x="1225" y="7887"/>
                    <a:pt x="1076" y="7706"/>
                  </a:cubicBezTo>
                  <a:cubicBezTo>
                    <a:pt x="959" y="7546"/>
                    <a:pt x="959" y="7546"/>
                    <a:pt x="959" y="7546"/>
                  </a:cubicBezTo>
                  <a:cubicBezTo>
                    <a:pt x="916" y="7460"/>
                    <a:pt x="863" y="7343"/>
                    <a:pt x="831" y="7258"/>
                  </a:cubicBezTo>
                  <a:cubicBezTo>
                    <a:pt x="778" y="7087"/>
                    <a:pt x="778" y="7087"/>
                    <a:pt x="778" y="7087"/>
                  </a:cubicBezTo>
                  <a:cubicBezTo>
                    <a:pt x="778" y="7023"/>
                    <a:pt x="756" y="6938"/>
                    <a:pt x="746" y="6874"/>
                  </a:cubicBezTo>
                  <a:cubicBezTo>
                    <a:pt x="735" y="6704"/>
                    <a:pt x="735" y="6704"/>
                    <a:pt x="735" y="6704"/>
                  </a:cubicBezTo>
                  <a:cubicBezTo>
                    <a:pt x="735" y="6661"/>
                    <a:pt x="735" y="6587"/>
                    <a:pt x="724" y="6544"/>
                  </a:cubicBezTo>
                  <a:cubicBezTo>
                    <a:pt x="714" y="6416"/>
                    <a:pt x="714" y="6416"/>
                    <a:pt x="714" y="6416"/>
                  </a:cubicBezTo>
                  <a:cubicBezTo>
                    <a:pt x="703" y="6341"/>
                    <a:pt x="692" y="6235"/>
                    <a:pt x="671" y="6171"/>
                  </a:cubicBezTo>
                  <a:cubicBezTo>
                    <a:pt x="618" y="5947"/>
                    <a:pt x="618" y="5947"/>
                    <a:pt x="618" y="5947"/>
                  </a:cubicBezTo>
                  <a:cubicBezTo>
                    <a:pt x="597" y="5894"/>
                    <a:pt x="575" y="5809"/>
                    <a:pt x="565" y="5745"/>
                  </a:cubicBezTo>
                  <a:cubicBezTo>
                    <a:pt x="522" y="5531"/>
                    <a:pt x="522" y="5531"/>
                    <a:pt x="522" y="5531"/>
                  </a:cubicBezTo>
                  <a:cubicBezTo>
                    <a:pt x="501" y="5467"/>
                    <a:pt x="490" y="5393"/>
                    <a:pt x="469" y="5329"/>
                  </a:cubicBezTo>
                  <a:cubicBezTo>
                    <a:pt x="437" y="5126"/>
                    <a:pt x="437" y="5126"/>
                    <a:pt x="437" y="5126"/>
                  </a:cubicBezTo>
                  <a:cubicBezTo>
                    <a:pt x="426" y="5073"/>
                    <a:pt x="405" y="4988"/>
                    <a:pt x="405" y="4935"/>
                  </a:cubicBezTo>
                  <a:cubicBezTo>
                    <a:pt x="373" y="4743"/>
                    <a:pt x="373" y="4743"/>
                    <a:pt x="373" y="4743"/>
                  </a:cubicBezTo>
                  <a:cubicBezTo>
                    <a:pt x="362" y="4689"/>
                    <a:pt x="352" y="4604"/>
                    <a:pt x="341" y="4551"/>
                  </a:cubicBezTo>
                  <a:cubicBezTo>
                    <a:pt x="320" y="4370"/>
                    <a:pt x="320" y="4370"/>
                    <a:pt x="320" y="4370"/>
                  </a:cubicBezTo>
                  <a:cubicBezTo>
                    <a:pt x="309" y="4316"/>
                    <a:pt x="298" y="4242"/>
                    <a:pt x="298" y="4189"/>
                  </a:cubicBezTo>
                  <a:cubicBezTo>
                    <a:pt x="277" y="4007"/>
                    <a:pt x="277" y="4007"/>
                    <a:pt x="277" y="4007"/>
                  </a:cubicBezTo>
                  <a:cubicBezTo>
                    <a:pt x="277" y="3954"/>
                    <a:pt x="266" y="3880"/>
                    <a:pt x="266" y="3837"/>
                  </a:cubicBezTo>
                  <a:cubicBezTo>
                    <a:pt x="256" y="3656"/>
                    <a:pt x="256" y="3656"/>
                    <a:pt x="256" y="3656"/>
                  </a:cubicBezTo>
                  <a:cubicBezTo>
                    <a:pt x="245" y="3613"/>
                    <a:pt x="245" y="3538"/>
                    <a:pt x="245" y="3496"/>
                  </a:cubicBezTo>
                  <a:cubicBezTo>
                    <a:pt x="234" y="3325"/>
                    <a:pt x="234" y="3325"/>
                    <a:pt x="234" y="3325"/>
                  </a:cubicBezTo>
                  <a:cubicBezTo>
                    <a:pt x="234" y="3283"/>
                    <a:pt x="234" y="3219"/>
                    <a:pt x="234" y="3165"/>
                  </a:cubicBezTo>
                  <a:cubicBezTo>
                    <a:pt x="224" y="3006"/>
                    <a:pt x="224" y="3006"/>
                    <a:pt x="224" y="3006"/>
                  </a:cubicBezTo>
                  <a:cubicBezTo>
                    <a:pt x="224" y="2963"/>
                    <a:pt x="224" y="2899"/>
                    <a:pt x="224" y="2856"/>
                  </a:cubicBezTo>
                  <a:cubicBezTo>
                    <a:pt x="224" y="2707"/>
                    <a:pt x="224" y="2707"/>
                    <a:pt x="224" y="2707"/>
                  </a:cubicBezTo>
                  <a:cubicBezTo>
                    <a:pt x="224" y="2654"/>
                    <a:pt x="224" y="2601"/>
                    <a:pt x="224" y="2558"/>
                  </a:cubicBezTo>
                  <a:cubicBezTo>
                    <a:pt x="234" y="2387"/>
                    <a:pt x="234" y="2387"/>
                    <a:pt x="234" y="2387"/>
                  </a:cubicBezTo>
                  <a:cubicBezTo>
                    <a:pt x="288" y="2110"/>
                    <a:pt x="309" y="2025"/>
                    <a:pt x="458" y="1769"/>
                  </a:cubicBezTo>
                  <a:cubicBezTo>
                    <a:pt x="575" y="1609"/>
                    <a:pt x="575" y="1609"/>
                    <a:pt x="575" y="1609"/>
                  </a:cubicBezTo>
                  <a:cubicBezTo>
                    <a:pt x="756" y="1407"/>
                    <a:pt x="767" y="1396"/>
                    <a:pt x="905" y="1279"/>
                  </a:cubicBezTo>
                  <a:cubicBezTo>
                    <a:pt x="1097" y="1140"/>
                    <a:pt x="1097" y="1140"/>
                    <a:pt x="1097" y="1140"/>
                  </a:cubicBezTo>
                  <a:cubicBezTo>
                    <a:pt x="1204" y="1077"/>
                    <a:pt x="1342" y="981"/>
                    <a:pt x="1459" y="927"/>
                  </a:cubicBezTo>
                  <a:cubicBezTo>
                    <a:pt x="1694" y="810"/>
                    <a:pt x="1694" y="810"/>
                    <a:pt x="1694" y="810"/>
                  </a:cubicBezTo>
                  <a:cubicBezTo>
                    <a:pt x="1800" y="757"/>
                    <a:pt x="1939" y="704"/>
                    <a:pt x="2056" y="661"/>
                  </a:cubicBezTo>
                  <a:cubicBezTo>
                    <a:pt x="2322" y="565"/>
                    <a:pt x="2322" y="565"/>
                    <a:pt x="2322" y="565"/>
                  </a:cubicBezTo>
                  <a:cubicBezTo>
                    <a:pt x="2429" y="533"/>
                    <a:pt x="2567" y="490"/>
                    <a:pt x="2674" y="458"/>
                  </a:cubicBezTo>
                  <a:cubicBezTo>
                    <a:pt x="2972" y="384"/>
                    <a:pt x="2972" y="384"/>
                    <a:pt x="2972" y="384"/>
                  </a:cubicBezTo>
                  <a:cubicBezTo>
                    <a:pt x="3078" y="362"/>
                    <a:pt x="3217" y="331"/>
                    <a:pt x="3323" y="309"/>
                  </a:cubicBezTo>
                  <a:cubicBezTo>
                    <a:pt x="3632" y="256"/>
                    <a:pt x="3632" y="256"/>
                    <a:pt x="3632" y="256"/>
                  </a:cubicBezTo>
                  <a:cubicBezTo>
                    <a:pt x="3739" y="235"/>
                    <a:pt x="3877" y="213"/>
                    <a:pt x="3984" y="203"/>
                  </a:cubicBezTo>
                  <a:cubicBezTo>
                    <a:pt x="4314" y="160"/>
                    <a:pt x="4314" y="160"/>
                    <a:pt x="4314" y="160"/>
                  </a:cubicBezTo>
                  <a:cubicBezTo>
                    <a:pt x="4420" y="149"/>
                    <a:pt x="4559" y="139"/>
                    <a:pt x="4655" y="128"/>
                  </a:cubicBezTo>
                  <a:cubicBezTo>
                    <a:pt x="4985" y="107"/>
                    <a:pt x="4985" y="107"/>
                    <a:pt x="4985" y="107"/>
                  </a:cubicBezTo>
                  <a:cubicBezTo>
                    <a:pt x="5081" y="96"/>
                    <a:pt x="5209" y="96"/>
                    <a:pt x="5315" y="85"/>
                  </a:cubicBezTo>
                  <a:cubicBezTo>
                    <a:pt x="5635" y="85"/>
                    <a:pt x="5635" y="85"/>
                    <a:pt x="5635" y="85"/>
                  </a:cubicBezTo>
                  <a:cubicBezTo>
                    <a:pt x="5731" y="85"/>
                    <a:pt x="5858" y="85"/>
                    <a:pt x="5954" y="85"/>
                  </a:cubicBezTo>
                  <a:cubicBezTo>
                    <a:pt x="6274" y="85"/>
                    <a:pt x="6274" y="85"/>
                    <a:pt x="6274" y="85"/>
                  </a:cubicBezTo>
                  <a:cubicBezTo>
                    <a:pt x="6338" y="85"/>
                    <a:pt x="6338" y="85"/>
                    <a:pt x="6338" y="85"/>
                  </a:cubicBezTo>
                  <a:cubicBezTo>
                    <a:pt x="6284" y="85"/>
                    <a:pt x="6284" y="85"/>
                    <a:pt x="6284" y="85"/>
                  </a:cubicBezTo>
                  <a:cubicBezTo>
                    <a:pt x="1790" y="0"/>
                    <a:pt x="0" y="1588"/>
                    <a:pt x="1395" y="3070"/>
                  </a:cubicBezTo>
                  <a:cubicBezTo>
                    <a:pt x="1683" y="3368"/>
                    <a:pt x="2141" y="3453"/>
                    <a:pt x="2343" y="3858"/>
                  </a:cubicBezTo>
                  <a:cubicBezTo>
                    <a:pt x="2578" y="4306"/>
                    <a:pt x="2588" y="4828"/>
                    <a:pt x="2759" y="5308"/>
                  </a:cubicBezTo>
                  <a:cubicBezTo>
                    <a:pt x="2961" y="5883"/>
                    <a:pt x="3291" y="6405"/>
                    <a:pt x="3494" y="6981"/>
                  </a:cubicBezTo>
                  <a:cubicBezTo>
                    <a:pt x="3526" y="7055"/>
                    <a:pt x="3568" y="7183"/>
                    <a:pt x="3536" y="7258"/>
                  </a:cubicBezTo>
                  <a:cubicBezTo>
                    <a:pt x="3441" y="7514"/>
                    <a:pt x="3110" y="7428"/>
                    <a:pt x="2983" y="7642"/>
                  </a:cubicBezTo>
                  <a:cubicBezTo>
                    <a:pt x="2951" y="7695"/>
                    <a:pt x="2940" y="7801"/>
                    <a:pt x="2961" y="7865"/>
                  </a:cubicBezTo>
                  <a:cubicBezTo>
                    <a:pt x="3345" y="8825"/>
                    <a:pt x="9906" y="9400"/>
                    <a:pt x="10875" y="7279"/>
                  </a:cubicBezTo>
                  <a:cubicBezTo>
                    <a:pt x="10875" y="7279"/>
                    <a:pt x="10875" y="7279"/>
                    <a:pt x="10875" y="7279"/>
                  </a:cubicBezTo>
                  <a:cubicBezTo>
                    <a:pt x="10822" y="7439"/>
                    <a:pt x="10822" y="7439"/>
                    <a:pt x="10822" y="7439"/>
                  </a:cubicBezTo>
                  <a:cubicBezTo>
                    <a:pt x="10790" y="7482"/>
                    <a:pt x="10769" y="7546"/>
                    <a:pt x="10737" y="7588"/>
                  </a:cubicBezTo>
                </a:path>
              </a:pathLst>
            </a:custGeom>
            <a:solidFill>
              <a:srgbClr val="FF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60" name="Freeform 136"/>
            <p:cNvSpPr>
              <a:spLocks noChangeAspect="1"/>
            </p:cNvSpPr>
            <p:nvPr/>
          </p:nvSpPr>
          <p:spPr bwMode="auto">
            <a:xfrm>
              <a:off x="3483" y="2178"/>
              <a:ext cx="42" cy="191"/>
            </a:xfrm>
            <a:custGeom>
              <a:avLst/>
              <a:gdLst>
                <a:gd name="T0" fmla="*/ 299 w 342"/>
                <a:gd name="T1" fmla="*/ 278 h 1592"/>
                <a:gd name="T2" fmla="*/ 224 w 342"/>
                <a:gd name="T3" fmla="*/ 673 h 1592"/>
                <a:gd name="T4" fmla="*/ 182 w 342"/>
                <a:gd name="T5" fmla="*/ 876 h 1592"/>
                <a:gd name="T6" fmla="*/ 128 w 342"/>
                <a:gd name="T7" fmla="*/ 1079 h 1592"/>
                <a:gd name="T8" fmla="*/ 75 w 342"/>
                <a:gd name="T9" fmla="*/ 1293 h 1592"/>
                <a:gd name="T10" fmla="*/ 21 w 342"/>
                <a:gd name="T11" fmla="*/ 1506 h 1592"/>
                <a:gd name="T12" fmla="*/ 0 w 342"/>
                <a:gd name="T13" fmla="*/ 1592 h 1592"/>
                <a:gd name="T14" fmla="*/ 21 w 342"/>
                <a:gd name="T15" fmla="*/ 1485 h 1592"/>
                <a:gd name="T16" fmla="*/ 96 w 342"/>
                <a:gd name="T17" fmla="*/ 1175 h 1592"/>
                <a:gd name="T18" fmla="*/ 342 w 342"/>
                <a:gd name="T19" fmla="*/ 0 h 1592"/>
                <a:gd name="T20" fmla="*/ 320 w 342"/>
                <a:gd name="T21" fmla="*/ 192 h 1592"/>
                <a:gd name="T22" fmla="*/ 299 w 342"/>
                <a:gd name="T23" fmla="*/ 278 h 159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42"/>
                <a:gd name="T37" fmla="*/ 0 h 1592"/>
                <a:gd name="T38" fmla="*/ 342 w 342"/>
                <a:gd name="T39" fmla="*/ 1592 h 159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42" h="1592">
                  <a:moveTo>
                    <a:pt x="299" y="278"/>
                  </a:moveTo>
                  <a:cubicBezTo>
                    <a:pt x="256" y="534"/>
                    <a:pt x="256" y="534"/>
                    <a:pt x="224" y="673"/>
                  </a:cubicBezTo>
                  <a:cubicBezTo>
                    <a:pt x="182" y="876"/>
                    <a:pt x="182" y="876"/>
                    <a:pt x="182" y="876"/>
                  </a:cubicBezTo>
                  <a:cubicBezTo>
                    <a:pt x="171" y="940"/>
                    <a:pt x="150" y="1015"/>
                    <a:pt x="128" y="1079"/>
                  </a:cubicBezTo>
                  <a:cubicBezTo>
                    <a:pt x="75" y="1293"/>
                    <a:pt x="75" y="1293"/>
                    <a:pt x="75" y="1293"/>
                  </a:cubicBezTo>
                  <a:cubicBezTo>
                    <a:pt x="64" y="1357"/>
                    <a:pt x="43" y="1442"/>
                    <a:pt x="21" y="1506"/>
                  </a:cubicBezTo>
                  <a:cubicBezTo>
                    <a:pt x="11" y="1538"/>
                    <a:pt x="0" y="1570"/>
                    <a:pt x="0" y="1592"/>
                  </a:cubicBezTo>
                  <a:cubicBezTo>
                    <a:pt x="0" y="1560"/>
                    <a:pt x="11" y="1517"/>
                    <a:pt x="21" y="1485"/>
                  </a:cubicBezTo>
                  <a:cubicBezTo>
                    <a:pt x="43" y="1378"/>
                    <a:pt x="75" y="1282"/>
                    <a:pt x="96" y="1175"/>
                  </a:cubicBezTo>
                  <a:cubicBezTo>
                    <a:pt x="171" y="887"/>
                    <a:pt x="267" y="534"/>
                    <a:pt x="342" y="0"/>
                  </a:cubicBezTo>
                  <a:cubicBezTo>
                    <a:pt x="320" y="192"/>
                    <a:pt x="320" y="192"/>
                    <a:pt x="320" y="192"/>
                  </a:cubicBezTo>
                  <a:cubicBezTo>
                    <a:pt x="299" y="278"/>
                    <a:pt x="299" y="278"/>
                    <a:pt x="299" y="278"/>
                  </a:cubicBezTo>
                </a:path>
              </a:pathLst>
            </a:custGeom>
            <a:solidFill>
              <a:srgbClr val="FF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61" name="Freeform 137"/>
            <p:cNvSpPr>
              <a:spLocks noChangeAspect="1"/>
            </p:cNvSpPr>
            <p:nvPr/>
          </p:nvSpPr>
          <p:spPr bwMode="auto">
            <a:xfrm>
              <a:off x="2155" y="1642"/>
              <a:ext cx="1303" cy="1091"/>
            </a:xfrm>
            <a:custGeom>
              <a:avLst/>
              <a:gdLst>
                <a:gd name="T0" fmla="*/ 10401 w 10859"/>
                <a:gd name="T1" fmla="*/ 7783 h 9092"/>
                <a:gd name="T2" fmla="*/ 9943 w 10859"/>
                <a:gd name="T3" fmla="*/ 8081 h 9092"/>
                <a:gd name="T4" fmla="*/ 9432 w 10859"/>
                <a:gd name="T5" fmla="*/ 8304 h 9092"/>
                <a:gd name="T6" fmla="*/ 8879 w 10859"/>
                <a:gd name="T7" fmla="*/ 8485 h 9092"/>
                <a:gd name="T8" fmla="*/ 8283 w 10859"/>
                <a:gd name="T9" fmla="*/ 8624 h 9092"/>
                <a:gd name="T10" fmla="*/ 7665 w 10859"/>
                <a:gd name="T11" fmla="*/ 8730 h 9092"/>
                <a:gd name="T12" fmla="*/ 7037 w 10859"/>
                <a:gd name="T13" fmla="*/ 8794 h 9092"/>
                <a:gd name="T14" fmla="*/ 6420 w 10859"/>
                <a:gd name="T15" fmla="*/ 8826 h 9092"/>
                <a:gd name="T16" fmla="*/ 5813 w 10859"/>
                <a:gd name="T17" fmla="*/ 8837 h 9092"/>
                <a:gd name="T18" fmla="*/ 5206 w 10859"/>
                <a:gd name="T19" fmla="*/ 8815 h 9092"/>
                <a:gd name="T20" fmla="*/ 4610 w 10859"/>
                <a:gd name="T21" fmla="*/ 8773 h 9092"/>
                <a:gd name="T22" fmla="*/ 4024 w 10859"/>
                <a:gd name="T23" fmla="*/ 8709 h 9092"/>
                <a:gd name="T24" fmla="*/ 3439 w 10859"/>
                <a:gd name="T25" fmla="*/ 8602 h 9092"/>
                <a:gd name="T26" fmla="*/ 2853 w 10859"/>
                <a:gd name="T27" fmla="*/ 8464 h 9092"/>
                <a:gd name="T28" fmla="*/ 2300 w 10859"/>
                <a:gd name="T29" fmla="*/ 8272 h 9092"/>
                <a:gd name="T30" fmla="*/ 1768 w 10859"/>
                <a:gd name="T31" fmla="*/ 8017 h 9092"/>
                <a:gd name="T32" fmla="*/ 1118 w 10859"/>
                <a:gd name="T33" fmla="*/ 7495 h 9092"/>
                <a:gd name="T34" fmla="*/ 873 w 10859"/>
                <a:gd name="T35" fmla="*/ 7048 h 9092"/>
                <a:gd name="T36" fmla="*/ 788 w 10859"/>
                <a:gd name="T37" fmla="*/ 6665 h 9092"/>
                <a:gd name="T38" fmla="*/ 767 w 10859"/>
                <a:gd name="T39" fmla="*/ 6335 h 9092"/>
                <a:gd name="T40" fmla="*/ 714 w 10859"/>
                <a:gd name="T41" fmla="*/ 5962 h 9092"/>
                <a:gd name="T42" fmla="*/ 607 w 10859"/>
                <a:gd name="T43" fmla="*/ 5536 h 9092"/>
                <a:gd name="T44" fmla="*/ 511 w 10859"/>
                <a:gd name="T45" fmla="*/ 5121 h 9092"/>
                <a:gd name="T46" fmla="*/ 448 w 10859"/>
                <a:gd name="T47" fmla="*/ 4727 h 9092"/>
                <a:gd name="T48" fmla="*/ 384 w 10859"/>
                <a:gd name="T49" fmla="*/ 4344 h 9092"/>
                <a:gd name="T50" fmla="*/ 341 w 10859"/>
                <a:gd name="T51" fmla="*/ 3982 h 9092"/>
                <a:gd name="T52" fmla="*/ 309 w 10859"/>
                <a:gd name="T53" fmla="*/ 3631 h 9092"/>
                <a:gd name="T54" fmla="*/ 288 w 10859"/>
                <a:gd name="T55" fmla="*/ 3290 h 9092"/>
                <a:gd name="T56" fmla="*/ 277 w 10859"/>
                <a:gd name="T57" fmla="*/ 2960 h 9092"/>
                <a:gd name="T58" fmla="*/ 267 w 10859"/>
                <a:gd name="T59" fmla="*/ 2651 h 9092"/>
                <a:gd name="T60" fmla="*/ 267 w 10859"/>
                <a:gd name="T61" fmla="*/ 2353 h 9092"/>
                <a:gd name="T62" fmla="*/ 501 w 10859"/>
                <a:gd name="T63" fmla="*/ 1565 h 9092"/>
                <a:gd name="T64" fmla="*/ 948 w 10859"/>
                <a:gd name="T65" fmla="*/ 1076 h 9092"/>
                <a:gd name="T66" fmla="*/ 1501 w 10859"/>
                <a:gd name="T67" fmla="*/ 724 h 9092"/>
                <a:gd name="T68" fmla="*/ 2098 w 10859"/>
                <a:gd name="T69" fmla="*/ 458 h 9092"/>
                <a:gd name="T70" fmla="*/ 2715 w 10859"/>
                <a:gd name="T71" fmla="*/ 256 h 9092"/>
                <a:gd name="T72" fmla="*/ 3364 w 10859"/>
                <a:gd name="T73" fmla="*/ 107 h 9092"/>
                <a:gd name="T74" fmla="*/ 4024 w 10859"/>
                <a:gd name="T75" fmla="*/ 0 h 9092"/>
                <a:gd name="T76" fmla="*/ 1480 w 10859"/>
                <a:gd name="T77" fmla="*/ 3088 h 9092"/>
                <a:gd name="T78" fmla="*/ 2491 w 10859"/>
                <a:gd name="T79" fmla="*/ 5281 h 9092"/>
                <a:gd name="T80" fmla="*/ 3120 w 10859"/>
                <a:gd name="T81" fmla="*/ 6974 h 9092"/>
                <a:gd name="T82" fmla="*/ 9486 w 10859"/>
                <a:gd name="T83" fmla="*/ 8177 h 9092"/>
                <a:gd name="T84" fmla="*/ 10774 w 10859"/>
                <a:gd name="T85" fmla="*/ 7378 h 909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0859"/>
                <a:gd name="T130" fmla="*/ 0 h 9092"/>
                <a:gd name="T131" fmla="*/ 10859 w 10859"/>
                <a:gd name="T132" fmla="*/ 9092 h 909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0859" h="9092">
                  <a:moveTo>
                    <a:pt x="10774" y="7378"/>
                  </a:moveTo>
                  <a:cubicBezTo>
                    <a:pt x="10625" y="7580"/>
                    <a:pt x="10593" y="7612"/>
                    <a:pt x="10401" y="7783"/>
                  </a:cubicBezTo>
                  <a:cubicBezTo>
                    <a:pt x="10220" y="7921"/>
                    <a:pt x="10220" y="7921"/>
                    <a:pt x="10220" y="7921"/>
                  </a:cubicBezTo>
                  <a:cubicBezTo>
                    <a:pt x="10135" y="7974"/>
                    <a:pt x="10028" y="8038"/>
                    <a:pt x="9943" y="8081"/>
                  </a:cubicBezTo>
                  <a:cubicBezTo>
                    <a:pt x="9720" y="8187"/>
                    <a:pt x="9720" y="8187"/>
                    <a:pt x="9720" y="8187"/>
                  </a:cubicBezTo>
                  <a:cubicBezTo>
                    <a:pt x="9635" y="8230"/>
                    <a:pt x="9517" y="8272"/>
                    <a:pt x="9432" y="8304"/>
                  </a:cubicBezTo>
                  <a:cubicBezTo>
                    <a:pt x="9177" y="8400"/>
                    <a:pt x="9177" y="8400"/>
                    <a:pt x="9177" y="8400"/>
                  </a:cubicBezTo>
                  <a:cubicBezTo>
                    <a:pt x="9081" y="8421"/>
                    <a:pt x="8964" y="8464"/>
                    <a:pt x="8879" y="8485"/>
                  </a:cubicBezTo>
                  <a:cubicBezTo>
                    <a:pt x="8591" y="8560"/>
                    <a:pt x="8591" y="8560"/>
                    <a:pt x="8591" y="8560"/>
                  </a:cubicBezTo>
                  <a:cubicBezTo>
                    <a:pt x="8506" y="8581"/>
                    <a:pt x="8378" y="8602"/>
                    <a:pt x="8283" y="8624"/>
                  </a:cubicBezTo>
                  <a:cubicBezTo>
                    <a:pt x="7985" y="8677"/>
                    <a:pt x="7985" y="8677"/>
                    <a:pt x="7985" y="8677"/>
                  </a:cubicBezTo>
                  <a:cubicBezTo>
                    <a:pt x="7889" y="8688"/>
                    <a:pt x="7761" y="8709"/>
                    <a:pt x="7665" y="8730"/>
                  </a:cubicBezTo>
                  <a:cubicBezTo>
                    <a:pt x="7356" y="8762"/>
                    <a:pt x="7356" y="8762"/>
                    <a:pt x="7356" y="8762"/>
                  </a:cubicBezTo>
                  <a:cubicBezTo>
                    <a:pt x="7261" y="8773"/>
                    <a:pt x="7133" y="8783"/>
                    <a:pt x="7037" y="8794"/>
                  </a:cubicBezTo>
                  <a:cubicBezTo>
                    <a:pt x="6728" y="8815"/>
                    <a:pt x="6728" y="8815"/>
                    <a:pt x="6728" y="8815"/>
                  </a:cubicBezTo>
                  <a:cubicBezTo>
                    <a:pt x="6633" y="8815"/>
                    <a:pt x="6515" y="8826"/>
                    <a:pt x="6420" y="8826"/>
                  </a:cubicBezTo>
                  <a:cubicBezTo>
                    <a:pt x="6111" y="8837"/>
                    <a:pt x="6111" y="8837"/>
                    <a:pt x="6111" y="8837"/>
                  </a:cubicBezTo>
                  <a:cubicBezTo>
                    <a:pt x="6026" y="8837"/>
                    <a:pt x="5909" y="8837"/>
                    <a:pt x="5813" y="8837"/>
                  </a:cubicBezTo>
                  <a:cubicBezTo>
                    <a:pt x="5515" y="8837"/>
                    <a:pt x="5515" y="8837"/>
                    <a:pt x="5515" y="8837"/>
                  </a:cubicBezTo>
                  <a:cubicBezTo>
                    <a:pt x="5419" y="8826"/>
                    <a:pt x="5302" y="8826"/>
                    <a:pt x="5206" y="8815"/>
                  </a:cubicBezTo>
                  <a:cubicBezTo>
                    <a:pt x="4908" y="8805"/>
                    <a:pt x="4908" y="8805"/>
                    <a:pt x="4908" y="8805"/>
                  </a:cubicBezTo>
                  <a:cubicBezTo>
                    <a:pt x="4823" y="8794"/>
                    <a:pt x="4706" y="8783"/>
                    <a:pt x="4610" y="8773"/>
                  </a:cubicBezTo>
                  <a:cubicBezTo>
                    <a:pt x="4323" y="8741"/>
                    <a:pt x="4323" y="8741"/>
                    <a:pt x="4323" y="8741"/>
                  </a:cubicBezTo>
                  <a:cubicBezTo>
                    <a:pt x="4227" y="8730"/>
                    <a:pt x="4110" y="8720"/>
                    <a:pt x="4024" y="8709"/>
                  </a:cubicBezTo>
                  <a:cubicBezTo>
                    <a:pt x="3726" y="8656"/>
                    <a:pt x="3726" y="8656"/>
                    <a:pt x="3726" y="8656"/>
                  </a:cubicBezTo>
                  <a:cubicBezTo>
                    <a:pt x="3641" y="8645"/>
                    <a:pt x="3524" y="8624"/>
                    <a:pt x="3439" y="8602"/>
                  </a:cubicBezTo>
                  <a:cubicBezTo>
                    <a:pt x="3152" y="8539"/>
                    <a:pt x="3152" y="8539"/>
                    <a:pt x="3152" y="8539"/>
                  </a:cubicBezTo>
                  <a:cubicBezTo>
                    <a:pt x="3066" y="8517"/>
                    <a:pt x="2949" y="8485"/>
                    <a:pt x="2853" y="8464"/>
                  </a:cubicBezTo>
                  <a:cubicBezTo>
                    <a:pt x="2587" y="8379"/>
                    <a:pt x="2587" y="8379"/>
                    <a:pt x="2587" y="8379"/>
                  </a:cubicBezTo>
                  <a:cubicBezTo>
                    <a:pt x="2491" y="8347"/>
                    <a:pt x="2385" y="8304"/>
                    <a:pt x="2300" y="8272"/>
                  </a:cubicBezTo>
                  <a:cubicBezTo>
                    <a:pt x="2044" y="8166"/>
                    <a:pt x="2044" y="8166"/>
                    <a:pt x="2044" y="8166"/>
                  </a:cubicBezTo>
                  <a:cubicBezTo>
                    <a:pt x="1959" y="8123"/>
                    <a:pt x="1842" y="8070"/>
                    <a:pt x="1768" y="8017"/>
                  </a:cubicBezTo>
                  <a:cubicBezTo>
                    <a:pt x="1544" y="7878"/>
                    <a:pt x="1544" y="7878"/>
                    <a:pt x="1544" y="7878"/>
                  </a:cubicBezTo>
                  <a:cubicBezTo>
                    <a:pt x="1310" y="7698"/>
                    <a:pt x="1267" y="7676"/>
                    <a:pt x="1118" y="7495"/>
                  </a:cubicBezTo>
                  <a:cubicBezTo>
                    <a:pt x="1001" y="7336"/>
                    <a:pt x="1001" y="7336"/>
                    <a:pt x="1001" y="7336"/>
                  </a:cubicBezTo>
                  <a:cubicBezTo>
                    <a:pt x="959" y="7250"/>
                    <a:pt x="905" y="7133"/>
                    <a:pt x="873" y="7048"/>
                  </a:cubicBezTo>
                  <a:cubicBezTo>
                    <a:pt x="820" y="6878"/>
                    <a:pt x="820" y="6878"/>
                    <a:pt x="820" y="6878"/>
                  </a:cubicBezTo>
                  <a:cubicBezTo>
                    <a:pt x="820" y="6814"/>
                    <a:pt x="799" y="6729"/>
                    <a:pt x="788" y="6665"/>
                  </a:cubicBezTo>
                  <a:cubicBezTo>
                    <a:pt x="778" y="6495"/>
                    <a:pt x="778" y="6495"/>
                    <a:pt x="778" y="6495"/>
                  </a:cubicBezTo>
                  <a:cubicBezTo>
                    <a:pt x="778" y="6452"/>
                    <a:pt x="778" y="6377"/>
                    <a:pt x="767" y="6335"/>
                  </a:cubicBezTo>
                  <a:cubicBezTo>
                    <a:pt x="756" y="6207"/>
                    <a:pt x="756" y="6207"/>
                    <a:pt x="756" y="6207"/>
                  </a:cubicBezTo>
                  <a:cubicBezTo>
                    <a:pt x="746" y="6133"/>
                    <a:pt x="735" y="6026"/>
                    <a:pt x="714" y="5962"/>
                  </a:cubicBezTo>
                  <a:cubicBezTo>
                    <a:pt x="660" y="5739"/>
                    <a:pt x="660" y="5739"/>
                    <a:pt x="660" y="5739"/>
                  </a:cubicBezTo>
                  <a:cubicBezTo>
                    <a:pt x="639" y="5685"/>
                    <a:pt x="618" y="5600"/>
                    <a:pt x="607" y="5536"/>
                  </a:cubicBezTo>
                  <a:cubicBezTo>
                    <a:pt x="565" y="5323"/>
                    <a:pt x="565" y="5323"/>
                    <a:pt x="565" y="5323"/>
                  </a:cubicBezTo>
                  <a:cubicBezTo>
                    <a:pt x="543" y="5260"/>
                    <a:pt x="533" y="5185"/>
                    <a:pt x="511" y="5121"/>
                  </a:cubicBezTo>
                  <a:cubicBezTo>
                    <a:pt x="480" y="4919"/>
                    <a:pt x="480" y="4919"/>
                    <a:pt x="480" y="4919"/>
                  </a:cubicBezTo>
                  <a:cubicBezTo>
                    <a:pt x="469" y="4866"/>
                    <a:pt x="448" y="4781"/>
                    <a:pt x="448" y="4727"/>
                  </a:cubicBezTo>
                  <a:cubicBezTo>
                    <a:pt x="416" y="4536"/>
                    <a:pt x="416" y="4536"/>
                    <a:pt x="416" y="4536"/>
                  </a:cubicBezTo>
                  <a:cubicBezTo>
                    <a:pt x="405" y="4482"/>
                    <a:pt x="394" y="4397"/>
                    <a:pt x="384" y="4344"/>
                  </a:cubicBezTo>
                  <a:cubicBezTo>
                    <a:pt x="362" y="4163"/>
                    <a:pt x="362" y="4163"/>
                    <a:pt x="362" y="4163"/>
                  </a:cubicBezTo>
                  <a:cubicBezTo>
                    <a:pt x="352" y="4110"/>
                    <a:pt x="341" y="4035"/>
                    <a:pt x="341" y="3982"/>
                  </a:cubicBezTo>
                  <a:cubicBezTo>
                    <a:pt x="320" y="3801"/>
                    <a:pt x="320" y="3801"/>
                    <a:pt x="320" y="3801"/>
                  </a:cubicBezTo>
                  <a:cubicBezTo>
                    <a:pt x="320" y="3748"/>
                    <a:pt x="309" y="3673"/>
                    <a:pt x="309" y="3631"/>
                  </a:cubicBezTo>
                  <a:cubicBezTo>
                    <a:pt x="299" y="3450"/>
                    <a:pt x="299" y="3450"/>
                    <a:pt x="299" y="3450"/>
                  </a:cubicBezTo>
                  <a:cubicBezTo>
                    <a:pt x="288" y="3407"/>
                    <a:pt x="288" y="3333"/>
                    <a:pt x="288" y="3290"/>
                  </a:cubicBezTo>
                  <a:cubicBezTo>
                    <a:pt x="277" y="3120"/>
                    <a:pt x="277" y="3120"/>
                    <a:pt x="277" y="3120"/>
                  </a:cubicBezTo>
                  <a:cubicBezTo>
                    <a:pt x="277" y="3077"/>
                    <a:pt x="277" y="3013"/>
                    <a:pt x="277" y="2960"/>
                  </a:cubicBezTo>
                  <a:cubicBezTo>
                    <a:pt x="267" y="2800"/>
                    <a:pt x="267" y="2800"/>
                    <a:pt x="267" y="2800"/>
                  </a:cubicBezTo>
                  <a:cubicBezTo>
                    <a:pt x="267" y="2758"/>
                    <a:pt x="267" y="2694"/>
                    <a:pt x="267" y="2651"/>
                  </a:cubicBezTo>
                  <a:cubicBezTo>
                    <a:pt x="267" y="2502"/>
                    <a:pt x="267" y="2502"/>
                    <a:pt x="267" y="2502"/>
                  </a:cubicBezTo>
                  <a:cubicBezTo>
                    <a:pt x="267" y="2449"/>
                    <a:pt x="267" y="2396"/>
                    <a:pt x="267" y="2353"/>
                  </a:cubicBezTo>
                  <a:cubicBezTo>
                    <a:pt x="277" y="2183"/>
                    <a:pt x="277" y="2183"/>
                    <a:pt x="277" y="2183"/>
                  </a:cubicBezTo>
                  <a:cubicBezTo>
                    <a:pt x="330" y="1906"/>
                    <a:pt x="352" y="1821"/>
                    <a:pt x="501" y="1565"/>
                  </a:cubicBezTo>
                  <a:cubicBezTo>
                    <a:pt x="618" y="1406"/>
                    <a:pt x="618" y="1406"/>
                    <a:pt x="618" y="1406"/>
                  </a:cubicBezTo>
                  <a:cubicBezTo>
                    <a:pt x="799" y="1203"/>
                    <a:pt x="810" y="1193"/>
                    <a:pt x="948" y="1076"/>
                  </a:cubicBezTo>
                  <a:cubicBezTo>
                    <a:pt x="1140" y="937"/>
                    <a:pt x="1140" y="937"/>
                    <a:pt x="1140" y="937"/>
                  </a:cubicBezTo>
                  <a:cubicBezTo>
                    <a:pt x="1246" y="873"/>
                    <a:pt x="1384" y="778"/>
                    <a:pt x="1501" y="724"/>
                  </a:cubicBezTo>
                  <a:cubicBezTo>
                    <a:pt x="1736" y="607"/>
                    <a:pt x="1736" y="607"/>
                    <a:pt x="1736" y="607"/>
                  </a:cubicBezTo>
                  <a:cubicBezTo>
                    <a:pt x="1842" y="554"/>
                    <a:pt x="1981" y="501"/>
                    <a:pt x="2098" y="458"/>
                  </a:cubicBezTo>
                  <a:cubicBezTo>
                    <a:pt x="2364" y="362"/>
                    <a:pt x="2364" y="362"/>
                    <a:pt x="2364" y="362"/>
                  </a:cubicBezTo>
                  <a:cubicBezTo>
                    <a:pt x="2470" y="330"/>
                    <a:pt x="2609" y="288"/>
                    <a:pt x="2715" y="256"/>
                  </a:cubicBezTo>
                  <a:cubicBezTo>
                    <a:pt x="3013" y="181"/>
                    <a:pt x="3013" y="181"/>
                    <a:pt x="3013" y="181"/>
                  </a:cubicBezTo>
                  <a:cubicBezTo>
                    <a:pt x="3120" y="160"/>
                    <a:pt x="3258" y="128"/>
                    <a:pt x="3364" y="107"/>
                  </a:cubicBezTo>
                  <a:cubicBezTo>
                    <a:pt x="3673" y="54"/>
                    <a:pt x="3673" y="54"/>
                    <a:pt x="3673" y="54"/>
                  </a:cubicBezTo>
                  <a:cubicBezTo>
                    <a:pt x="3780" y="32"/>
                    <a:pt x="3918" y="11"/>
                    <a:pt x="4024" y="0"/>
                  </a:cubicBezTo>
                  <a:cubicBezTo>
                    <a:pt x="3748" y="43"/>
                    <a:pt x="3748" y="43"/>
                    <a:pt x="3748" y="43"/>
                  </a:cubicBezTo>
                  <a:cubicBezTo>
                    <a:pt x="0" y="682"/>
                    <a:pt x="597" y="2375"/>
                    <a:pt x="1480" y="3088"/>
                  </a:cubicBezTo>
                  <a:cubicBezTo>
                    <a:pt x="1959" y="3482"/>
                    <a:pt x="1959" y="3482"/>
                    <a:pt x="2098" y="3790"/>
                  </a:cubicBezTo>
                  <a:cubicBezTo>
                    <a:pt x="2300" y="4270"/>
                    <a:pt x="2342" y="4791"/>
                    <a:pt x="2491" y="5281"/>
                  </a:cubicBezTo>
                  <a:cubicBezTo>
                    <a:pt x="2704" y="5930"/>
                    <a:pt x="2939" y="6431"/>
                    <a:pt x="3024" y="6590"/>
                  </a:cubicBezTo>
                  <a:cubicBezTo>
                    <a:pt x="3130" y="6814"/>
                    <a:pt x="3120" y="6974"/>
                    <a:pt x="3120" y="6974"/>
                  </a:cubicBezTo>
                  <a:cubicBezTo>
                    <a:pt x="3045" y="7187"/>
                    <a:pt x="2768" y="7165"/>
                    <a:pt x="2672" y="7357"/>
                  </a:cubicBezTo>
                  <a:cubicBezTo>
                    <a:pt x="2215" y="8336"/>
                    <a:pt x="6792" y="9092"/>
                    <a:pt x="9486" y="8177"/>
                  </a:cubicBezTo>
                  <a:cubicBezTo>
                    <a:pt x="10465" y="7847"/>
                    <a:pt x="10742" y="7410"/>
                    <a:pt x="10859" y="7229"/>
                  </a:cubicBezTo>
                  <a:cubicBezTo>
                    <a:pt x="10774" y="7378"/>
                    <a:pt x="10774" y="7378"/>
                    <a:pt x="10774" y="7378"/>
                  </a:cubicBezTo>
                  <a:cubicBezTo>
                    <a:pt x="10774" y="7378"/>
                    <a:pt x="10774" y="7378"/>
                    <a:pt x="10774" y="7378"/>
                  </a:cubicBezTo>
                </a:path>
              </a:pathLst>
            </a:custGeom>
            <a:solidFill>
              <a:srgbClr val="FF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</p:grpSp>
      <p:sp>
        <p:nvSpPr>
          <p:cNvPr id="662" name="Freeform 347"/>
          <p:cNvSpPr>
            <a:spLocks/>
          </p:cNvSpPr>
          <p:nvPr/>
        </p:nvSpPr>
        <p:spPr bwMode="auto">
          <a:xfrm rot="12669429" flipV="1">
            <a:off x="2645989" y="5331726"/>
            <a:ext cx="693431" cy="177112"/>
          </a:xfrm>
          <a:custGeom>
            <a:avLst/>
            <a:gdLst>
              <a:gd name="T0" fmla="*/ 0 w 841"/>
              <a:gd name="T1" fmla="*/ 197 h 214"/>
              <a:gd name="T2" fmla="*/ 841 w 841"/>
              <a:gd name="T3" fmla="*/ 214 h 214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841" h="214">
                <a:moveTo>
                  <a:pt x="0" y="197"/>
                </a:moveTo>
                <a:cubicBezTo>
                  <a:pt x="130" y="0"/>
                  <a:pt x="677" y="0"/>
                  <a:pt x="841" y="214"/>
                </a:cubicBezTo>
              </a:path>
            </a:pathLst>
          </a:custGeom>
          <a:noFill/>
          <a:ln w="19050" cap="rnd">
            <a:solidFill>
              <a:schemeClr val="tx1"/>
            </a:solidFill>
            <a:prstDash val="solid"/>
            <a:miter lim="800000"/>
            <a:headEnd/>
            <a:tailEnd type="stealth" w="lg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 rot="19755161">
            <a:off x="2815437" y="5494846"/>
            <a:ext cx="12267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Azacitidine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64" name="Freeform 7"/>
          <p:cNvSpPr>
            <a:spLocks/>
          </p:cNvSpPr>
          <p:nvPr/>
        </p:nvSpPr>
        <p:spPr bwMode="auto">
          <a:xfrm>
            <a:off x="818100" y="5613611"/>
            <a:ext cx="401100" cy="256464"/>
          </a:xfrm>
          <a:custGeom>
            <a:avLst/>
            <a:gdLst>
              <a:gd name="T0" fmla="*/ 70 w 160"/>
              <a:gd name="T1" fmla="*/ 2 h 143"/>
              <a:gd name="T2" fmla="*/ 81 w 160"/>
              <a:gd name="T3" fmla="*/ 0 h 143"/>
              <a:gd name="T4" fmla="*/ 95 w 160"/>
              <a:gd name="T5" fmla="*/ 3 h 143"/>
              <a:gd name="T6" fmla="*/ 109 w 160"/>
              <a:gd name="T7" fmla="*/ 2 h 143"/>
              <a:gd name="T8" fmla="*/ 128 w 160"/>
              <a:gd name="T9" fmla="*/ 17 h 143"/>
              <a:gd name="T10" fmla="*/ 135 w 160"/>
              <a:gd name="T11" fmla="*/ 27 h 143"/>
              <a:gd name="T12" fmla="*/ 151 w 160"/>
              <a:gd name="T13" fmla="*/ 47 h 143"/>
              <a:gd name="T14" fmla="*/ 156 w 160"/>
              <a:gd name="T15" fmla="*/ 86 h 143"/>
              <a:gd name="T16" fmla="*/ 145 w 160"/>
              <a:gd name="T17" fmla="*/ 101 h 143"/>
              <a:gd name="T18" fmla="*/ 131 w 160"/>
              <a:gd name="T19" fmla="*/ 115 h 143"/>
              <a:gd name="T20" fmla="*/ 119 w 160"/>
              <a:gd name="T21" fmla="*/ 120 h 143"/>
              <a:gd name="T22" fmla="*/ 91 w 160"/>
              <a:gd name="T23" fmla="*/ 141 h 143"/>
              <a:gd name="T24" fmla="*/ 49 w 160"/>
              <a:gd name="T25" fmla="*/ 138 h 143"/>
              <a:gd name="T26" fmla="*/ 27 w 160"/>
              <a:gd name="T27" fmla="*/ 116 h 143"/>
              <a:gd name="T28" fmla="*/ 5 w 160"/>
              <a:gd name="T29" fmla="*/ 77 h 143"/>
              <a:gd name="T30" fmla="*/ 8 w 160"/>
              <a:gd name="T31" fmla="*/ 48 h 143"/>
              <a:gd name="T32" fmla="*/ 21 w 160"/>
              <a:gd name="T33" fmla="*/ 34 h 143"/>
              <a:gd name="T34" fmla="*/ 24 w 160"/>
              <a:gd name="T35" fmla="*/ 15 h 143"/>
              <a:gd name="T36" fmla="*/ 39 w 160"/>
              <a:gd name="T37" fmla="*/ 2 h 143"/>
              <a:gd name="T38" fmla="*/ 70 w 160"/>
              <a:gd name="T39" fmla="*/ 2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60" h="143">
                <a:moveTo>
                  <a:pt x="70" y="2"/>
                </a:moveTo>
                <a:cubicBezTo>
                  <a:pt x="70" y="2"/>
                  <a:pt x="78" y="0"/>
                  <a:pt x="81" y="0"/>
                </a:cubicBezTo>
                <a:cubicBezTo>
                  <a:pt x="84" y="0"/>
                  <a:pt x="92" y="3"/>
                  <a:pt x="95" y="3"/>
                </a:cubicBezTo>
                <a:cubicBezTo>
                  <a:pt x="98" y="3"/>
                  <a:pt x="104" y="0"/>
                  <a:pt x="109" y="2"/>
                </a:cubicBezTo>
                <a:cubicBezTo>
                  <a:pt x="114" y="3"/>
                  <a:pt x="125" y="8"/>
                  <a:pt x="128" y="17"/>
                </a:cubicBezTo>
                <a:cubicBezTo>
                  <a:pt x="131" y="25"/>
                  <a:pt x="133" y="25"/>
                  <a:pt x="135" y="27"/>
                </a:cubicBezTo>
                <a:cubicBezTo>
                  <a:pt x="138" y="28"/>
                  <a:pt x="147" y="38"/>
                  <a:pt x="151" y="47"/>
                </a:cubicBezTo>
                <a:cubicBezTo>
                  <a:pt x="154" y="56"/>
                  <a:pt x="160" y="80"/>
                  <a:pt x="156" y="86"/>
                </a:cubicBezTo>
                <a:cubicBezTo>
                  <a:pt x="152" y="93"/>
                  <a:pt x="145" y="101"/>
                  <a:pt x="145" y="101"/>
                </a:cubicBezTo>
                <a:cubicBezTo>
                  <a:pt x="131" y="115"/>
                  <a:pt x="131" y="115"/>
                  <a:pt x="131" y="115"/>
                </a:cubicBezTo>
                <a:cubicBezTo>
                  <a:pt x="131" y="115"/>
                  <a:pt x="121" y="120"/>
                  <a:pt x="119" y="120"/>
                </a:cubicBezTo>
                <a:cubicBezTo>
                  <a:pt x="119" y="120"/>
                  <a:pt x="109" y="140"/>
                  <a:pt x="91" y="141"/>
                </a:cubicBezTo>
                <a:cubicBezTo>
                  <a:pt x="73" y="143"/>
                  <a:pt x="57" y="140"/>
                  <a:pt x="49" y="138"/>
                </a:cubicBezTo>
                <a:cubicBezTo>
                  <a:pt x="41" y="136"/>
                  <a:pt x="32" y="124"/>
                  <a:pt x="27" y="116"/>
                </a:cubicBezTo>
                <a:cubicBezTo>
                  <a:pt x="22" y="108"/>
                  <a:pt x="9" y="91"/>
                  <a:pt x="5" y="77"/>
                </a:cubicBezTo>
                <a:cubicBezTo>
                  <a:pt x="0" y="63"/>
                  <a:pt x="6" y="50"/>
                  <a:pt x="8" y="48"/>
                </a:cubicBezTo>
                <a:cubicBezTo>
                  <a:pt x="10" y="45"/>
                  <a:pt x="21" y="34"/>
                  <a:pt x="21" y="34"/>
                </a:cubicBezTo>
                <a:cubicBezTo>
                  <a:pt x="21" y="34"/>
                  <a:pt x="21" y="22"/>
                  <a:pt x="24" y="15"/>
                </a:cubicBezTo>
                <a:cubicBezTo>
                  <a:pt x="28" y="8"/>
                  <a:pt x="32" y="3"/>
                  <a:pt x="39" y="2"/>
                </a:cubicBezTo>
                <a:cubicBezTo>
                  <a:pt x="45" y="2"/>
                  <a:pt x="70" y="2"/>
                  <a:pt x="70" y="2"/>
                </a:cubicBezTo>
                <a:close/>
              </a:path>
            </a:pathLst>
          </a:custGeom>
          <a:solidFill>
            <a:srgbClr val="99CCFF"/>
          </a:solidFill>
          <a:ln w="6350" cap="flat">
            <a:solidFill>
              <a:srgbClr val="333333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5" name="Freeform 8"/>
          <p:cNvSpPr>
            <a:spLocks/>
          </p:cNvSpPr>
          <p:nvPr/>
        </p:nvSpPr>
        <p:spPr bwMode="auto">
          <a:xfrm>
            <a:off x="1491287" y="5854528"/>
            <a:ext cx="328841" cy="261715"/>
          </a:xfrm>
          <a:custGeom>
            <a:avLst/>
            <a:gdLst>
              <a:gd name="T0" fmla="*/ 67 w 131"/>
              <a:gd name="T1" fmla="*/ 0 h 146"/>
              <a:gd name="T2" fmla="*/ 79 w 131"/>
              <a:gd name="T3" fmla="*/ 4 h 146"/>
              <a:gd name="T4" fmla="*/ 83 w 131"/>
              <a:gd name="T5" fmla="*/ 17 h 146"/>
              <a:gd name="T6" fmla="*/ 89 w 131"/>
              <a:gd name="T7" fmla="*/ 33 h 146"/>
              <a:gd name="T8" fmla="*/ 113 w 131"/>
              <a:gd name="T9" fmla="*/ 34 h 146"/>
              <a:gd name="T10" fmla="*/ 129 w 131"/>
              <a:gd name="T11" fmla="*/ 47 h 146"/>
              <a:gd name="T12" fmla="*/ 121 w 131"/>
              <a:gd name="T13" fmla="*/ 64 h 146"/>
              <a:gd name="T14" fmla="*/ 110 w 131"/>
              <a:gd name="T15" fmla="*/ 71 h 146"/>
              <a:gd name="T16" fmla="*/ 113 w 131"/>
              <a:gd name="T17" fmla="*/ 86 h 146"/>
              <a:gd name="T18" fmla="*/ 107 w 131"/>
              <a:gd name="T19" fmla="*/ 102 h 146"/>
              <a:gd name="T20" fmla="*/ 107 w 131"/>
              <a:gd name="T21" fmla="*/ 124 h 146"/>
              <a:gd name="T22" fmla="*/ 102 w 131"/>
              <a:gd name="T23" fmla="*/ 137 h 146"/>
              <a:gd name="T24" fmla="*/ 80 w 131"/>
              <a:gd name="T25" fmla="*/ 143 h 146"/>
              <a:gd name="T26" fmla="*/ 64 w 131"/>
              <a:gd name="T27" fmla="*/ 126 h 146"/>
              <a:gd name="T28" fmla="*/ 52 w 131"/>
              <a:gd name="T29" fmla="*/ 109 h 146"/>
              <a:gd name="T30" fmla="*/ 36 w 131"/>
              <a:gd name="T31" fmla="*/ 105 h 146"/>
              <a:gd name="T32" fmla="*/ 7 w 131"/>
              <a:gd name="T33" fmla="*/ 104 h 146"/>
              <a:gd name="T34" fmla="*/ 15 w 131"/>
              <a:gd name="T35" fmla="*/ 69 h 146"/>
              <a:gd name="T36" fmla="*/ 39 w 131"/>
              <a:gd name="T37" fmla="*/ 56 h 146"/>
              <a:gd name="T38" fmla="*/ 39 w 131"/>
              <a:gd name="T39" fmla="*/ 44 h 146"/>
              <a:gd name="T40" fmla="*/ 31 w 131"/>
              <a:gd name="T41" fmla="*/ 41 h 146"/>
              <a:gd name="T42" fmla="*/ 26 w 131"/>
              <a:gd name="T43" fmla="*/ 33 h 146"/>
              <a:gd name="T44" fmla="*/ 34 w 131"/>
              <a:gd name="T45" fmla="*/ 26 h 146"/>
              <a:gd name="T46" fmla="*/ 43 w 131"/>
              <a:gd name="T47" fmla="*/ 19 h 146"/>
              <a:gd name="T48" fmla="*/ 67 w 131"/>
              <a:gd name="T49" fmla="*/ 0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31" h="146">
                <a:moveTo>
                  <a:pt x="67" y="0"/>
                </a:moveTo>
                <a:cubicBezTo>
                  <a:pt x="67" y="0"/>
                  <a:pt x="74" y="1"/>
                  <a:pt x="79" y="4"/>
                </a:cubicBezTo>
                <a:cubicBezTo>
                  <a:pt x="83" y="8"/>
                  <a:pt x="83" y="13"/>
                  <a:pt x="83" y="17"/>
                </a:cubicBezTo>
                <a:cubicBezTo>
                  <a:pt x="83" y="21"/>
                  <a:pt x="81" y="33"/>
                  <a:pt x="89" y="33"/>
                </a:cubicBezTo>
                <a:cubicBezTo>
                  <a:pt x="97" y="34"/>
                  <a:pt x="106" y="33"/>
                  <a:pt x="113" y="34"/>
                </a:cubicBezTo>
                <a:cubicBezTo>
                  <a:pt x="119" y="36"/>
                  <a:pt x="126" y="40"/>
                  <a:pt x="129" y="47"/>
                </a:cubicBezTo>
                <a:cubicBezTo>
                  <a:pt x="131" y="54"/>
                  <a:pt x="126" y="64"/>
                  <a:pt x="121" y="64"/>
                </a:cubicBezTo>
                <a:cubicBezTo>
                  <a:pt x="116" y="65"/>
                  <a:pt x="106" y="65"/>
                  <a:pt x="110" y="71"/>
                </a:cubicBezTo>
                <a:cubicBezTo>
                  <a:pt x="114" y="77"/>
                  <a:pt x="118" y="81"/>
                  <a:pt x="113" y="86"/>
                </a:cubicBezTo>
                <a:cubicBezTo>
                  <a:pt x="109" y="92"/>
                  <a:pt x="106" y="94"/>
                  <a:pt x="107" y="102"/>
                </a:cubicBezTo>
                <a:cubicBezTo>
                  <a:pt x="109" y="110"/>
                  <a:pt x="109" y="120"/>
                  <a:pt x="107" y="124"/>
                </a:cubicBezTo>
                <a:cubicBezTo>
                  <a:pt x="105" y="128"/>
                  <a:pt x="104" y="135"/>
                  <a:pt x="102" y="137"/>
                </a:cubicBezTo>
                <a:cubicBezTo>
                  <a:pt x="99" y="139"/>
                  <a:pt x="87" y="146"/>
                  <a:pt x="80" y="143"/>
                </a:cubicBezTo>
                <a:cubicBezTo>
                  <a:pt x="73" y="140"/>
                  <a:pt x="66" y="131"/>
                  <a:pt x="64" y="126"/>
                </a:cubicBezTo>
                <a:cubicBezTo>
                  <a:pt x="62" y="121"/>
                  <a:pt x="59" y="113"/>
                  <a:pt x="52" y="109"/>
                </a:cubicBezTo>
                <a:cubicBezTo>
                  <a:pt x="44" y="106"/>
                  <a:pt x="39" y="105"/>
                  <a:pt x="36" y="105"/>
                </a:cubicBezTo>
                <a:cubicBezTo>
                  <a:pt x="32" y="106"/>
                  <a:pt x="15" y="113"/>
                  <a:pt x="7" y="104"/>
                </a:cubicBezTo>
                <a:cubicBezTo>
                  <a:pt x="0" y="95"/>
                  <a:pt x="6" y="72"/>
                  <a:pt x="15" y="69"/>
                </a:cubicBezTo>
                <a:cubicBezTo>
                  <a:pt x="23" y="67"/>
                  <a:pt x="38" y="60"/>
                  <a:pt x="39" y="56"/>
                </a:cubicBezTo>
                <a:cubicBezTo>
                  <a:pt x="39" y="52"/>
                  <a:pt x="40" y="45"/>
                  <a:pt x="39" y="44"/>
                </a:cubicBezTo>
                <a:cubicBezTo>
                  <a:pt x="38" y="44"/>
                  <a:pt x="31" y="41"/>
                  <a:pt x="31" y="41"/>
                </a:cubicBezTo>
                <a:cubicBezTo>
                  <a:pt x="31" y="41"/>
                  <a:pt x="23" y="38"/>
                  <a:pt x="26" y="33"/>
                </a:cubicBezTo>
                <a:cubicBezTo>
                  <a:pt x="29" y="27"/>
                  <a:pt x="34" y="26"/>
                  <a:pt x="34" y="26"/>
                </a:cubicBezTo>
                <a:cubicBezTo>
                  <a:pt x="34" y="26"/>
                  <a:pt x="38" y="25"/>
                  <a:pt x="43" y="19"/>
                </a:cubicBezTo>
                <a:cubicBezTo>
                  <a:pt x="47" y="14"/>
                  <a:pt x="52" y="2"/>
                  <a:pt x="67" y="0"/>
                </a:cubicBezTo>
                <a:close/>
              </a:path>
            </a:pathLst>
          </a:custGeom>
          <a:solidFill>
            <a:srgbClr val="99CCFF"/>
          </a:solidFill>
          <a:ln w="6350" cap="flat">
            <a:solidFill>
              <a:srgbClr val="333333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6" name="Freeform 9"/>
          <p:cNvSpPr>
            <a:spLocks/>
          </p:cNvSpPr>
          <p:nvPr/>
        </p:nvSpPr>
        <p:spPr bwMode="auto">
          <a:xfrm>
            <a:off x="855641" y="5795445"/>
            <a:ext cx="592159" cy="453407"/>
          </a:xfrm>
          <a:custGeom>
            <a:avLst/>
            <a:gdLst>
              <a:gd name="T0" fmla="*/ 114 w 236"/>
              <a:gd name="T1" fmla="*/ 17 h 253"/>
              <a:gd name="T2" fmla="*/ 128 w 236"/>
              <a:gd name="T3" fmla="*/ 37 h 253"/>
              <a:gd name="T4" fmla="*/ 189 w 236"/>
              <a:gd name="T5" fmla="*/ 46 h 253"/>
              <a:gd name="T6" fmla="*/ 205 w 236"/>
              <a:gd name="T7" fmla="*/ 53 h 253"/>
              <a:gd name="T8" fmla="*/ 225 w 236"/>
              <a:gd name="T9" fmla="*/ 85 h 253"/>
              <a:gd name="T10" fmla="*/ 233 w 236"/>
              <a:gd name="T11" fmla="*/ 118 h 253"/>
              <a:gd name="T12" fmla="*/ 230 w 236"/>
              <a:gd name="T13" fmla="*/ 164 h 253"/>
              <a:gd name="T14" fmla="*/ 223 w 236"/>
              <a:gd name="T15" fmla="*/ 187 h 253"/>
              <a:gd name="T16" fmla="*/ 209 w 236"/>
              <a:gd name="T17" fmla="*/ 182 h 253"/>
              <a:gd name="T18" fmla="*/ 194 w 236"/>
              <a:gd name="T19" fmla="*/ 186 h 253"/>
              <a:gd name="T20" fmla="*/ 163 w 236"/>
              <a:gd name="T21" fmla="*/ 210 h 253"/>
              <a:gd name="T22" fmla="*/ 136 w 236"/>
              <a:gd name="T23" fmla="*/ 221 h 253"/>
              <a:gd name="T24" fmla="*/ 146 w 236"/>
              <a:gd name="T25" fmla="*/ 228 h 253"/>
              <a:gd name="T26" fmla="*/ 165 w 236"/>
              <a:gd name="T27" fmla="*/ 231 h 253"/>
              <a:gd name="T28" fmla="*/ 134 w 236"/>
              <a:gd name="T29" fmla="*/ 251 h 253"/>
              <a:gd name="T30" fmla="*/ 116 w 236"/>
              <a:gd name="T31" fmla="*/ 236 h 253"/>
              <a:gd name="T32" fmla="*/ 96 w 236"/>
              <a:gd name="T33" fmla="*/ 217 h 253"/>
              <a:gd name="T34" fmla="*/ 65 w 236"/>
              <a:gd name="T35" fmla="*/ 214 h 253"/>
              <a:gd name="T36" fmla="*/ 43 w 236"/>
              <a:gd name="T37" fmla="*/ 217 h 253"/>
              <a:gd name="T38" fmla="*/ 0 w 236"/>
              <a:gd name="T39" fmla="*/ 164 h 253"/>
              <a:gd name="T40" fmla="*/ 15 w 236"/>
              <a:gd name="T41" fmla="*/ 149 h 253"/>
              <a:gd name="T42" fmla="*/ 23 w 236"/>
              <a:gd name="T43" fmla="*/ 124 h 253"/>
              <a:gd name="T44" fmla="*/ 34 w 236"/>
              <a:gd name="T45" fmla="*/ 111 h 253"/>
              <a:gd name="T46" fmla="*/ 23 w 236"/>
              <a:gd name="T47" fmla="*/ 91 h 253"/>
              <a:gd name="T48" fmla="*/ 15 w 236"/>
              <a:gd name="T49" fmla="*/ 73 h 253"/>
              <a:gd name="T50" fmla="*/ 39 w 236"/>
              <a:gd name="T51" fmla="*/ 61 h 253"/>
              <a:gd name="T52" fmla="*/ 54 w 236"/>
              <a:gd name="T53" fmla="*/ 59 h 253"/>
              <a:gd name="T54" fmla="*/ 71 w 236"/>
              <a:gd name="T55" fmla="*/ 47 h 253"/>
              <a:gd name="T56" fmla="*/ 80 w 236"/>
              <a:gd name="T57" fmla="*/ 31 h 253"/>
              <a:gd name="T58" fmla="*/ 90 w 236"/>
              <a:gd name="T59" fmla="*/ 11 h 253"/>
              <a:gd name="T60" fmla="*/ 114 w 236"/>
              <a:gd name="T61" fmla="*/ 17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36" h="253">
                <a:moveTo>
                  <a:pt x="114" y="17"/>
                </a:moveTo>
                <a:cubicBezTo>
                  <a:pt x="114" y="17"/>
                  <a:pt x="114" y="32"/>
                  <a:pt x="128" y="37"/>
                </a:cubicBezTo>
                <a:cubicBezTo>
                  <a:pt x="143" y="43"/>
                  <a:pt x="189" y="46"/>
                  <a:pt x="189" y="46"/>
                </a:cubicBezTo>
                <a:cubicBezTo>
                  <a:pt x="189" y="46"/>
                  <a:pt x="200" y="43"/>
                  <a:pt x="205" y="53"/>
                </a:cubicBezTo>
                <a:cubicBezTo>
                  <a:pt x="210" y="62"/>
                  <a:pt x="219" y="75"/>
                  <a:pt x="225" y="85"/>
                </a:cubicBezTo>
                <a:cubicBezTo>
                  <a:pt x="230" y="96"/>
                  <a:pt x="236" y="109"/>
                  <a:pt x="233" y="118"/>
                </a:cubicBezTo>
                <a:cubicBezTo>
                  <a:pt x="230" y="128"/>
                  <a:pt x="230" y="149"/>
                  <a:pt x="230" y="164"/>
                </a:cubicBezTo>
                <a:cubicBezTo>
                  <a:pt x="230" y="178"/>
                  <a:pt x="229" y="187"/>
                  <a:pt x="223" y="187"/>
                </a:cubicBezTo>
                <a:cubicBezTo>
                  <a:pt x="217" y="187"/>
                  <a:pt x="212" y="182"/>
                  <a:pt x="209" y="182"/>
                </a:cubicBezTo>
                <a:cubicBezTo>
                  <a:pt x="206" y="182"/>
                  <a:pt x="200" y="181"/>
                  <a:pt x="194" y="186"/>
                </a:cubicBezTo>
                <a:cubicBezTo>
                  <a:pt x="189" y="191"/>
                  <a:pt x="173" y="208"/>
                  <a:pt x="163" y="210"/>
                </a:cubicBezTo>
                <a:cubicBezTo>
                  <a:pt x="163" y="210"/>
                  <a:pt x="136" y="218"/>
                  <a:pt x="136" y="221"/>
                </a:cubicBezTo>
                <a:cubicBezTo>
                  <a:pt x="136" y="225"/>
                  <a:pt x="139" y="227"/>
                  <a:pt x="146" y="228"/>
                </a:cubicBezTo>
                <a:cubicBezTo>
                  <a:pt x="154" y="229"/>
                  <a:pt x="167" y="227"/>
                  <a:pt x="165" y="231"/>
                </a:cubicBezTo>
                <a:cubicBezTo>
                  <a:pt x="164" y="235"/>
                  <a:pt x="134" y="251"/>
                  <a:pt x="134" y="251"/>
                </a:cubicBezTo>
                <a:cubicBezTo>
                  <a:pt x="134" y="251"/>
                  <a:pt x="121" y="253"/>
                  <a:pt x="116" y="236"/>
                </a:cubicBezTo>
                <a:cubicBezTo>
                  <a:pt x="110" y="219"/>
                  <a:pt x="96" y="217"/>
                  <a:pt x="96" y="217"/>
                </a:cubicBezTo>
                <a:cubicBezTo>
                  <a:pt x="96" y="217"/>
                  <a:pt x="71" y="212"/>
                  <a:pt x="65" y="214"/>
                </a:cubicBezTo>
                <a:cubicBezTo>
                  <a:pt x="59" y="215"/>
                  <a:pt x="49" y="219"/>
                  <a:pt x="43" y="217"/>
                </a:cubicBezTo>
                <a:cubicBezTo>
                  <a:pt x="37" y="215"/>
                  <a:pt x="7" y="198"/>
                  <a:pt x="0" y="164"/>
                </a:cubicBezTo>
                <a:cubicBezTo>
                  <a:pt x="0" y="164"/>
                  <a:pt x="7" y="155"/>
                  <a:pt x="15" y="149"/>
                </a:cubicBezTo>
                <a:cubicBezTo>
                  <a:pt x="15" y="149"/>
                  <a:pt x="18" y="130"/>
                  <a:pt x="23" y="124"/>
                </a:cubicBezTo>
                <a:cubicBezTo>
                  <a:pt x="28" y="117"/>
                  <a:pt x="34" y="114"/>
                  <a:pt x="34" y="111"/>
                </a:cubicBezTo>
                <a:cubicBezTo>
                  <a:pt x="33" y="108"/>
                  <a:pt x="30" y="97"/>
                  <a:pt x="23" y="91"/>
                </a:cubicBezTo>
                <a:cubicBezTo>
                  <a:pt x="16" y="85"/>
                  <a:pt x="13" y="76"/>
                  <a:pt x="15" y="73"/>
                </a:cubicBezTo>
                <a:cubicBezTo>
                  <a:pt x="17" y="70"/>
                  <a:pt x="39" y="61"/>
                  <a:pt x="39" y="61"/>
                </a:cubicBezTo>
                <a:cubicBezTo>
                  <a:pt x="39" y="61"/>
                  <a:pt x="50" y="59"/>
                  <a:pt x="54" y="59"/>
                </a:cubicBezTo>
                <a:cubicBezTo>
                  <a:pt x="59" y="58"/>
                  <a:pt x="69" y="55"/>
                  <a:pt x="71" y="47"/>
                </a:cubicBezTo>
                <a:cubicBezTo>
                  <a:pt x="74" y="39"/>
                  <a:pt x="80" y="31"/>
                  <a:pt x="80" y="31"/>
                </a:cubicBezTo>
                <a:cubicBezTo>
                  <a:pt x="90" y="11"/>
                  <a:pt x="90" y="11"/>
                  <a:pt x="90" y="11"/>
                </a:cubicBezTo>
                <a:cubicBezTo>
                  <a:pt x="90" y="11"/>
                  <a:pt x="99" y="0"/>
                  <a:pt x="114" y="17"/>
                </a:cubicBezTo>
                <a:close/>
              </a:path>
            </a:pathLst>
          </a:custGeom>
          <a:solidFill>
            <a:srgbClr val="99CCFF"/>
          </a:solidFill>
          <a:ln w="6350" cap="flat">
            <a:solidFill>
              <a:srgbClr val="333333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7" name="Freeform 67"/>
          <p:cNvSpPr>
            <a:spLocks/>
          </p:cNvSpPr>
          <p:nvPr/>
        </p:nvSpPr>
        <p:spPr bwMode="auto">
          <a:xfrm>
            <a:off x="1023855" y="5786045"/>
            <a:ext cx="52664" cy="35887"/>
          </a:xfrm>
          <a:custGeom>
            <a:avLst/>
            <a:gdLst>
              <a:gd name="T0" fmla="*/ 3 w 21"/>
              <a:gd name="T1" fmla="*/ 2 h 20"/>
              <a:gd name="T2" fmla="*/ 2 w 21"/>
              <a:gd name="T3" fmla="*/ 9 h 20"/>
              <a:gd name="T4" fmla="*/ 12 w 21"/>
              <a:gd name="T5" fmla="*/ 19 h 20"/>
              <a:gd name="T6" fmla="*/ 21 w 21"/>
              <a:gd name="T7" fmla="*/ 10 h 20"/>
              <a:gd name="T8" fmla="*/ 15 w 21"/>
              <a:gd name="T9" fmla="*/ 2 h 20"/>
              <a:gd name="T10" fmla="*/ 3 w 21"/>
              <a:gd name="T11" fmla="*/ 2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" h="20">
                <a:moveTo>
                  <a:pt x="3" y="2"/>
                </a:moveTo>
                <a:cubicBezTo>
                  <a:pt x="3" y="2"/>
                  <a:pt x="0" y="3"/>
                  <a:pt x="2" y="9"/>
                </a:cubicBezTo>
                <a:cubicBezTo>
                  <a:pt x="5" y="15"/>
                  <a:pt x="6" y="20"/>
                  <a:pt x="12" y="19"/>
                </a:cubicBezTo>
                <a:cubicBezTo>
                  <a:pt x="17" y="18"/>
                  <a:pt x="21" y="15"/>
                  <a:pt x="21" y="10"/>
                </a:cubicBezTo>
                <a:cubicBezTo>
                  <a:pt x="21" y="5"/>
                  <a:pt x="21" y="2"/>
                  <a:pt x="15" y="2"/>
                </a:cubicBezTo>
                <a:cubicBezTo>
                  <a:pt x="9" y="2"/>
                  <a:pt x="4" y="0"/>
                  <a:pt x="3" y="2"/>
                </a:cubicBezTo>
                <a:close/>
              </a:path>
            </a:pathLst>
          </a:custGeom>
          <a:solidFill>
            <a:srgbClr val="FF99CC"/>
          </a:solidFill>
          <a:ln w="6350" cap="flat">
            <a:solidFill>
              <a:srgbClr val="333333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8" name="Freeform 68"/>
          <p:cNvSpPr>
            <a:spLocks/>
          </p:cNvSpPr>
          <p:nvPr/>
        </p:nvSpPr>
        <p:spPr bwMode="auto">
          <a:xfrm>
            <a:off x="948534" y="5673131"/>
            <a:ext cx="135333" cy="87530"/>
          </a:xfrm>
          <a:custGeom>
            <a:avLst/>
            <a:gdLst>
              <a:gd name="T0" fmla="*/ 3 w 54"/>
              <a:gd name="T1" fmla="*/ 26 h 49"/>
              <a:gd name="T2" fmla="*/ 6 w 54"/>
              <a:gd name="T3" fmla="*/ 33 h 49"/>
              <a:gd name="T4" fmla="*/ 13 w 54"/>
              <a:gd name="T5" fmla="*/ 37 h 49"/>
              <a:gd name="T6" fmla="*/ 21 w 54"/>
              <a:gd name="T7" fmla="*/ 39 h 49"/>
              <a:gd name="T8" fmla="*/ 30 w 54"/>
              <a:gd name="T9" fmla="*/ 46 h 49"/>
              <a:gd name="T10" fmla="*/ 43 w 54"/>
              <a:gd name="T11" fmla="*/ 42 h 49"/>
              <a:gd name="T12" fmla="*/ 49 w 54"/>
              <a:gd name="T13" fmla="*/ 37 h 49"/>
              <a:gd name="T14" fmla="*/ 52 w 54"/>
              <a:gd name="T15" fmla="*/ 23 h 49"/>
              <a:gd name="T16" fmla="*/ 45 w 54"/>
              <a:gd name="T17" fmla="*/ 8 h 49"/>
              <a:gd name="T18" fmla="*/ 30 w 54"/>
              <a:gd name="T19" fmla="*/ 7 h 49"/>
              <a:gd name="T20" fmla="*/ 20 w 54"/>
              <a:gd name="T21" fmla="*/ 15 h 49"/>
              <a:gd name="T22" fmla="*/ 3 w 54"/>
              <a:gd name="T23" fmla="*/ 26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4" h="49">
                <a:moveTo>
                  <a:pt x="3" y="26"/>
                </a:moveTo>
                <a:cubicBezTo>
                  <a:pt x="3" y="26"/>
                  <a:pt x="0" y="33"/>
                  <a:pt x="6" y="33"/>
                </a:cubicBezTo>
                <a:cubicBezTo>
                  <a:pt x="12" y="32"/>
                  <a:pt x="11" y="33"/>
                  <a:pt x="13" y="37"/>
                </a:cubicBezTo>
                <a:cubicBezTo>
                  <a:pt x="15" y="41"/>
                  <a:pt x="21" y="39"/>
                  <a:pt x="21" y="39"/>
                </a:cubicBezTo>
                <a:cubicBezTo>
                  <a:pt x="21" y="39"/>
                  <a:pt x="26" y="43"/>
                  <a:pt x="30" y="46"/>
                </a:cubicBezTo>
                <a:cubicBezTo>
                  <a:pt x="33" y="49"/>
                  <a:pt x="43" y="42"/>
                  <a:pt x="43" y="42"/>
                </a:cubicBezTo>
                <a:cubicBezTo>
                  <a:pt x="43" y="42"/>
                  <a:pt x="49" y="40"/>
                  <a:pt x="49" y="37"/>
                </a:cubicBezTo>
                <a:cubicBezTo>
                  <a:pt x="50" y="34"/>
                  <a:pt x="54" y="27"/>
                  <a:pt x="52" y="23"/>
                </a:cubicBezTo>
                <a:cubicBezTo>
                  <a:pt x="51" y="18"/>
                  <a:pt x="47" y="10"/>
                  <a:pt x="45" y="8"/>
                </a:cubicBezTo>
                <a:cubicBezTo>
                  <a:pt x="42" y="6"/>
                  <a:pt x="35" y="0"/>
                  <a:pt x="30" y="7"/>
                </a:cubicBezTo>
                <a:cubicBezTo>
                  <a:pt x="24" y="13"/>
                  <a:pt x="23" y="15"/>
                  <a:pt x="20" y="15"/>
                </a:cubicBezTo>
                <a:cubicBezTo>
                  <a:pt x="17" y="15"/>
                  <a:pt x="7" y="21"/>
                  <a:pt x="3" y="26"/>
                </a:cubicBezTo>
                <a:close/>
              </a:path>
            </a:pathLst>
          </a:custGeom>
          <a:solidFill>
            <a:srgbClr val="CC99FF"/>
          </a:solidFill>
          <a:ln w="6350" cap="flat">
            <a:solidFill>
              <a:srgbClr val="333333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9" name="Oval 69"/>
          <p:cNvSpPr>
            <a:spLocks noChangeArrowheads="1"/>
          </p:cNvSpPr>
          <p:nvPr/>
        </p:nvSpPr>
        <p:spPr bwMode="auto">
          <a:xfrm>
            <a:off x="943635" y="5631555"/>
            <a:ext cx="60012" cy="32386"/>
          </a:xfrm>
          <a:prstGeom prst="ellipse">
            <a:avLst/>
          </a:prstGeom>
          <a:solidFill>
            <a:srgbClr val="FF99CC"/>
          </a:solidFill>
          <a:ln w="6350">
            <a:solidFill>
              <a:srgbClr val="333333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70" name="Oval 70"/>
          <p:cNvSpPr>
            <a:spLocks noChangeArrowheads="1"/>
          </p:cNvSpPr>
          <p:nvPr/>
        </p:nvSpPr>
        <p:spPr bwMode="auto">
          <a:xfrm>
            <a:off x="895870" y="5674882"/>
            <a:ext cx="60012" cy="31949"/>
          </a:xfrm>
          <a:prstGeom prst="ellipse">
            <a:avLst/>
          </a:prstGeom>
          <a:solidFill>
            <a:srgbClr val="FF99CC"/>
          </a:solidFill>
          <a:ln w="6350">
            <a:solidFill>
              <a:srgbClr val="333333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71" name="Oval 71"/>
          <p:cNvSpPr>
            <a:spLocks noChangeArrowheads="1"/>
          </p:cNvSpPr>
          <p:nvPr/>
        </p:nvSpPr>
        <p:spPr bwMode="auto">
          <a:xfrm>
            <a:off x="1021405" y="5642496"/>
            <a:ext cx="34905" cy="14443"/>
          </a:xfrm>
          <a:prstGeom prst="ellipse">
            <a:avLst/>
          </a:prstGeom>
          <a:solidFill>
            <a:srgbClr val="FF99CC"/>
          </a:solidFill>
          <a:ln w="6350">
            <a:solidFill>
              <a:srgbClr val="333333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72" name="Oval 72"/>
          <p:cNvSpPr>
            <a:spLocks noChangeArrowheads="1"/>
          </p:cNvSpPr>
          <p:nvPr/>
        </p:nvSpPr>
        <p:spPr bwMode="auto">
          <a:xfrm>
            <a:off x="953433" y="5638994"/>
            <a:ext cx="42866" cy="16193"/>
          </a:xfrm>
          <a:prstGeom prst="ellipse">
            <a:avLst/>
          </a:prstGeom>
          <a:solidFill>
            <a:srgbClr val="FF99CC"/>
          </a:solidFill>
          <a:ln w="6350">
            <a:solidFill>
              <a:srgbClr val="333333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73" name="Oval 73"/>
          <p:cNvSpPr>
            <a:spLocks noChangeArrowheads="1"/>
          </p:cNvSpPr>
          <p:nvPr/>
        </p:nvSpPr>
        <p:spPr bwMode="auto">
          <a:xfrm>
            <a:off x="1126732" y="5712520"/>
            <a:ext cx="50214" cy="34137"/>
          </a:xfrm>
          <a:prstGeom prst="ellipse">
            <a:avLst/>
          </a:prstGeom>
          <a:solidFill>
            <a:srgbClr val="FF99CC"/>
          </a:solidFill>
          <a:ln w="6350">
            <a:solidFill>
              <a:srgbClr val="333333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74" name="Oval 74"/>
          <p:cNvSpPr>
            <a:spLocks noChangeArrowheads="1"/>
          </p:cNvSpPr>
          <p:nvPr/>
        </p:nvSpPr>
        <p:spPr bwMode="auto">
          <a:xfrm>
            <a:off x="1124283" y="5757160"/>
            <a:ext cx="42253" cy="9191"/>
          </a:xfrm>
          <a:prstGeom prst="ellipse">
            <a:avLst/>
          </a:prstGeom>
          <a:solidFill>
            <a:srgbClr val="FF99CC"/>
          </a:solidFill>
          <a:ln w="6350">
            <a:solidFill>
              <a:srgbClr val="333333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75" name="Oval 75"/>
          <p:cNvSpPr>
            <a:spLocks noChangeArrowheads="1"/>
          </p:cNvSpPr>
          <p:nvPr/>
        </p:nvSpPr>
        <p:spPr bwMode="auto">
          <a:xfrm>
            <a:off x="1021405" y="5835938"/>
            <a:ext cx="30006" cy="9191"/>
          </a:xfrm>
          <a:prstGeom prst="ellipse">
            <a:avLst/>
          </a:prstGeom>
          <a:solidFill>
            <a:srgbClr val="FF99CC"/>
          </a:solidFill>
          <a:ln w="6350">
            <a:solidFill>
              <a:srgbClr val="333333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76" name="Oval 76"/>
          <p:cNvSpPr>
            <a:spLocks noChangeArrowheads="1"/>
          </p:cNvSpPr>
          <p:nvPr/>
        </p:nvSpPr>
        <p:spPr bwMode="auto">
          <a:xfrm>
            <a:off x="1041001" y="5796549"/>
            <a:ext cx="27557" cy="17944"/>
          </a:xfrm>
          <a:prstGeom prst="ellipse">
            <a:avLst/>
          </a:prstGeom>
          <a:solidFill>
            <a:srgbClr val="FF99CC"/>
          </a:solidFill>
          <a:ln w="6350">
            <a:solidFill>
              <a:srgbClr val="333333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77" name="Oval 77"/>
          <p:cNvSpPr>
            <a:spLocks noChangeArrowheads="1"/>
          </p:cNvSpPr>
          <p:nvPr/>
        </p:nvSpPr>
        <p:spPr bwMode="auto">
          <a:xfrm>
            <a:off x="918528" y="5780356"/>
            <a:ext cx="44703" cy="35887"/>
          </a:xfrm>
          <a:prstGeom prst="ellipse">
            <a:avLst/>
          </a:prstGeom>
          <a:solidFill>
            <a:srgbClr val="FF99CC"/>
          </a:solidFill>
          <a:ln w="6350">
            <a:solidFill>
              <a:srgbClr val="333333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78" name="Freeform 78"/>
          <p:cNvSpPr>
            <a:spLocks/>
          </p:cNvSpPr>
          <p:nvPr/>
        </p:nvSpPr>
        <p:spPr bwMode="auto">
          <a:xfrm>
            <a:off x="855454" y="5705080"/>
            <a:ext cx="60012" cy="37638"/>
          </a:xfrm>
          <a:custGeom>
            <a:avLst/>
            <a:gdLst>
              <a:gd name="T0" fmla="*/ 22 w 24"/>
              <a:gd name="T1" fmla="*/ 13 h 21"/>
              <a:gd name="T2" fmla="*/ 9 w 24"/>
              <a:gd name="T3" fmla="*/ 19 h 21"/>
              <a:gd name="T4" fmla="*/ 1 w 24"/>
              <a:gd name="T5" fmla="*/ 7 h 21"/>
              <a:gd name="T6" fmla="*/ 14 w 24"/>
              <a:gd name="T7" fmla="*/ 1 h 21"/>
              <a:gd name="T8" fmla="*/ 22 w 24"/>
              <a:gd name="T9" fmla="*/ 13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" h="21">
                <a:moveTo>
                  <a:pt x="22" y="13"/>
                </a:moveTo>
                <a:cubicBezTo>
                  <a:pt x="21" y="18"/>
                  <a:pt x="15" y="21"/>
                  <a:pt x="9" y="19"/>
                </a:cubicBezTo>
                <a:cubicBezTo>
                  <a:pt x="3" y="18"/>
                  <a:pt x="0" y="12"/>
                  <a:pt x="1" y="7"/>
                </a:cubicBezTo>
                <a:cubicBezTo>
                  <a:pt x="2" y="2"/>
                  <a:pt x="8" y="0"/>
                  <a:pt x="14" y="1"/>
                </a:cubicBezTo>
                <a:cubicBezTo>
                  <a:pt x="20" y="3"/>
                  <a:pt x="24" y="8"/>
                  <a:pt x="22" y="13"/>
                </a:cubicBezTo>
                <a:close/>
              </a:path>
            </a:pathLst>
          </a:custGeom>
          <a:solidFill>
            <a:srgbClr val="FF99CC"/>
          </a:solidFill>
          <a:ln w="6350" cap="flat">
            <a:solidFill>
              <a:srgbClr val="333333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79" name="Freeform 79"/>
          <p:cNvSpPr>
            <a:spLocks/>
          </p:cNvSpPr>
          <p:nvPr/>
        </p:nvSpPr>
        <p:spPr bwMode="auto">
          <a:xfrm>
            <a:off x="857904" y="5709019"/>
            <a:ext cx="42866" cy="26697"/>
          </a:xfrm>
          <a:custGeom>
            <a:avLst/>
            <a:gdLst>
              <a:gd name="T0" fmla="*/ 16 w 17"/>
              <a:gd name="T1" fmla="*/ 4 h 15"/>
              <a:gd name="T2" fmla="*/ 11 w 17"/>
              <a:gd name="T3" fmla="*/ 13 h 15"/>
              <a:gd name="T4" fmla="*/ 2 w 17"/>
              <a:gd name="T5" fmla="*/ 10 h 15"/>
              <a:gd name="T6" fmla="*/ 6 w 17"/>
              <a:gd name="T7" fmla="*/ 1 h 15"/>
              <a:gd name="T8" fmla="*/ 16 w 17"/>
              <a:gd name="T9" fmla="*/ 4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" h="15">
                <a:moveTo>
                  <a:pt x="16" y="4"/>
                </a:moveTo>
                <a:cubicBezTo>
                  <a:pt x="17" y="7"/>
                  <a:pt x="15" y="11"/>
                  <a:pt x="11" y="13"/>
                </a:cubicBezTo>
                <a:cubicBezTo>
                  <a:pt x="8" y="15"/>
                  <a:pt x="3" y="14"/>
                  <a:pt x="2" y="10"/>
                </a:cubicBezTo>
                <a:cubicBezTo>
                  <a:pt x="0" y="7"/>
                  <a:pt x="2" y="3"/>
                  <a:pt x="6" y="1"/>
                </a:cubicBezTo>
                <a:cubicBezTo>
                  <a:pt x="10" y="0"/>
                  <a:pt x="14" y="1"/>
                  <a:pt x="16" y="4"/>
                </a:cubicBezTo>
                <a:close/>
              </a:path>
            </a:pathLst>
          </a:custGeom>
          <a:solidFill>
            <a:srgbClr val="FF99CC"/>
          </a:solidFill>
          <a:ln w="6350" cap="flat">
            <a:solidFill>
              <a:srgbClr val="333333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0" name="Oval 80"/>
          <p:cNvSpPr>
            <a:spLocks noChangeArrowheads="1"/>
          </p:cNvSpPr>
          <p:nvPr/>
        </p:nvSpPr>
        <p:spPr bwMode="auto">
          <a:xfrm>
            <a:off x="908118" y="5681884"/>
            <a:ext cx="35517" cy="19694"/>
          </a:xfrm>
          <a:prstGeom prst="ellipse">
            <a:avLst/>
          </a:prstGeom>
          <a:solidFill>
            <a:srgbClr val="FF99CC"/>
          </a:solidFill>
          <a:ln w="6350">
            <a:solidFill>
              <a:srgbClr val="333333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1" name="Freeform 81"/>
          <p:cNvSpPr>
            <a:spLocks/>
          </p:cNvSpPr>
          <p:nvPr/>
        </p:nvSpPr>
        <p:spPr bwMode="auto">
          <a:xfrm>
            <a:off x="968130" y="5671381"/>
            <a:ext cx="28169" cy="17506"/>
          </a:xfrm>
          <a:custGeom>
            <a:avLst/>
            <a:gdLst>
              <a:gd name="T0" fmla="*/ 11 w 11"/>
              <a:gd name="T1" fmla="*/ 3 h 10"/>
              <a:gd name="T2" fmla="*/ 8 w 11"/>
              <a:gd name="T3" fmla="*/ 8 h 10"/>
              <a:gd name="T4" fmla="*/ 1 w 11"/>
              <a:gd name="T5" fmla="*/ 7 h 10"/>
              <a:gd name="T6" fmla="*/ 4 w 11"/>
              <a:gd name="T7" fmla="*/ 1 h 10"/>
              <a:gd name="T8" fmla="*/ 11 w 11"/>
              <a:gd name="T9" fmla="*/ 3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" h="10">
                <a:moveTo>
                  <a:pt x="11" y="3"/>
                </a:moveTo>
                <a:cubicBezTo>
                  <a:pt x="11" y="5"/>
                  <a:pt x="10" y="7"/>
                  <a:pt x="8" y="8"/>
                </a:cubicBezTo>
                <a:cubicBezTo>
                  <a:pt x="5" y="10"/>
                  <a:pt x="2" y="9"/>
                  <a:pt x="1" y="7"/>
                </a:cubicBezTo>
                <a:cubicBezTo>
                  <a:pt x="0" y="5"/>
                  <a:pt x="2" y="2"/>
                  <a:pt x="4" y="1"/>
                </a:cubicBezTo>
                <a:cubicBezTo>
                  <a:pt x="7" y="0"/>
                  <a:pt x="10" y="1"/>
                  <a:pt x="11" y="3"/>
                </a:cubicBezTo>
                <a:close/>
              </a:path>
            </a:pathLst>
          </a:custGeom>
          <a:solidFill>
            <a:srgbClr val="FF99CC"/>
          </a:solidFill>
          <a:ln w="6350" cap="flat">
            <a:solidFill>
              <a:srgbClr val="333333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2" name="Freeform 82"/>
          <p:cNvSpPr>
            <a:spLocks/>
          </p:cNvSpPr>
          <p:nvPr/>
        </p:nvSpPr>
        <p:spPr bwMode="auto">
          <a:xfrm>
            <a:off x="923427" y="5789547"/>
            <a:ext cx="30006" cy="21445"/>
          </a:xfrm>
          <a:custGeom>
            <a:avLst/>
            <a:gdLst>
              <a:gd name="T0" fmla="*/ 10 w 12"/>
              <a:gd name="T1" fmla="*/ 2 h 12"/>
              <a:gd name="T2" fmla="*/ 9 w 12"/>
              <a:gd name="T3" fmla="*/ 9 h 12"/>
              <a:gd name="T4" fmla="*/ 2 w 12"/>
              <a:gd name="T5" fmla="*/ 10 h 12"/>
              <a:gd name="T6" fmla="*/ 3 w 12"/>
              <a:gd name="T7" fmla="*/ 3 h 12"/>
              <a:gd name="T8" fmla="*/ 10 w 12"/>
              <a:gd name="T9" fmla="*/ 2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" h="12">
                <a:moveTo>
                  <a:pt x="10" y="2"/>
                </a:moveTo>
                <a:cubicBezTo>
                  <a:pt x="12" y="4"/>
                  <a:pt x="11" y="7"/>
                  <a:pt x="9" y="9"/>
                </a:cubicBezTo>
                <a:cubicBezTo>
                  <a:pt x="7" y="12"/>
                  <a:pt x="3" y="12"/>
                  <a:pt x="2" y="10"/>
                </a:cubicBezTo>
                <a:cubicBezTo>
                  <a:pt x="0" y="8"/>
                  <a:pt x="0" y="5"/>
                  <a:pt x="3" y="3"/>
                </a:cubicBezTo>
                <a:cubicBezTo>
                  <a:pt x="5" y="1"/>
                  <a:pt x="8" y="0"/>
                  <a:pt x="10" y="2"/>
                </a:cubicBezTo>
                <a:close/>
              </a:path>
            </a:pathLst>
          </a:custGeom>
          <a:solidFill>
            <a:srgbClr val="FF99CC"/>
          </a:solidFill>
          <a:ln w="6350" cap="flat">
            <a:solidFill>
              <a:srgbClr val="333333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3" name="Freeform 83"/>
          <p:cNvSpPr>
            <a:spLocks/>
          </p:cNvSpPr>
          <p:nvPr/>
        </p:nvSpPr>
        <p:spPr bwMode="auto">
          <a:xfrm>
            <a:off x="1129182" y="5717772"/>
            <a:ext cx="32456" cy="19694"/>
          </a:xfrm>
          <a:custGeom>
            <a:avLst/>
            <a:gdLst>
              <a:gd name="T0" fmla="*/ 12 w 13"/>
              <a:gd name="T1" fmla="*/ 2 h 11"/>
              <a:gd name="T2" fmla="*/ 9 w 13"/>
              <a:gd name="T3" fmla="*/ 9 h 11"/>
              <a:gd name="T4" fmla="*/ 2 w 13"/>
              <a:gd name="T5" fmla="*/ 8 h 11"/>
              <a:gd name="T6" fmla="*/ 5 w 13"/>
              <a:gd name="T7" fmla="*/ 2 h 11"/>
              <a:gd name="T8" fmla="*/ 12 w 13"/>
              <a:gd name="T9" fmla="*/ 2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" h="11">
                <a:moveTo>
                  <a:pt x="12" y="2"/>
                </a:moveTo>
                <a:cubicBezTo>
                  <a:pt x="13" y="4"/>
                  <a:pt x="12" y="7"/>
                  <a:pt x="9" y="9"/>
                </a:cubicBezTo>
                <a:cubicBezTo>
                  <a:pt x="6" y="11"/>
                  <a:pt x="3" y="10"/>
                  <a:pt x="2" y="8"/>
                </a:cubicBezTo>
                <a:cubicBezTo>
                  <a:pt x="0" y="6"/>
                  <a:pt x="2" y="3"/>
                  <a:pt x="5" y="2"/>
                </a:cubicBezTo>
                <a:cubicBezTo>
                  <a:pt x="7" y="0"/>
                  <a:pt x="11" y="0"/>
                  <a:pt x="12" y="2"/>
                </a:cubicBezTo>
                <a:close/>
              </a:path>
            </a:pathLst>
          </a:custGeom>
          <a:solidFill>
            <a:srgbClr val="FF99CC"/>
          </a:solidFill>
          <a:ln w="6350" cap="flat">
            <a:solidFill>
              <a:srgbClr val="333333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4" name="Freeform 84"/>
          <p:cNvSpPr>
            <a:spLocks/>
          </p:cNvSpPr>
          <p:nvPr/>
        </p:nvSpPr>
        <p:spPr bwMode="auto">
          <a:xfrm>
            <a:off x="1709903" y="5811201"/>
            <a:ext cx="105327" cy="71775"/>
          </a:xfrm>
          <a:custGeom>
            <a:avLst/>
            <a:gdLst>
              <a:gd name="T0" fmla="*/ 4 w 42"/>
              <a:gd name="T1" fmla="*/ 16 h 40"/>
              <a:gd name="T2" fmla="*/ 8 w 42"/>
              <a:gd name="T3" fmla="*/ 32 h 40"/>
              <a:gd name="T4" fmla="*/ 27 w 42"/>
              <a:gd name="T5" fmla="*/ 37 h 40"/>
              <a:gd name="T6" fmla="*/ 41 w 42"/>
              <a:gd name="T7" fmla="*/ 30 h 40"/>
              <a:gd name="T8" fmla="*/ 38 w 42"/>
              <a:gd name="T9" fmla="*/ 12 h 40"/>
              <a:gd name="T10" fmla="*/ 4 w 42"/>
              <a:gd name="T11" fmla="*/ 16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2" h="40">
                <a:moveTo>
                  <a:pt x="4" y="16"/>
                </a:moveTo>
                <a:cubicBezTo>
                  <a:pt x="4" y="16"/>
                  <a:pt x="0" y="23"/>
                  <a:pt x="8" y="32"/>
                </a:cubicBezTo>
                <a:cubicBezTo>
                  <a:pt x="15" y="40"/>
                  <a:pt x="23" y="37"/>
                  <a:pt x="27" y="37"/>
                </a:cubicBezTo>
                <a:cubicBezTo>
                  <a:pt x="31" y="37"/>
                  <a:pt x="40" y="36"/>
                  <a:pt x="41" y="30"/>
                </a:cubicBezTo>
                <a:cubicBezTo>
                  <a:pt x="42" y="25"/>
                  <a:pt x="41" y="14"/>
                  <a:pt x="38" y="12"/>
                </a:cubicBezTo>
                <a:cubicBezTo>
                  <a:pt x="35" y="10"/>
                  <a:pt x="14" y="0"/>
                  <a:pt x="4" y="16"/>
                </a:cubicBezTo>
                <a:close/>
              </a:path>
            </a:pathLst>
          </a:custGeom>
          <a:solidFill>
            <a:srgbClr val="FF99CC"/>
          </a:solidFill>
          <a:ln w="6350" cap="flat">
            <a:solidFill>
              <a:srgbClr val="333333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5" name="Freeform 85"/>
          <p:cNvSpPr>
            <a:spLocks/>
          </p:cNvSpPr>
          <p:nvPr/>
        </p:nvSpPr>
        <p:spPr bwMode="auto">
          <a:xfrm>
            <a:off x="1797471" y="5969193"/>
            <a:ext cx="143294" cy="91469"/>
          </a:xfrm>
          <a:custGeom>
            <a:avLst/>
            <a:gdLst>
              <a:gd name="T0" fmla="*/ 4 w 57"/>
              <a:gd name="T1" fmla="*/ 7 h 51"/>
              <a:gd name="T2" fmla="*/ 0 w 57"/>
              <a:gd name="T3" fmla="*/ 18 h 51"/>
              <a:gd name="T4" fmla="*/ 5 w 57"/>
              <a:gd name="T5" fmla="*/ 34 h 51"/>
              <a:gd name="T6" fmla="*/ 15 w 57"/>
              <a:gd name="T7" fmla="*/ 45 h 51"/>
              <a:gd name="T8" fmla="*/ 24 w 57"/>
              <a:gd name="T9" fmla="*/ 50 h 51"/>
              <a:gd name="T10" fmla="*/ 47 w 57"/>
              <a:gd name="T11" fmla="*/ 45 h 51"/>
              <a:gd name="T12" fmla="*/ 57 w 57"/>
              <a:gd name="T13" fmla="*/ 24 h 51"/>
              <a:gd name="T14" fmla="*/ 45 w 57"/>
              <a:gd name="T15" fmla="*/ 7 h 51"/>
              <a:gd name="T16" fmla="*/ 4 w 57"/>
              <a:gd name="T17" fmla="*/ 7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7" h="51">
                <a:moveTo>
                  <a:pt x="4" y="7"/>
                </a:moveTo>
                <a:cubicBezTo>
                  <a:pt x="4" y="7"/>
                  <a:pt x="0" y="9"/>
                  <a:pt x="0" y="18"/>
                </a:cubicBezTo>
                <a:cubicBezTo>
                  <a:pt x="1" y="27"/>
                  <a:pt x="1" y="31"/>
                  <a:pt x="5" y="34"/>
                </a:cubicBezTo>
                <a:cubicBezTo>
                  <a:pt x="8" y="38"/>
                  <a:pt x="13" y="41"/>
                  <a:pt x="15" y="45"/>
                </a:cubicBezTo>
                <a:cubicBezTo>
                  <a:pt x="17" y="49"/>
                  <a:pt x="21" y="50"/>
                  <a:pt x="24" y="50"/>
                </a:cubicBezTo>
                <a:cubicBezTo>
                  <a:pt x="28" y="49"/>
                  <a:pt x="43" y="51"/>
                  <a:pt x="47" y="45"/>
                </a:cubicBezTo>
                <a:cubicBezTo>
                  <a:pt x="50" y="39"/>
                  <a:pt x="57" y="29"/>
                  <a:pt x="57" y="24"/>
                </a:cubicBezTo>
                <a:cubicBezTo>
                  <a:pt x="57" y="19"/>
                  <a:pt x="55" y="13"/>
                  <a:pt x="45" y="7"/>
                </a:cubicBezTo>
                <a:cubicBezTo>
                  <a:pt x="35" y="1"/>
                  <a:pt x="22" y="0"/>
                  <a:pt x="4" y="7"/>
                </a:cubicBezTo>
                <a:close/>
              </a:path>
            </a:pathLst>
          </a:custGeom>
          <a:solidFill>
            <a:srgbClr val="FF99CC"/>
          </a:solidFill>
          <a:ln w="6350" cap="flat">
            <a:solidFill>
              <a:srgbClr val="333333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" name="Freeform 86"/>
          <p:cNvSpPr>
            <a:spLocks/>
          </p:cNvSpPr>
          <p:nvPr/>
        </p:nvSpPr>
        <p:spPr bwMode="auto">
          <a:xfrm>
            <a:off x="1804819" y="5988887"/>
            <a:ext cx="105327" cy="24946"/>
          </a:xfrm>
          <a:custGeom>
            <a:avLst/>
            <a:gdLst>
              <a:gd name="T0" fmla="*/ 5 w 42"/>
              <a:gd name="T1" fmla="*/ 0 h 14"/>
              <a:gd name="T2" fmla="*/ 3 w 42"/>
              <a:gd name="T3" fmla="*/ 7 h 14"/>
              <a:gd name="T4" fmla="*/ 19 w 42"/>
              <a:gd name="T5" fmla="*/ 14 h 14"/>
              <a:gd name="T6" fmla="*/ 42 w 42"/>
              <a:gd name="T7" fmla="*/ 7 h 14"/>
              <a:gd name="T8" fmla="*/ 34 w 42"/>
              <a:gd name="T9" fmla="*/ 0 h 14"/>
              <a:gd name="T10" fmla="*/ 18 w 42"/>
              <a:gd name="T11" fmla="*/ 2 h 14"/>
              <a:gd name="T12" fmla="*/ 5 w 42"/>
              <a:gd name="T13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" h="14">
                <a:moveTo>
                  <a:pt x="5" y="0"/>
                </a:moveTo>
                <a:cubicBezTo>
                  <a:pt x="5" y="0"/>
                  <a:pt x="0" y="3"/>
                  <a:pt x="3" y="7"/>
                </a:cubicBezTo>
                <a:cubicBezTo>
                  <a:pt x="7" y="12"/>
                  <a:pt x="10" y="14"/>
                  <a:pt x="19" y="14"/>
                </a:cubicBezTo>
                <a:cubicBezTo>
                  <a:pt x="28" y="14"/>
                  <a:pt x="42" y="9"/>
                  <a:pt x="42" y="7"/>
                </a:cubicBezTo>
                <a:cubicBezTo>
                  <a:pt x="42" y="4"/>
                  <a:pt x="39" y="0"/>
                  <a:pt x="34" y="0"/>
                </a:cubicBezTo>
                <a:cubicBezTo>
                  <a:pt x="29" y="0"/>
                  <a:pt x="18" y="2"/>
                  <a:pt x="18" y="2"/>
                </a:cubicBezTo>
                <a:cubicBezTo>
                  <a:pt x="18" y="2"/>
                  <a:pt x="12" y="3"/>
                  <a:pt x="5" y="0"/>
                </a:cubicBezTo>
                <a:close/>
              </a:path>
            </a:pathLst>
          </a:custGeom>
          <a:solidFill>
            <a:srgbClr val="FF99CC"/>
          </a:solidFill>
          <a:ln w="6350" cap="flat">
            <a:solidFill>
              <a:srgbClr val="333333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7" name="Freeform 87"/>
          <p:cNvSpPr>
            <a:spLocks/>
          </p:cNvSpPr>
          <p:nvPr/>
        </p:nvSpPr>
        <p:spPr bwMode="auto">
          <a:xfrm>
            <a:off x="1835437" y="6019523"/>
            <a:ext cx="55113" cy="31949"/>
          </a:xfrm>
          <a:custGeom>
            <a:avLst/>
            <a:gdLst>
              <a:gd name="T0" fmla="*/ 3 w 22"/>
              <a:gd name="T1" fmla="*/ 5 h 18"/>
              <a:gd name="T2" fmla="*/ 3 w 22"/>
              <a:gd name="T3" fmla="*/ 13 h 18"/>
              <a:gd name="T4" fmla="*/ 21 w 22"/>
              <a:gd name="T5" fmla="*/ 9 h 18"/>
              <a:gd name="T6" fmla="*/ 3 w 22"/>
              <a:gd name="T7" fmla="*/ 5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2" h="18">
                <a:moveTo>
                  <a:pt x="3" y="5"/>
                </a:moveTo>
                <a:cubicBezTo>
                  <a:pt x="3" y="5"/>
                  <a:pt x="0" y="8"/>
                  <a:pt x="3" y="13"/>
                </a:cubicBezTo>
                <a:cubicBezTo>
                  <a:pt x="6" y="18"/>
                  <a:pt x="20" y="14"/>
                  <a:pt x="21" y="9"/>
                </a:cubicBezTo>
                <a:cubicBezTo>
                  <a:pt x="22" y="3"/>
                  <a:pt x="12" y="0"/>
                  <a:pt x="3" y="5"/>
                </a:cubicBezTo>
                <a:close/>
              </a:path>
            </a:pathLst>
          </a:custGeom>
          <a:solidFill>
            <a:srgbClr val="FF99CC"/>
          </a:solidFill>
          <a:ln w="6350" cap="flat">
            <a:solidFill>
              <a:srgbClr val="333333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8" name="Freeform 88"/>
          <p:cNvSpPr>
            <a:spLocks/>
          </p:cNvSpPr>
          <p:nvPr/>
        </p:nvSpPr>
        <p:spPr bwMode="auto">
          <a:xfrm>
            <a:off x="1827477" y="5994139"/>
            <a:ext cx="70422" cy="12692"/>
          </a:xfrm>
          <a:custGeom>
            <a:avLst/>
            <a:gdLst>
              <a:gd name="T0" fmla="*/ 1 w 28"/>
              <a:gd name="T1" fmla="*/ 1 h 7"/>
              <a:gd name="T2" fmla="*/ 2 w 28"/>
              <a:gd name="T3" fmla="*/ 5 h 7"/>
              <a:gd name="T4" fmla="*/ 6 w 28"/>
              <a:gd name="T5" fmla="*/ 2 h 7"/>
              <a:gd name="T6" fmla="*/ 9 w 28"/>
              <a:gd name="T7" fmla="*/ 4 h 7"/>
              <a:gd name="T8" fmla="*/ 13 w 28"/>
              <a:gd name="T9" fmla="*/ 4 h 7"/>
              <a:gd name="T10" fmla="*/ 18 w 28"/>
              <a:gd name="T11" fmla="*/ 4 h 7"/>
              <a:gd name="T12" fmla="*/ 21 w 28"/>
              <a:gd name="T13" fmla="*/ 4 h 7"/>
              <a:gd name="T14" fmla="*/ 25 w 28"/>
              <a:gd name="T15" fmla="*/ 3 h 7"/>
              <a:gd name="T16" fmla="*/ 28 w 28"/>
              <a:gd name="T17" fmla="*/ 5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8" h="7">
                <a:moveTo>
                  <a:pt x="1" y="1"/>
                </a:moveTo>
                <a:cubicBezTo>
                  <a:pt x="1" y="1"/>
                  <a:pt x="0" y="5"/>
                  <a:pt x="2" y="5"/>
                </a:cubicBezTo>
                <a:cubicBezTo>
                  <a:pt x="5" y="5"/>
                  <a:pt x="6" y="4"/>
                  <a:pt x="6" y="2"/>
                </a:cubicBezTo>
                <a:cubicBezTo>
                  <a:pt x="6" y="0"/>
                  <a:pt x="9" y="1"/>
                  <a:pt x="9" y="4"/>
                </a:cubicBezTo>
                <a:cubicBezTo>
                  <a:pt x="9" y="7"/>
                  <a:pt x="12" y="6"/>
                  <a:pt x="13" y="4"/>
                </a:cubicBezTo>
                <a:cubicBezTo>
                  <a:pt x="15" y="2"/>
                  <a:pt x="17" y="3"/>
                  <a:pt x="18" y="4"/>
                </a:cubicBezTo>
                <a:cubicBezTo>
                  <a:pt x="18" y="6"/>
                  <a:pt x="21" y="5"/>
                  <a:pt x="21" y="4"/>
                </a:cubicBezTo>
                <a:cubicBezTo>
                  <a:pt x="22" y="3"/>
                  <a:pt x="23" y="0"/>
                  <a:pt x="25" y="3"/>
                </a:cubicBezTo>
                <a:cubicBezTo>
                  <a:pt x="26" y="6"/>
                  <a:pt x="28" y="5"/>
                  <a:pt x="28" y="5"/>
                </a:cubicBezTo>
              </a:path>
            </a:pathLst>
          </a:custGeom>
          <a:solidFill>
            <a:srgbClr val="FF99CC"/>
          </a:solidFill>
          <a:ln w="6350" cap="flat">
            <a:solidFill>
              <a:srgbClr val="333333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9" name="Freeform 89"/>
          <p:cNvSpPr>
            <a:spLocks/>
          </p:cNvSpPr>
          <p:nvPr/>
        </p:nvSpPr>
        <p:spPr bwMode="auto">
          <a:xfrm>
            <a:off x="1428826" y="5918863"/>
            <a:ext cx="107777" cy="48579"/>
          </a:xfrm>
          <a:custGeom>
            <a:avLst/>
            <a:gdLst>
              <a:gd name="T0" fmla="*/ 4 w 43"/>
              <a:gd name="T1" fmla="*/ 5 h 27"/>
              <a:gd name="T2" fmla="*/ 0 w 43"/>
              <a:gd name="T3" fmla="*/ 14 h 27"/>
              <a:gd name="T4" fmla="*/ 12 w 43"/>
              <a:gd name="T5" fmla="*/ 27 h 27"/>
              <a:gd name="T6" fmla="*/ 39 w 43"/>
              <a:gd name="T7" fmla="*/ 19 h 27"/>
              <a:gd name="T8" fmla="*/ 37 w 43"/>
              <a:gd name="T9" fmla="*/ 6 h 27"/>
              <a:gd name="T10" fmla="*/ 4 w 43"/>
              <a:gd name="T11" fmla="*/ 5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3" h="27">
                <a:moveTo>
                  <a:pt x="4" y="5"/>
                </a:moveTo>
                <a:cubicBezTo>
                  <a:pt x="4" y="5"/>
                  <a:pt x="0" y="6"/>
                  <a:pt x="0" y="14"/>
                </a:cubicBezTo>
                <a:cubicBezTo>
                  <a:pt x="0" y="22"/>
                  <a:pt x="3" y="26"/>
                  <a:pt x="12" y="27"/>
                </a:cubicBezTo>
                <a:cubicBezTo>
                  <a:pt x="21" y="27"/>
                  <a:pt x="38" y="23"/>
                  <a:pt x="39" y="19"/>
                </a:cubicBezTo>
                <a:cubicBezTo>
                  <a:pt x="39" y="15"/>
                  <a:pt x="43" y="8"/>
                  <a:pt x="37" y="6"/>
                </a:cubicBezTo>
                <a:cubicBezTo>
                  <a:pt x="31" y="4"/>
                  <a:pt x="8" y="0"/>
                  <a:pt x="4" y="5"/>
                </a:cubicBezTo>
                <a:close/>
              </a:path>
            </a:pathLst>
          </a:custGeom>
          <a:solidFill>
            <a:srgbClr val="FF99CC"/>
          </a:solidFill>
          <a:ln w="6350" cap="flat">
            <a:solidFill>
              <a:srgbClr val="333333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0" name="Freeform 90"/>
          <p:cNvSpPr>
            <a:spLocks/>
          </p:cNvSpPr>
          <p:nvPr/>
        </p:nvSpPr>
        <p:spPr bwMode="auto">
          <a:xfrm>
            <a:off x="1443523" y="5933306"/>
            <a:ext cx="57562" cy="24946"/>
          </a:xfrm>
          <a:custGeom>
            <a:avLst/>
            <a:gdLst>
              <a:gd name="T0" fmla="*/ 9 w 23"/>
              <a:gd name="T1" fmla="*/ 3 h 14"/>
              <a:gd name="T2" fmla="*/ 3 w 23"/>
              <a:gd name="T3" fmla="*/ 6 h 14"/>
              <a:gd name="T4" fmla="*/ 4 w 23"/>
              <a:gd name="T5" fmla="*/ 13 h 14"/>
              <a:gd name="T6" fmla="*/ 23 w 23"/>
              <a:gd name="T7" fmla="*/ 6 h 14"/>
              <a:gd name="T8" fmla="*/ 9 w 23"/>
              <a:gd name="T9" fmla="*/ 3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" h="14">
                <a:moveTo>
                  <a:pt x="9" y="3"/>
                </a:moveTo>
                <a:cubicBezTo>
                  <a:pt x="9" y="3"/>
                  <a:pt x="5" y="3"/>
                  <a:pt x="3" y="6"/>
                </a:cubicBezTo>
                <a:cubicBezTo>
                  <a:pt x="0" y="9"/>
                  <a:pt x="0" y="12"/>
                  <a:pt x="4" y="13"/>
                </a:cubicBezTo>
                <a:cubicBezTo>
                  <a:pt x="9" y="14"/>
                  <a:pt x="22" y="13"/>
                  <a:pt x="23" y="6"/>
                </a:cubicBezTo>
                <a:cubicBezTo>
                  <a:pt x="23" y="0"/>
                  <a:pt x="13" y="3"/>
                  <a:pt x="9" y="3"/>
                </a:cubicBezTo>
                <a:close/>
              </a:path>
            </a:pathLst>
          </a:custGeom>
          <a:solidFill>
            <a:srgbClr val="FF99CC"/>
          </a:solidFill>
          <a:ln w="6350" cap="flat">
            <a:solidFill>
              <a:srgbClr val="333333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1" name="Freeform 91"/>
          <p:cNvSpPr>
            <a:spLocks/>
          </p:cNvSpPr>
          <p:nvPr/>
        </p:nvSpPr>
        <p:spPr bwMode="auto">
          <a:xfrm>
            <a:off x="1607025" y="5938557"/>
            <a:ext cx="97366" cy="77464"/>
          </a:xfrm>
          <a:custGeom>
            <a:avLst/>
            <a:gdLst>
              <a:gd name="T0" fmla="*/ 25 w 39"/>
              <a:gd name="T1" fmla="*/ 2 h 43"/>
              <a:gd name="T2" fmla="*/ 17 w 39"/>
              <a:gd name="T3" fmla="*/ 9 h 43"/>
              <a:gd name="T4" fmla="*/ 0 w 39"/>
              <a:gd name="T5" fmla="*/ 31 h 43"/>
              <a:gd name="T6" fmla="*/ 18 w 39"/>
              <a:gd name="T7" fmla="*/ 43 h 43"/>
              <a:gd name="T8" fmla="*/ 32 w 39"/>
              <a:gd name="T9" fmla="*/ 39 h 43"/>
              <a:gd name="T10" fmla="*/ 35 w 39"/>
              <a:gd name="T11" fmla="*/ 28 h 43"/>
              <a:gd name="T12" fmla="*/ 39 w 39"/>
              <a:gd name="T13" fmla="*/ 11 h 43"/>
              <a:gd name="T14" fmla="*/ 25 w 39"/>
              <a:gd name="T15" fmla="*/ 2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9" h="43">
                <a:moveTo>
                  <a:pt x="25" y="2"/>
                </a:moveTo>
                <a:cubicBezTo>
                  <a:pt x="25" y="2"/>
                  <a:pt x="21" y="3"/>
                  <a:pt x="17" y="9"/>
                </a:cubicBezTo>
                <a:cubicBezTo>
                  <a:pt x="13" y="14"/>
                  <a:pt x="0" y="31"/>
                  <a:pt x="0" y="31"/>
                </a:cubicBezTo>
                <a:cubicBezTo>
                  <a:pt x="18" y="43"/>
                  <a:pt x="18" y="43"/>
                  <a:pt x="18" y="43"/>
                </a:cubicBezTo>
                <a:cubicBezTo>
                  <a:pt x="18" y="43"/>
                  <a:pt x="31" y="42"/>
                  <a:pt x="32" y="39"/>
                </a:cubicBezTo>
                <a:cubicBezTo>
                  <a:pt x="33" y="36"/>
                  <a:pt x="35" y="28"/>
                  <a:pt x="35" y="28"/>
                </a:cubicBezTo>
                <a:cubicBezTo>
                  <a:pt x="35" y="28"/>
                  <a:pt x="39" y="18"/>
                  <a:pt x="39" y="11"/>
                </a:cubicBezTo>
                <a:cubicBezTo>
                  <a:pt x="39" y="4"/>
                  <a:pt x="35" y="0"/>
                  <a:pt x="25" y="2"/>
                </a:cubicBezTo>
                <a:close/>
              </a:path>
            </a:pathLst>
          </a:custGeom>
          <a:solidFill>
            <a:srgbClr val="CC99FF"/>
          </a:solidFill>
          <a:ln w="6350" cap="flat">
            <a:solidFill>
              <a:srgbClr val="333333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2" name="Freeform 92"/>
          <p:cNvSpPr>
            <a:spLocks/>
          </p:cNvSpPr>
          <p:nvPr/>
        </p:nvSpPr>
        <p:spPr bwMode="auto">
          <a:xfrm>
            <a:off x="1649278" y="5938557"/>
            <a:ext cx="58175" cy="61271"/>
          </a:xfrm>
          <a:custGeom>
            <a:avLst/>
            <a:gdLst>
              <a:gd name="T0" fmla="*/ 11 w 23"/>
              <a:gd name="T1" fmla="*/ 2 h 34"/>
              <a:gd name="T2" fmla="*/ 1 w 23"/>
              <a:gd name="T3" fmla="*/ 15 h 34"/>
              <a:gd name="T4" fmla="*/ 13 w 23"/>
              <a:gd name="T5" fmla="*/ 33 h 34"/>
              <a:gd name="T6" fmla="*/ 22 w 23"/>
              <a:gd name="T7" fmla="*/ 14 h 34"/>
              <a:gd name="T8" fmla="*/ 11 w 23"/>
              <a:gd name="T9" fmla="*/ 2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" h="34">
                <a:moveTo>
                  <a:pt x="11" y="2"/>
                </a:moveTo>
                <a:cubicBezTo>
                  <a:pt x="11" y="2"/>
                  <a:pt x="0" y="7"/>
                  <a:pt x="1" y="15"/>
                </a:cubicBezTo>
                <a:cubicBezTo>
                  <a:pt x="2" y="24"/>
                  <a:pt x="9" y="34"/>
                  <a:pt x="13" y="33"/>
                </a:cubicBezTo>
                <a:cubicBezTo>
                  <a:pt x="17" y="33"/>
                  <a:pt x="21" y="23"/>
                  <a:pt x="22" y="14"/>
                </a:cubicBezTo>
                <a:cubicBezTo>
                  <a:pt x="23" y="6"/>
                  <a:pt x="21" y="0"/>
                  <a:pt x="11" y="2"/>
                </a:cubicBezTo>
                <a:close/>
              </a:path>
            </a:pathLst>
          </a:custGeom>
          <a:noFill/>
          <a:ln w="6350" cap="flat">
            <a:solidFill>
              <a:srgbClr val="33333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3" name="Freeform 93"/>
          <p:cNvSpPr>
            <a:spLocks/>
          </p:cNvSpPr>
          <p:nvPr/>
        </p:nvSpPr>
        <p:spPr bwMode="auto">
          <a:xfrm>
            <a:off x="1529254" y="6064163"/>
            <a:ext cx="110226" cy="91469"/>
          </a:xfrm>
          <a:custGeom>
            <a:avLst/>
            <a:gdLst>
              <a:gd name="T0" fmla="*/ 7 w 44"/>
              <a:gd name="T1" fmla="*/ 5 h 51"/>
              <a:gd name="T2" fmla="*/ 1 w 44"/>
              <a:gd name="T3" fmla="*/ 16 h 51"/>
              <a:gd name="T4" fmla="*/ 6 w 44"/>
              <a:gd name="T5" fmla="*/ 39 h 51"/>
              <a:gd name="T6" fmla="*/ 29 w 44"/>
              <a:gd name="T7" fmla="*/ 49 h 51"/>
              <a:gd name="T8" fmla="*/ 43 w 44"/>
              <a:gd name="T9" fmla="*/ 29 h 51"/>
              <a:gd name="T10" fmla="*/ 40 w 44"/>
              <a:gd name="T11" fmla="*/ 12 h 51"/>
              <a:gd name="T12" fmla="*/ 29 w 44"/>
              <a:gd name="T13" fmla="*/ 4 h 51"/>
              <a:gd name="T14" fmla="*/ 7 w 44"/>
              <a:gd name="T15" fmla="*/ 5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4" h="51">
                <a:moveTo>
                  <a:pt x="7" y="5"/>
                </a:moveTo>
                <a:cubicBezTo>
                  <a:pt x="7" y="5"/>
                  <a:pt x="1" y="7"/>
                  <a:pt x="1" y="16"/>
                </a:cubicBezTo>
                <a:cubicBezTo>
                  <a:pt x="2" y="26"/>
                  <a:pt x="0" y="32"/>
                  <a:pt x="6" y="39"/>
                </a:cubicBezTo>
                <a:cubicBezTo>
                  <a:pt x="12" y="45"/>
                  <a:pt x="26" y="51"/>
                  <a:pt x="29" y="49"/>
                </a:cubicBezTo>
                <a:cubicBezTo>
                  <a:pt x="33" y="48"/>
                  <a:pt x="43" y="36"/>
                  <a:pt x="43" y="29"/>
                </a:cubicBezTo>
                <a:cubicBezTo>
                  <a:pt x="44" y="23"/>
                  <a:pt x="43" y="15"/>
                  <a:pt x="40" y="12"/>
                </a:cubicBezTo>
                <a:cubicBezTo>
                  <a:pt x="36" y="10"/>
                  <a:pt x="31" y="7"/>
                  <a:pt x="29" y="4"/>
                </a:cubicBezTo>
                <a:cubicBezTo>
                  <a:pt x="26" y="0"/>
                  <a:pt x="13" y="1"/>
                  <a:pt x="7" y="5"/>
                </a:cubicBezTo>
                <a:close/>
              </a:path>
            </a:pathLst>
          </a:custGeom>
          <a:solidFill>
            <a:srgbClr val="FF99CC"/>
          </a:solidFill>
          <a:ln w="6350" cap="flat">
            <a:solidFill>
              <a:srgbClr val="333333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4" name="Freeform 94"/>
          <p:cNvSpPr>
            <a:spLocks/>
          </p:cNvSpPr>
          <p:nvPr/>
        </p:nvSpPr>
        <p:spPr bwMode="auto">
          <a:xfrm>
            <a:off x="1541502" y="6069415"/>
            <a:ext cx="52664" cy="50330"/>
          </a:xfrm>
          <a:custGeom>
            <a:avLst/>
            <a:gdLst>
              <a:gd name="T0" fmla="*/ 8 w 21"/>
              <a:gd name="T1" fmla="*/ 4 h 28"/>
              <a:gd name="T2" fmla="*/ 3 w 21"/>
              <a:gd name="T3" fmla="*/ 11 h 28"/>
              <a:gd name="T4" fmla="*/ 2 w 21"/>
              <a:gd name="T5" fmla="*/ 26 h 28"/>
              <a:gd name="T6" fmla="*/ 17 w 21"/>
              <a:gd name="T7" fmla="*/ 17 h 28"/>
              <a:gd name="T8" fmla="*/ 8 w 21"/>
              <a:gd name="T9" fmla="*/ 4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" h="28">
                <a:moveTo>
                  <a:pt x="8" y="4"/>
                </a:moveTo>
                <a:cubicBezTo>
                  <a:pt x="8" y="4"/>
                  <a:pt x="6" y="7"/>
                  <a:pt x="3" y="11"/>
                </a:cubicBezTo>
                <a:cubicBezTo>
                  <a:pt x="1" y="15"/>
                  <a:pt x="0" y="26"/>
                  <a:pt x="2" y="26"/>
                </a:cubicBezTo>
                <a:cubicBezTo>
                  <a:pt x="5" y="27"/>
                  <a:pt x="13" y="28"/>
                  <a:pt x="17" y="17"/>
                </a:cubicBezTo>
                <a:cubicBezTo>
                  <a:pt x="21" y="5"/>
                  <a:pt x="19" y="0"/>
                  <a:pt x="8" y="4"/>
                </a:cubicBezTo>
                <a:close/>
              </a:path>
            </a:pathLst>
          </a:custGeom>
          <a:solidFill>
            <a:srgbClr val="FF99CC"/>
          </a:solidFill>
          <a:ln w="6350" cap="flat">
            <a:solidFill>
              <a:srgbClr val="333333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5" name="Freeform 95"/>
          <p:cNvSpPr>
            <a:spLocks/>
          </p:cNvSpPr>
          <p:nvPr/>
        </p:nvSpPr>
        <p:spPr bwMode="auto">
          <a:xfrm>
            <a:off x="1548850" y="6083858"/>
            <a:ext cx="30618" cy="28885"/>
          </a:xfrm>
          <a:custGeom>
            <a:avLst/>
            <a:gdLst>
              <a:gd name="T0" fmla="*/ 5 w 12"/>
              <a:gd name="T1" fmla="*/ 1 h 16"/>
              <a:gd name="T2" fmla="*/ 11 w 12"/>
              <a:gd name="T3" fmla="*/ 4 h 16"/>
              <a:gd name="T4" fmla="*/ 6 w 12"/>
              <a:gd name="T5" fmla="*/ 4 h 16"/>
              <a:gd name="T6" fmla="*/ 6 w 12"/>
              <a:gd name="T7" fmla="*/ 7 h 16"/>
              <a:gd name="T8" fmla="*/ 9 w 12"/>
              <a:gd name="T9" fmla="*/ 10 h 16"/>
              <a:gd name="T10" fmla="*/ 3 w 12"/>
              <a:gd name="T11" fmla="*/ 9 h 16"/>
              <a:gd name="T12" fmla="*/ 5 w 12"/>
              <a:gd name="T13" fmla="*/ 15 h 16"/>
              <a:gd name="T14" fmla="*/ 0 w 12"/>
              <a:gd name="T15" fmla="*/ 11 h 16"/>
              <a:gd name="T16" fmla="*/ 5 w 12"/>
              <a:gd name="T17" fmla="*/ 1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" h="16">
                <a:moveTo>
                  <a:pt x="5" y="1"/>
                </a:moveTo>
                <a:cubicBezTo>
                  <a:pt x="5" y="1"/>
                  <a:pt x="12" y="0"/>
                  <a:pt x="11" y="4"/>
                </a:cubicBezTo>
                <a:cubicBezTo>
                  <a:pt x="6" y="4"/>
                  <a:pt x="6" y="4"/>
                  <a:pt x="6" y="4"/>
                </a:cubicBezTo>
                <a:cubicBezTo>
                  <a:pt x="6" y="4"/>
                  <a:pt x="3" y="5"/>
                  <a:pt x="6" y="7"/>
                </a:cubicBezTo>
                <a:cubicBezTo>
                  <a:pt x="10" y="8"/>
                  <a:pt x="10" y="10"/>
                  <a:pt x="9" y="10"/>
                </a:cubicBezTo>
                <a:cubicBezTo>
                  <a:pt x="7" y="11"/>
                  <a:pt x="3" y="9"/>
                  <a:pt x="3" y="9"/>
                </a:cubicBezTo>
                <a:cubicBezTo>
                  <a:pt x="3" y="9"/>
                  <a:pt x="9" y="14"/>
                  <a:pt x="5" y="15"/>
                </a:cubicBezTo>
                <a:cubicBezTo>
                  <a:pt x="1" y="16"/>
                  <a:pt x="0" y="15"/>
                  <a:pt x="0" y="11"/>
                </a:cubicBezTo>
                <a:cubicBezTo>
                  <a:pt x="0" y="8"/>
                  <a:pt x="2" y="3"/>
                  <a:pt x="5" y="1"/>
                </a:cubicBezTo>
                <a:close/>
              </a:path>
            </a:pathLst>
          </a:custGeom>
          <a:solidFill>
            <a:srgbClr val="FF99CC"/>
          </a:solidFill>
          <a:ln w="6350" cap="flat">
            <a:solidFill>
              <a:srgbClr val="333333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6" name="Freeform 96"/>
          <p:cNvSpPr>
            <a:spLocks/>
          </p:cNvSpPr>
          <p:nvPr/>
        </p:nvSpPr>
        <p:spPr bwMode="auto">
          <a:xfrm>
            <a:off x="1601513" y="5874223"/>
            <a:ext cx="83282" cy="44640"/>
          </a:xfrm>
          <a:custGeom>
            <a:avLst/>
            <a:gdLst>
              <a:gd name="T0" fmla="*/ 21 w 33"/>
              <a:gd name="T1" fmla="*/ 2 h 25"/>
              <a:gd name="T2" fmla="*/ 28 w 33"/>
              <a:gd name="T3" fmla="*/ 2 h 25"/>
              <a:gd name="T4" fmla="*/ 29 w 33"/>
              <a:gd name="T5" fmla="*/ 16 h 25"/>
              <a:gd name="T6" fmla="*/ 1 w 33"/>
              <a:gd name="T7" fmla="*/ 23 h 25"/>
              <a:gd name="T8" fmla="*/ 6 w 33"/>
              <a:gd name="T9" fmla="*/ 13 h 25"/>
              <a:gd name="T10" fmla="*/ 21 w 33"/>
              <a:gd name="T11" fmla="*/ 2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3" h="25">
                <a:moveTo>
                  <a:pt x="21" y="2"/>
                </a:moveTo>
                <a:cubicBezTo>
                  <a:pt x="21" y="2"/>
                  <a:pt x="23" y="0"/>
                  <a:pt x="28" y="2"/>
                </a:cubicBezTo>
                <a:cubicBezTo>
                  <a:pt x="33" y="5"/>
                  <a:pt x="33" y="10"/>
                  <a:pt x="29" y="16"/>
                </a:cubicBezTo>
                <a:cubicBezTo>
                  <a:pt x="25" y="22"/>
                  <a:pt x="3" y="25"/>
                  <a:pt x="1" y="23"/>
                </a:cubicBezTo>
                <a:cubicBezTo>
                  <a:pt x="0" y="22"/>
                  <a:pt x="2" y="16"/>
                  <a:pt x="6" y="13"/>
                </a:cubicBezTo>
                <a:cubicBezTo>
                  <a:pt x="11" y="10"/>
                  <a:pt x="13" y="4"/>
                  <a:pt x="21" y="2"/>
                </a:cubicBezTo>
                <a:close/>
              </a:path>
            </a:pathLst>
          </a:custGeom>
          <a:solidFill>
            <a:srgbClr val="FF99CC"/>
          </a:solidFill>
          <a:ln w="6350" cap="flat">
            <a:solidFill>
              <a:srgbClr val="333333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7" name="Oval 97"/>
          <p:cNvSpPr>
            <a:spLocks noChangeArrowheads="1"/>
          </p:cNvSpPr>
          <p:nvPr/>
        </p:nvSpPr>
        <p:spPr bwMode="auto">
          <a:xfrm>
            <a:off x="1737459" y="5836584"/>
            <a:ext cx="52664" cy="17944"/>
          </a:xfrm>
          <a:prstGeom prst="ellipse">
            <a:avLst/>
          </a:prstGeom>
          <a:solidFill>
            <a:srgbClr val="FF99CC"/>
          </a:solidFill>
          <a:ln w="6350">
            <a:solidFill>
              <a:srgbClr val="333333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8" name="Freeform 98"/>
          <p:cNvSpPr>
            <a:spLocks/>
          </p:cNvSpPr>
          <p:nvPr/>
        </p:nvSpPr>
        <p:spPr bwMode="auto">
          <a:xfrm>
            <a:off x="978727" y="5854528"/>
            <a:ext cx="193508" cy="93220"/>
          </a:xfrm>
          <a:custGeom>
            <a:avLst/>
            <a:gdLst>
              <a:gd name="T0" fmla="*/ 3 w 77"/>
              <a:gd name="T1" fmla="*/ 36 h 52"/>
              <a:gd name="T2" fmla="*/ 1 w 77"/>
              <a:gd name="T3" fmla="*/ 44 h 52"/>
              <a:gd name="T4" fmla="*/ 16 w 77"/>
              <a:gd name="T5" fmla="*/ 52 h 52"/>
              <a:gd name="T6" fmla="*/ 49 w 77"/>
              <a:gd name="T7" fmla="*/ 44 h 52"/>
              <a:gd name="T8" fmla="*/ 71 w 77"/>
              <a:gd name="T9" fmla="*/ 31 h 52"/>
              <a:gd name="T10" fmla="*/ 77 w 77"/>
              <a:gd name="T11" fmla="*/ 19 h 52"/>
              <a:gd name="T12" fmla="*/ 73 w 77"/>
              <a:gd name="T13" fmla="*/ 11 h 52"/>
              <a:gd name="T14" fmla="*/ 68 w 77"/>
              <a:gd name="T15" fmla="*/ 5 h 52"/>
              <a:gd name="T16" fmla="*/ 53 w 77"/>
              <a:gd name="T17" fmla="*/ 1 h 52"/>
              <a:gd name="T18" fmla="*/ 43 w 77"/>
              <a:gd name="T19" fmla="*/ 3 h 52"/>
              <a:gd name="T20" fmla="*/ 32 w 77"/>
              <a:gd name="T21" fmla="*/ 14 h 52"/>
              <a:gd name="T22" fmla="*/ 28 w 77"/>
              <a:gd name="T23" fmla="*/ 19 h 52"/>
              <a:gd name="T24" fmla="*/ 3 w 77"/>
              <a:gd name="T25" fmla="*/ 36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7" h="52">
                <a:moveTo>
                  <a:pt x="3" y="36"/>
                </a:moveTo>
                <a:cubicBezTo>
                  <a:pt x="3" y="36"/>
                  <a:pt x="0" y="38"/>
                  <a:pt x="1" y="44"/>
                </a:cubicBezTo>
                <a:cubicBezTo>
                  <a:pt x="2" y="51"/>
                  <a:pt x="9" y="52"/>
                  <a:pt x="16" y="52"/>
                </a:cubicBezTo>
                <a:cubicBezTo>
                  <a:pt x="22" y="52"/>
                  <a:pt x="48" y="44"/>
                  <a:pt x="49" y="44"/>
                </a:cubicBezTo>
                <a:cubicBezTo>
                  <a:pt x="49" y="44"/>
                  <a:pt x="68" y="36"/>
                  <a:pt x="71" y="31"/>
                </a:cubicBezTo>
                <a:cubicBezTo>
                  <a:pt x="74" y="25"/>
                  <a:pt x="77" y="21"/>
                  <a:pt x="77" y="19"/>
                </a:cubicBezTo>
                <a:cubicBezTo>
                  <a:pt x="76" y="16"/>
                  <a:pt x="73" y="11"/>
                  <a:pt x="73" y="11"/>
                </a:cubicBezTo>
                <a:cubicBezTo>
                  <a:pt x="73" y="11"/>
                  <a:pt x="72" y="6"/>
                  <a:pt x="68" y="5"/>
                </a:cubicBezTo>
                <a:cubicBezTo>
                  <a:pt x="64" y="4"/>
                  <a:pt x="53" y="1"/>
                  <a:pt x="53" y="1"/>
                </a:cubicBezTo>
                <a:cubicBezTo>
                  <a:pt x="53" y="1"/>
                  <a:pt x="46" y="0"/>
                  <a:pt x="43" y="3"/>
                </a:cubicBezTo>
                <a:cubicBezTo>
                  <a:pt x="39" y="7"/>
                  <a:pt x="33" y="12"/>
                  <a:pt x="32" y="14"/>
                </a:cubicBezTo>
                <a:cubicBezTo>
                  <a:pt x="30" y="17"/>
                  <a:pt x="28" y="19"/>
                  <a:pt x="28" y="19"/>
                </a:cubicBezTo>
                <a:cubicBezTo>
                  <a:pt x="28" y="19"/>
                  <a:pt x="7" y="30"/>
                  <a:pt x="3" y="36"/>
                </a:cubicBezTo>
                <a:close/>
              </a:path>
            </a:pathLst>
          </a:custGeom>
          <a:solidFill>
            <a:srgbClr val="FF99CC"/>
          </a:solidFill>
          <a:ln w="6350" cap="flat">
            <a:solidFill>
              <a:srgbClr val="333333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9" name="Freeform 99"/>
          <p:cNvSpPr>
            <a:spLocks/>
          </p:cNvSpPr>
          <p:nvPr/>
        </p:nvSpPr>
        <p:spPr bwMode="auto">
          <a:xfrm>
            <a:off x="1071807" y="5861531"/>
            <a:ext cx="57562" cy="45078"/>
          </a:xfrm>
          <a:custGeom>
            <a:avLst/>
            <a:gdLst>
              <a:gd name="T0" fmla="*/ 4 w 23"/>
              <a:gd name="T1" fmla="*/ 9 h 25"/>
              <a:gd name="T2" fmla="*/ 4 w 23"/>
              <a:gd name="T3" fmla="*/ 19 h 25"/>
              <a:gd name="T4" fmla="*/ 23 w 23"/>
              <a:gd name="T5" fmla="*/ 15 h 25"/>
              <a:gd name="T6" fmla="*/ 4 w 23"/>
              <a:gd name="T7" fmla="*/ 9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" h="25">
                <a:moveTo>
                  <a:pt x="4" y="9"/>
                </a:moveTo>
                <a:cubicBezTo>
                  <a:pt x="4" y="9"/>
                  <a:pt x="0" y="14"/>
                  <a:pt x="4" y="19"/>
                </a:cubicBezTo>
                <a:cubicBezTo>
                  <a:pt x="9" y="25"/>
                  <a:pt x="22" y="21"/>
                  <a:pt x="23" y="15"/>
                </a:cubicBezTo>
                <a:cubicBezTo>
                  <a:pt x="23" y="10"/>
                  <a:pt x="16" y="0"/>
                  <a:pt x="4" y="9"/>
                </a:cubicBezTo>
                <a:close/>
              </a:path>
            </a:pathLst>
          </a:custGeom>
          <a:solidFill>
            <a:srgbClr val="FF99CC"/>
          </a:solidFill>
          <a:ln w="6350" cap="flat">
            <a:solidFill>
              <a:srgbClr val="333333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00" name="Freeform 100"/>
          <p:cNvSpPr>
            <a:spLocks/>
          </p:cNvSpPr>
          <p:nvPr/>
        </p:nvSpPr>
        <p:spPr bwMode="auto">
          <a:xfrm>
            <a:off x="1001384" y="5915362"/>
            <a:ext cx="47765" cy="28885"/>
          </a:xfrm>
          <a:custGeom>
            <a:avLst/>
            <a:gdLst>
              <a:gd name="T0" fmla="*/ 7 w 19"/>
              <a:gd name="T1" fmla="*/ 3 h 16"/>
              <a:gd name="T2" fmla="*/ 1 w 19"/>
              <a:gd name="T3" fmla="*/ 9 h 16"/>
              <a:gd name="T4" fmla="*/ 17 w 19"/>
              <a:gd name="T5" fmla="*/ 8 h 16"/>
              <a:gd name="T6" fmla="*/ 7 w 19"/>
              <a:gd name="T7" fmla="*/ 3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" h="16">
                <a:moveTo>
                  <a:pt x="7" y="3"/>
                </a:moveTo>
                <a:cubicBezTo>
                  <a:pt x="7" y="3"/>
                  <a:pt x="0" y="4"/>
                  <a:pt x="1" y="9"/>
                </a:cubicBezTo>
                <a:cubicBezTo>
                  <a:pt x="3" y="13"/>
                  <a:pt x="15" y="16"/>
                  <a:pt x="17" y="8"/>
                </a:cubicBezTo>
                <a:cubicBezTo>
                  <a:pt x="19" y="0"/>
                  <a:pt x="7" y="3"/>
                  <a:pt x="7" y="3"/>
                </a:cubicBezTo>
                <a:close/>
              </a:path>
            </a:pathLst>
          </a:custGeom>
          <a:solidFill>
            <a:srgbClr val="FF99CC"/>
          </a:solidFill>
          <a:ln w="6350" cap="flat">
            <a:solidFill>
              <a:srgbClr val="333333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01" name="Freeform 101"/>
          <p:cNvSpPr>
            <a:spLocks/>
          </p:cNvSpPr>
          <p:nvPr/>
        </p:nvSpPr>
        <p:spPr bwMode="auto">
          <a:xfrm>
            <a:off x="1086504" y="5904421"/>
            <a:ext cx="57562" cy="20132"/>
          </a:xfrm>
          <a:custGeom>
            <a:avLst/>
            <a:gdLst>
              <a:gd name="T0" fmla="*/ 23 w 23"/>
              <a:gd name="T1" fmla="*/ 0 h 11"/>
              <a:gd name="T2" fmla="*/ 0 w 23"/>
              <a:gd name="T3" fmla="*/ 9 h 11"/>
              <a:gd name="T4" fmla="*/ 23 w 23"/>
              <a:gd name="T5" fmla="*/ 0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3" h="11">
                <a:moveTo>
                  <a:pt x="23" y="0"/>
                </a:moveTo>
                <a:cubicBezTo>
                  <a:pt x="23" y="0"/>
                  <a:pt x="0" y="3"/>
                  <a:pt x="0" y="9"/>
                </a:cubicBezTo>
                <a:cubicBezTo>
                  <a:pt x="0" y="9"/>
                  <a:pt x="16" y="11"/>
                  <a:pt x="23" y="0"/>
                </a:cubicBezTo>
                <a:close/>
              </a:path>
            </a:pathLst>
          </a:custGeom>
          <a:solidFill>
            <a:srgbClr val="FF99CC"/>
          </a:solidFill>
          <a:ln w="6350" cap="flat">
            <a:solidFill>
              <a:srgbClr val="333333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02" name="Freeform 102"/>
          <p:cNvSpPr>
            <a:spLocks/>
          </p:cNvSpPr>
          <p:nvPr/>
        </p:nvSpPr>
        <p:spPr bwMode="auto">
          <a:xfrm>
            <a:off x="923614" y="5995890"/>
            <a:ext cx="60012" cy="34137"/>
          </a:xfrm>
          <a:custGeom>
            <a:avLst/>
            <a:gdLst>
              <a:gd name="T0" fmla="*/ 6 w 24"/>
              <a:gd name="T1" fmla="*/ 7 h 19"/>
              <a:gd name="T2" fmla="*/ 5 w 24"/>
              <a:gd name="T3" fmla="*/ 15 h 19"/>
              <a:gd name="T4" fmla="*/ 22 w 24"/>
              <a:gd name="T5" fmla="*/ 10 h 19"/>
              <a:gd name="T6" fmla="*/ 6 w 24"/>
              <a:gd name="T7" fmla="*/ 7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" h="19">
                <a:moveTo>
                  <a:pt x="6" y="7"/>
                </a:moveTo>
                <a:cubicBezTo>
                  <a:pt x="6" y="7"/>
                  <a:pt x="0" y="11"/>
                  <a:pt x="5" y="15"/>
                </a:cubicBezTo>
                <a:cubicBezTo>
                  <a:pt x="10" y="19"/>
                  <a:pt x="20" y="18"/>
                  <a:pt x="22" y="10"/>
                </a:cubicBezTo>
                <a:cubicBezTo>
                  <a:pt x="24" y="3"/>
                  <a:pt x="13" y="0"/>
                  <a:pt x="6" y="7"/>
                </a:cubicBezTo>
                <a:close/>
              </a:path>
            </a:pathLst>
          </a:custGeom>
          <a:solidFill>
            <a:srgbClr val="FF99CC"/>
          </a:solidFill>
          <a:ln w="6350" cap="flat">
            <a:solidFill>
              <a:srgbClr val="333333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03" name="Freeform 103"/>
          <p:cNvSpPr>
            <a:spLocks/>
          </p:cNvSpPr>
          <p:nvPr/>
        </p:nvSpPr>
        <p:spPr bwMode="auto">
          <a:xfrm>
            <a:off x="960968" y="5963941"/>
            <a:ext cx="261481" cy="184689"/>
          </a:xfrm>
          <a:custGeom>
            <a:avLst/>
            <a:gdLst>
              <a:gd name="T0" fmla="*/ 19 w 104"/>
              <a:gd name="T1" fmla="*/ 29 h 103"/>
              <a:gd name="T2" fmla="*/ 10 w 104"/>
              <a:gd name="T3" fmla="*/ 42 h 103"/>
              <a:gd name="T4" fmla="*/ 6 w 104"/>
              <a:gd name="T5" fmla="*/ 62 h 103"/>
              <a:gd name="T6" fmla="*/ 1 w 104"/>
              <a:gd name="T7" fmla="*/ 75 h 103"/>
              <a:gd name="T8" fmla="*/ 9 w 104"/>
              <a:gd name="T9" fmla="*/ 87 h 103"/>
              <a:gd name="T10" fmla="*/ 18 w 104"/>
              <a:gd name="T11" fmla="*/ 92 h 103"/>
              <a:gd name="T12" fmla="*/ 39 w 104"/>
              <a:gd name="T13" fmla="*/ 98 h 103"/>
              <a:gd name="T14" fmla="*/ 55 w 104"/>
              <a:gd name="T15" fmla="*/ 101 h 103"/>
              <a:gd name="T16" fmla="*/ 68 w 104"/>
              <a:gd name="T17" fmla="*/ 95 h 103"/>
              <a:gd name="T18" fmla="*/ 80 w 104"/>
              <a:gd name="T19" fmla="*/ 91 h 103"/>
              <a:gd name="T20" fmla="*/ 95 w 104"/>
              <a:gd name="T21" fmla="*/ 82 h 103"/>
              <a:gd name="T22" fmla="*/ 103 w 104"/>
              <a:gd name="T23" fmla="*/ 73 h 103"/>
              <a:gd name="T24" fmla="*/ 104 w 104"/>
              <a:gd name="T25" fmla="*/ 59 h 103"/>
              <a:gd name="T26" fmla="*/ 101 w 104"/>
              <a:gd name="T27" fmla="*/ 47 h 103"/>
              <a:gd name="T28" fmla="*/ 96 w 104"/>
              <a:gd name="T29" fmla="*/ 33 h 103"/>
              <a:gd name="T30" fmla="*/ 92 w 104"/>
              <a:gd name="T31" fmla="*/ 24 h 103"/>
              <a:gd name="T32" fmla="*/ 89 w 104"/>
              <a:gd name="T33" fmla="*/ 18 h 103"/>
              <a:gd name="T34" fmla="*/ 71 w 104"/>
              <a:gd name="T35" fmla="*/ 5 h 103"/>
              <a:gd name="T36" fmla="*/ 54 w 104"/>
              <a:gd name="T37" fmla="*/ 7 h 103"/>
              <a:gd name="T38" fmla="*/ 19 w 104"/>
              <a:gd name="T39" fmla="*/ 29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04" h="103">
                <a:moveTo>
                  <a:pt x="19" y="29"/>
                </a:moveTo>
                <a:cubicBezTo>
                  <a:pt x="19" y="29"/>
                  <a:pt x="9" y="31"/>
                  <a:pt x="10" y="42"/>
                </a:cubicBezTo>
                <a:cubicBezTo>
                  <a:pt x="11" y="52"/>
                  <a:pt x="9" y="59"/>
                  <a:pt x="6" y="62"/>
                </a:cubicBezTo>
                <a:cubicBezTo>
                  <a:pt x="4" y="65"/>
                  <a:pt x="0" y="70"/>
                  <a:pt x="1" y="75"/>
                </a:cubicBezTo>
                <a:cubicBezTo>
                  <a:pt x="2" y="79"/>
                  <a:pt x="8" y="82"/>
                  <a:pt x="9" y="87"/>
                </a:cubicBezTo>
                <a:cubicBezTo>
                  <a:pt x="11" y="92"/>
                  <a:pt x="15" y="92"/>
                  <a:pt x="18" y="92"/>
                </a:cubicBezTo>
                <a:cubicBezTo>
                  <a:pt x="21" y="93"/>
                  <a:pt x="32" y="94"/>
                  <a:pt x="39" y="98"/>
                </a:cubicBezTo>
                <a:cubicBezTo>
                  <a:pt x="46" y="102"/>
                  <a:pt x="52" y="103"/>
                  <a:pt x="55" y="101"/>
                </a:cubicBezTo>
                <a:cubicBezTo>
                  <a:pt x="59" y="98"/>
                  <a:pt x="62" y="97"/>
                  <a:pt x="68" y="95"/>
                </a:cubicBezTo>
                <a:cubicBezTo>
                  <a:pt x="74" y="93"/>
                  <a:pt x="80" y="91"/>
                  <a:pt x="80" y="91"/>
                </a:cubicBezTo>
                <a:cubicBezTo>
                  <a:pt x="80" y="91"/>
                  <a:pt x="91" y="92"/>
                  <a:pt x="95" y="82"/>
                </a:cubicBezTo>
                <a:cubicBezTo>
                  <a:pt x="95" y="82"/>
                  <a:pt x="103" y="78"/>
                  <a:pt x="103" y="73"/>
                </a:cubicBezTo>
                <a:cubicBezTo>
                  <a:pt x="103" y="67"/>
                  <a:pt x="104" y="59"/>
                  <a:pt x="104" y="59"/>
                </a:cubicBezTo>
                <a:cubicBezTo>
                  <a:pt x="104" y="59"/>
                  <a:pt x="103" y="50"/>
                  <a:pt x="101" y="47"/>
                </a:cubicBezTo>
                <a:cubicBezTo>
                  <a:pt x="99" y="43"/>
                  <a:pt x="96" y="33"/>
                  <a:pt x="96" y="33"/>
                </a:cubicBezTo>
                <a:cubicBezTo>
                  <a:pt x="96" y="33"/>
                  <a:pt x="95" y="28"/>
                  <a:pt x="92" y="24"/>
                </a:cubicBezTo>
                <a:cubicBezTo>
                  <a:pt x="92" y="24"/>
                  <a:pt x="91" y="20"/>
                  <a:pt x="89" y="18"/>
                </a:cubicBezTo>
                <a:cubicBezTo>
                  <a:pt x="88" y="16"/>
                  <a:pt x="77" y="7"/>
                  <a:pt x="71" y="5"/>
                </a:cubicBezTo>
                <a:cubicBezTo>
                  <a:pt x="66" y="4"/>
                  <a:pt x="59" y="0"/>
                  <a:pt x="54" y="7"/>
                </a:cubicBezTo>
                <a:cubicBezTo>
                  <a:pt x="50" y="13"/>
                  <a:pt x="45" y="22"/>
                  <a:pt x="19" y="29"/>
                </a:cubicBezTo>
                <a:close/>
              </a:path>
            </a:pathLst>
          </a:custGeom>
          <a:solidFill>
            <a:srgbClr val="CC99FF"/>
          </a:solidFill>
          <a:ln w="6350" cap="flat">
            <a:solidFill>
              <a:srgbClr val="333333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04" name="Freeform 104"/>
          <p:cNvSpPr>
            <a:spLocks/>
          </p:cNvSpPr>
          <p:nvPr/>
        </p:nvSpPr>
        <p:spPr bwMode="auto">
          <a:xfrm>
            <a:off x="958519" y="6078606"/>
            <a:ext cx="100428" cy="37638"/>
          </a:xfrm>
          <a:custGeom>
            <a:avLst/>
            <a:gdLst>
              <a:gd name="T0" fmla="*/ 6 w 40"/>
              <a:gd name="T1" fmla="*/ 9 h 21"/>
              <a:gd name="T2" fmla="*/ 33 w 40"/>
              <a:gd name="T3" fmla="*/ 1 h 21"/>
              <a:gd name="T4" fmla="*/ 36 w 40"/>
              <a:gd name="T5" fmla="*/ 7 h 21"/>
              <a:gd name="T6" fmla="*/ 7 w 40"/>
              <a:gd name="T7" fmla="*/ 17 h 21"/>
              <a:gd name="T8" fmla="*/ 6 w 40"/>
              <a:gd name="T9" fmla="*/ 9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21">
                <a:moveTo>
                  <a:pt x="6" y="9"/>
                </a:moveTo>
                <a:cubicBezTo>
                  <a:pt x="6" y="9"/>
                  <a:pt x="26" y="0"/>
                  <a:pt x="33" y="1"/>
                </a:cubicBezTo>
                <a:cubicBezTo>
                  <a:pt x="40" y="1"/>
                  <a:pt x="38" y="4"/>
                  <a:pt x="36" y="7"/>
                </a:cubicBezTo>
                <a:cubicBezTo>
                  <a:pt x="33" y="10"/>
                  <a:pt x="18" y="21"/>
                  <a:pt x="7" y="17"/>
                </a:cubicBezTo>
                <a:cubicBezTo>
                  <a:pt x="7" y="17"/>
                  <a:pt x="0" y="15"/>
                  <a:pt x="6" y="9"/>
                </a:cubicBezTo>
                <a:close/>
              </a:path>
            </a:pathLst>
          </a:custGeom>
          <a:solidFill>
            <a:srgbClr val="FF99CC"/>
          </a:solidFill>
          <a:ln w="6350" cap="flat">
            <a:solidFill>
              <a:srgbClr val="333333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05" name="Freeform 105"/>
          <p:cNvSpPr>
            <a:spLocks/>
          </p:cNvSpPr>
          <p:nvPr/>
        </p:nvSpPr>
        <p:spPr bwMode="auto">
          <a:xfrm>
            <a:off x="1086504" y="6053660"/>
            <a:ext cx="52664" cy="30198"/>
          </a:xfrm>
          <a:custGeom>
            <a:avLst/>
            <a:gdLst>
              <a:gd name="T0" fmla="*/ 8 w 21"/>
              <a:gd name="T1" fmla="*/ 3 h 17"/>
              <a:gd name="T2" fmla="*/ 4 w 21"/>
              <a:gd name="T3" fmla="*/ 11 h 17"/>
              <a:gd name="T4" fmla="*/ 21 w 21"/>
              <a:gd name="T5" fmla="*/ 8 h 17"/>
              <a:gd name="T6" fmla="*/ 8 w 21"/>
              <a:gd name="T7" fmla="*/ 3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" h="17">
                <a:moveTo>
                  <a:pt x="8" y="3"/>
                </a:moveTo>
                <a:cubicBezTo>
                  <a:pt x="8" y="3"/>
                  <a:pt x="0" y="6"/>
                  <a:pt x="4" y="11"/>
                </a:cubicBezTo>
                <a:cubicBezTo>
                  <a:pt x="9" y="17"/>
                  <a:pt x="21" y="10"/>
                  <a:pt x="21" y="8"/>
                </a:cubicBezTo>
                <a:cubicBezTo>
                  <a:pt x="21" y="6"/>
                  <a:pt x="18" y="0"/>
                  <a:pt x="8" y="3"/>
                </a:cubicBezTo>
                <a:close/>
              </a:path>
            </a:pathLst>
          </a:custGeom>
          <a:solidFill>
            <a:srgbClr val="FF99CC"/>
          </a:solidFill>
          <a:ln w="6350" cap="flat">
            <a:solidFill>
              <a:srgbClr val="333333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06" name="Freeform 106"/>
          <p:cNvSpPr>
            <a:spLocks/>
          </p:cNvSpPr>
          <p:nvPr/>
        </p:nvSpPr>
        <p:spPr bwMode="auto">
          <a:xfrm>
            <a:off x="1006283" y="6001579"/>
            <a:ext cx="80220" cy="37638"/>
          </a:xfrm>
          <a:custGeom>
            <a:avLst/>
            <a:gdLst>
              <a:gd name="T0" fmla="*/ 9 w 32"/>
              <a:gd name="T1" fmla="*/ 10 h 21"/>
              <a:gd name="T2" fmla="*/ 8 w 32"/>
              <a:gd name="T3" fmla="*/ 19 h 21"/>
              <a:gd name="T4" fmla="*/ 32 w 32"/>
              <a:gd name="T5" fmla="*/ 13 h 21"/>
              <a:gd name="T6" fmla="*/ 9 w 32"/>
              <a:gd name="T7" fmla="*/ 1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2" h="21">
                <a:moveTo>
                  <a:pt x="9" y="10"/>
                </a:moveTo>
                <a:cubicBezTo>
                  <a:pt x="9" y="10"/>
                  <a:pt x="0" y="16"/>
                  <a:pt x="8" y="19"/>
                </a:cubicBezTo>
                <a:cubicBezTo>
                  <a:pt x="15" y="21"/>
                  <a:pt x="32" y="20"/>
                  <a:pt x="32" y="13"/>
                </a:cubicBezTo>
                <a:cubicBezTo>
                  <a:pt x="32" y="7"/>
                  <a:pt x="21" y="0"/>
                  <a:pt x="9" y="10"/>
                </a:cubicBezTo>
                <a:close/>
              </a:path>
            </a:pathLst>
          </a:custGeom>
          <a:solidFill>
            <a:srgbClr val="FF99CC"/>
          </a:solidFill>
          <a:ln w="6350" cap="flat">
            <a:solidFill>
              <a:srgbClr val="333333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07" name="Freeform 107"/>
          <p:cNvSpPr>
            <a:spLocks/>
          </p:cNvSpPr>
          <p:nvPr/>
        </p:nvSpPr>
        <p:spPr bwMode="auto">
          <a:xfrm>
            <a:off x="1144066" y="6155632"/>
            <a:ext cx="33068" cy="17944"/>
          </a:xfrm>
          <a:custGeom>
            <a:avLst/>
            <a:gdLst>
              <a:gd name="T0" fmla="*/ 6 w 13"/>
              <a:gd name="T1" fmla="*/ 0 h 10"/>
              <a:gd name="T2" fmla="*/ 3 w 13"/>
              <a:gd name="T3" fmla="*/ 6 h 10"/>
              <a:gd name="T4" fmla="*/ 13 w 13"/>
              <a:gd name="T5" fmla="*/ 4 h 10"/>
              <a:gd name="T6" fmla="*/ 6 w 13"/>
              <a:gd name="T7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" h="10">
                <a:moveTo>
                  <a:pt x="6" y="0"/>
                </a:moveTo>
                <a:cubicBezTo>
                  <a:pt x="6" y="0"/>
                  <a:pt x="0" y="3"/>
                  <a:pt x="3" y="6"/>
                </a:cubicBezTo>
                <a:cubicBezTo>
                  <a:pt x="6" y="10"/>
                  <a:pt x="13" y="7"/>
                  <a:pt x="13" y="4"/>
                </a:cubicBezTo>
                <a:cubicBezTo>
                  <a:pt x="12" y="1"/>
                  <a:pt x="12" y="1"/>
                  <a:pt x="6" y="0"/>
                </a:cubicBezTo>
                <a:close/>
              </a:path>
            </a:pathLst>
          </a:custGeom>
          <a:solidFill>
            <a:srgbClr val="FF99CC"/>
          </a:solidFill>
          <a:ln w="6350" cap="flat">
            <a:solidFill>
              <a:srgbClr val="333333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08" name="Freeform 108"/>
          <p:cNvSpPr>
            <a:spLocks/>
          </p:cNvSpPr>
          <p:nvPr/>
        </p:nvSpPr>
        <p:spPr bwMode="auto">
          <a:xfrm>
            <a:off x="1229797" y="6057161"/>
            <a:ext cx="187996" cy="78777"/>
          </a:xfrm>
          <a:custGeom>
            <a:avLst/>
            <a:gdLst>
              <a:gd name="T0" fmla="*/ 3 w 75"/>
              <a:gd name="T1" fmla="*/ 28 h 44"/>
              <a:gd name="T2" fmla="*/ 3 w 75"/>
              <a:gd name="T3" fmla="*/ 38 h 44"/>
              <a:gd name="T4" fmla="*/ 16 w 75"/>
              <a:gd name="T5" fmla="*/ 44 h 44"/>
              <a:gd name="T6" fmla="*/ 35 w 75"/>
              <a:gd name="T7" fmla="*/ 38 h 44"/>
              <a:gd name="T8" fmla="*/ 50 w 75"/>
              <a:gd name="T9" fmla="*/ 34 h 44"/>
              <a:gd name="T10" fmla="*/ 75 w 75"/>
              <a:gd name="T11" fmla="*/ 18 h 44"/>
              <a:gd name="T12" fmla="*/ 63 w 75"/>
              <a:gd name="T13" fmla="*/ 2 h 44"/>
              <a:gd name="T14" fmla="*/ 49 w 75"/>
              <a:gd name="T15" fmla="*/ 4 h 44"/>
              <a:gd name="T16" fmla="*/ 41 w 75"/>
              <a:gd name="T17" fmla="*/ 0 h 44"/>
              <a:gd name="T18" fmla="*/ 31 w 75"/>
              <a:gd name="T19" fmla="*/ 2 h 44"/>
              <a:gd name="T20" fmla="*/ 25 w 75"/>
              <a:gd name="T21" fmla="*/ 4 h 44"/>
              <a:gd name="T22" fmla="*/ 15 w 75"/>
              <a:gd name="T23" fmla="*/ 15 h 44"/>
              <a:gd name="T24" fmla="*/ 3 w 75"/>
              <a:gd name="T25" fmla="*/ 28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5" h="44">
                <a:moveTo>
                  <a:pt x="3" y="28"/>
                </a:moveTo>
                <a:cubicBezTo>
                  <a:pt x="3" y="28"/>
                  <a:pt x="0" y="33"/>
                  <a:pt x="3" y="38"/>
                </a:cubicBezTo>
                <a:cubicBezTo>
                  <a:pt x="5" y="43"/>
                  <a:pt x="10" y="44"/>
                  <a:pt x="16" y="44"/>
                </a:cubicBezTo>
                <a:cubicBezTo>
                  <a:pt x="22" y="44"/>
                  <a:pt x="35" y="38"/>
                  <a:pt x="35" y="38"/>
                </a:cubicBezTo>
                <a:cubicBezTo>
                  <a:pt x="35" y="38"/>
                  <a:pt x="43" y="36"/>
                  <a:pt x="50" y="34"/>
                </a:cubicBezTo>
                <a:cubicBezTo>
                  <a:pt x="56" y="33"/>
                  <a:pt x="75" y="24"/>
                  <a:pt x="75" y="18"/>
                </a:cubicBezTo>
                <a:cubicBezTo>
                  <a:pt x="75" y="12"/>
                  <a:pt x="68" y="3"/>
                  <a:pt x="63" y="2"/>
                </a:cubicBezTo>
                <a:cubicBezTo>
                  <a:pt x="57" y="1"/>
                  <a:pt x="51" y="4"/>
                  <a:pt x="49" y="4"/>
                </a:cubicBezTo>
                <a:cubicBezTo>
                  <a:pt x="47" y="3"/>
                  <a:pt x="44" y="0"/>
                  <a:pt x="41" y="0"/>
                </a:cubicBezTo>
                <a:cubicBezTo>
                  <a:pt x="37" y="0"/>
                  <a:pt x="33" y="2"/>
                  <a:pt x="31" y="2"/>
                </a:cubicBezTo>
                <a:cubicBezTo>
                  <a:pt x="29" y="3"/>
                  <a:pt x="28" y="1"/>
                  <a:pt x="25" y="4"/>
                </a:cubicBezTo>
                <a:cubicBezTo>
                  <a:pt x="22" y="6"/>
                  <a:pt x="15" y="15"/>
                  <a:pt x="15" y="15"/>
                </a:cubicBezTo>
                <a:cubicBezTo>
                  <a:pt x="15" y="15"/>
                  <a:pt x="4" y="23"/>
                  <a:pt x="3" y="28"/>
                </a:cubicBezTo>
                <a:close/>
              </a:path>
            </a:pathLst>
          </a:custGeom>
          <a:solidFill>
            <a:srgbClr val="FF99CC"/>
          </a:solidFill>
          <a:ln w="6350" cap="flat">
            <a:solidFill>
              <a:srgbClr val="333333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09" name="Freeform 109"/>
          <p:cNvSpPr>
            <a:spLocks/>
          </p:cNvSpPr>
          <p:nvPr/>
        </p:nvSpPr>
        <p:spPr bwMode="auto">
          <a:xfrm>
            <a:off x="1244494" y="6101801"/>
            <a:ext cx="37967" cy="25384"/>
          </a:xfrm>
          <a:custGeom>
            <a:avLst/>
            <a:gdLst>
              <a:gd name="T0" fmla="*/ 4 w 15"/>
              <a:gd name="T1" fmla="*/ 3 h 14"/>
              <a:gd name="T2" fmla="*/ 4 w 15"/>
              <a:gd name="T3" fmla="*/ 12 h 14"/>
              <a:gd name="T4" fmla="*/ 14 w 15"/>
              <a:gd name="T5" fmla="*/ 7 h 14"/>
              <a:gd name="T6" fmla="*/ 4 w 15"/>
              <a:gd name="T7" fmla="*/ 3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" h="14">
                <a:moveTo>
                  <a:pt x="4" y="3"/>
                </a:moveTo>
                <a:cubicBezTo>
                  <a:pt x="4" y="3"/>
                  <a:pt x="0" y="9"/>
                  <a:pt x="4" y="12"/>
                </a:cubicBezTo>
                <a:cubicBezTo>
                  <a:pt x="9" y="14"/>
                  <a:pt x="15" y="12"/>
                  <a:pt x="14" y="7"/>
                </a:cubicBezTo>
                <a:cubicBezTo>
                  <a:pt x="14" y="2"/>
                  <a:pt x="10" y="0"/>
                  <a:pt x="4" y="3"/>
                </a:cubicBezTo>
                <a:close/>
              </a:path>
            </a:pathLst>
          </a:custGeom>
          <a:solidFill>
            <a:srgbClr val="FF99CC"/>
          </a:solidFill>
          <a:ln w="6350" cap="flat">
            <a:solidFill>
              <a:srgbClr val="333333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0" name="Freeform 110"/>
          <p:cNvSpPr>
            <a:spLocks/>
          </p:cNvSpPr>
          <p:nvPr/>
        </p:nvSpPr>
        <p:spPr bwMode="auto">
          <a:xfrm>
            <a:off x="1340023" y="6065914"/>
            <a:ext cx="60012" cy="39389"/>
          </a:xfrm>
          <a:custGeom>
            <a:avLst/>
            <a:gdLst>
              <a:gd name="T0" fmla="*/ 3 w 24"/>
              <a:gd name="T1" fmla="*/ 7 h 22"/>
              <a:gd name="T2" fmla="*/ 0 w 24"/>
              <a:gd name="T3" fmla="*/ 13 h 22"/>
              <a:gd name="T4" fmla="*/ 7 w 24"/>
              <a:gd name="T5" fmla="*/ 21 h 22"/>
              <a:gd name="T6" fmla="*/ 24 w 24"/>
              <a:gd name="T7" fmla="*/ 14 h 22"/>
              <a:gd name="T8" fmla="*/ 15 w 24"/>
              <a:gd name="T9" fmla="*/ 2 h 22"/>
              <a:gd name="T10" fmla="*/ 3 w 24"/>
              <a:gd name="T11" fmla="*/ 7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22">
                <a:moveTo>
                  <a:pt x="3" y="7"/>
                </a:moveTo>
                <a:cubicBezTo>
                  <a:pt x="3" y="7"/>
                  <a:pt x="0" y="9"/>
                  <a:pt x="0" y="13"/>
                </a:cubicBezTo>
                <a:cubicBezTo>
                  <a:pt x="0" y="16"/>
                  <a:pt x="3" y="20"/>
                  <a:pt x="7" y="21"/>
                </a:cubicBezTo>
                <a:cubicBezTo>
                  <a:pt x="11" y="22"/>
                  <a:pt x="23" y="19"/>
                  <a:pt x="24" y="14"/>
                </a:cubicBezTo>
                <a:cubicBezTo>
                  <a:pt x="24" y="8"/>
                  <a:pt x="22" y="0"/>
                  <a:pt x="15" y="2"/>
                </a:cubicBezTo>
                <a:cubicBezTo>
                  <a:pt x="9" y="4"/>
                  <a:pt x="3" y="7"/>
                  <a:pt x="3" y="7"/>
                </a:cubicBezTo>
                <a:close/>
              </a:path>
            </a:pathLst>
          </a:custGeom>
          <a:solidFill>
            <a:srgbClr val="FF99CC"/>
          </a:solidFill>
          <a:ln w="6350" cap="flat">
            <a:solidFill>
              <a:srgbClr val="333333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1" name="Freeform 111"/>
          <p:cNvSpPr>
            <a:spLocks/>
          </p:cNvSpPr>
          <p:nvPr/>
        </p:nvSpPr>
        <p:spPr bwMode="auto">
          <a:xfrm>
            <a:off x="1382889" y="6008582"/>
            <a:ext cx="45315" cy="23195"/>
          </a:xfrm>
          <a:custGeom>
            <a:avLst/>
            <a:gdLst>
              <a:gd name="T0" fmla="*/ 5 w 18"/>
              <a:gd name="T1" fmla="*/ 5 h 13"/>
              <a:gd name="T2" fmla="*/ 4 w 18"/>
              <a:gd name="T3" fmla="*/ 11 h 13"/>
              <a:gd name="T4" fmla="*/ 18 w 18"/>
              <a:gd name="T5" fmla="*/ 8 h 13"/>
              <a:gd name="T6" fmla="*/ 5 w 18"/>
              <a:gd name="T7" fmla="*/ 5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" h="13">
                <a:moveTo>
                  <a:pt x="5" y="5"/>
                </a:moveTo>
                <a:cubicBezTo>
                  <a:pt x="5" y="5"/>
                  <a:pt x="0" y="9"/>
                  <a:pt x="4" y="11"/>
                </a:cubicBezTo>
                <a:cubicBezTo>
                  <a:pt x="8" y="13"/>
                  <a:pt x="17" y="12"/>
                  <a:pt x="18" y="8"/>
                </a:cubicBezTo>
                <a:cubicBezTo>
                  <a:pt x="18" y="3"/>
                  <a:pt x="5" y="0"/>
                  <a:pt x="5" y="5"/>
                </a:cubicBezTo>
                <a:close/>
              </a:path>
            </a:pathLst>
          </a:custGeom>
          <a:solidFill>
            <a:srgbClr val="FF99CC"/>
          </a:solidFill>
          <a:ln w="6350" cap="flat">
            <a:solidFill>
              <a:srgbClr val="333333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2" name="Freeform 112"/>
          <p:cNvSpPr>
            <a:spLocks/>
          </p:cNvSpPr>
          <p:nvPr/>
        </p:nvSpPr>
        <p:spPr bwMode="auto">
          <a:xfrm>
            <a:off x="1244494" y="6019523"/>
            <a:ext cx="45315" cy="26697"/>
          </a:xfrm>
          <a:custGeom>
            <a:avLst/>
            <a:gdLst>
              <a:gd name="T0" fmla="*/ 8 w 18"/>
              <a:gd name="T1" fmla="*/ 2 h 15"/>
              <a:gd name="T2" fmla="*/ 1 w 18"/>
              <a:gd name="T3" fmla="*/ 7 h 15"/>
              <a:gd name="T4" fmla="*/ 6 w 18"/>
              <a:gd name="T5" fmla="*/ 14 h 15"/>
              <a:gd name="T6" fmla="*/ 18 w 18"/>
              <a:gd name="T7" fmla="*/ 8 h 15"/>
              <a:gd name="T8" fmla="*/ 8 w 18"/>
              <a:gd name="T9" fmla="*/ 2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" h="15">
                <a:moveTo>
                  <a:pt x="8" y="2"/>
                </a:moveTo>
                <a:cubicBezTo>
                  <a:pt x="8" y="2"/>
                  <a:pt x="2" y="0"/>
                  <a:pt x="1" y="7"/>
                </a:cubicBezTo>
                <a:cubicBezTo>
                  <a:pt x="0" y="13"/>
                  <a:pt x="1" y="12"/>
                  <a:pt x="6" y="14"/>
                </a:cubicBezTo>
                <a:cubicBezTo>
                  <a:pt x="10" y="15"/>
                  <a:pt x="18" y="12"/>
                  <a:pt x="18" y="8"/>
                </a:cubicBezTo>
                <a:cubicBezTo>
                  <a:pt x="18" y="3"/>
                  <a:pt x="13" y="1"/>
                  <a:pt x="8" y="2"/>
                </a:cubicBezTo>
                <a:close/>
              </a:path>
            </a:pathLst>
          </a:custGeom>
          <a:solidFill>
            <a:srgbClr val="FF99CC"/>
          </a:solidFill>
          <a:ln w="6350" cap="flat">
            <a:solidFill>
              <a:srgbClr val="333333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3" name="Freeform 113"/>
          <p:cNvSpPr>
            <a:spLocks/>
          </p:cNvSpPr>
          <p:nvPr/>
        </p:nvSpPr>
        <p:spPr bwMode="auto">
          <a:xfrm>
            <a:off x="1232247" y="5899169"/>
            <a:ext cx="132883" cy="104161"/>
          </a:xfrm>
          <a:custGeom>
            <a:avLst/>
            <a:gdLst>
              <a:gd name="T0" fmla="*/ 5 w 53"/>
              <a:gd name="T1" fmla="*/ 5 h 58"/>
              <a:gd name="T2" fmla="*/ 1 w 53"/>
              <a:gd name="T3" fmla="*/ 15 h 58"/>
              <a:gd name="T4" fmla="*/ 18 w 53"/>
              <a:gd name="T5" fmla="*/ 46 h 58"/>
              <a:gd name="T6" fmla="*/ 51 w 53"/>
              <a:gd name="T7" fmla="*/ 42 h 58"/>
              <a:gd name="T8" fmla="*/ 40 w 53"/>
              <a:gd name="T9" fmla="*/ 8 h 58"/>
              <a:gd name="T10" fmla="*/ 5 w 53"/>
              <a:gd name="T11" fmla="*/ 5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3" h="58">
                <a:moveTo>
                  <a:pt x="5" y="5"/>
                </a:moveTo>
                <a:cubicBezTo>
                  <a:pt x="5" y="5"/>
                  <a:pt x="1" y="9"/>
                  <a:pt x="1" y="15"/>
                </a:cubicBezTo>
                <a:cubicBezTo>
                  <a:pt x="1" y="20"/>
                  <a:pt x="0" y="33"/>
                  <a:pt x="18" y="46"/>
                </a:cubicBezTo>
                <a:cubicBezTo>
                  <a:pt x="37" y="58"/>
                  <a:pt x="49" y="56"/>
                  <a:pt x="51" y="42"/>
                </a:cubicBezTo>
                <a:cubicBezTo>
                  <a:pt x="52" y="27"/>
                  <a:pt x="53" y="15"/>
                  <a:pt x="40" y="8"/>
                </a:cubicBezTo>
                <a:cubicBezTo>
                  <a:pt x="26" y="0"/>
                  <a:pt x="9" y="4"/>
                  <a:pt x="5" y="5"/>
                </a:cubicBezTo>
                <a:close/>
              </a:path>
            </a:pathLst>
          </a:custGeom>
          <a:solidFill>
            <a:srgbClr val="FF99CC"/>
          </a:solidFill>
          <a:ln w="6350" cap="flat">
            <a:solidFill>
              <a:srgbClr val="333333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4" name="Freeform 114"/>
          <p:cNvSpPr>
            <a:spLocks/>
          </p:cNvSpPr>
          <p:nvPr/>
        </p:nvSpPr>
        <p:spPr bwMode="auto">
          <a:xfrm>
            <a:off x="1262253" y="5908359"/>
            <a:ext cx="82670" cy="78777"/>
          </a:xfrm>
          <a:custGeom>
            <a:avLst/>
            <a:gdLst>
              <a:gd name="T0" fmla="*/ 5 w 33"/>
              <a:gd name="T1" fmla="*/ 6 h 44"/>
              <a:gd name="T2" fmla="*/ 7 w 33"/>
              <a:gd name="T3" fmla="*/ 14 h 44"/>
              <a:gd name="T4" fmla="*/ 16 w 33"/>
              <a:gd name="T5" fmla="*/ 16 h 44"/>
              <a:gd name="T6" fmla="*/ 6 w 33"/>
              <a:gd name="T7" fmla="*/ 24 h 44"/>
              <a:gd name="T8" fmla="*/ 9 w 33"/>
              <a:gd name="T9" fmla="*/ 29 h 44"/>
              <a:gd name="T10" fmla="*/ 18 w 33"/>
              <a:gd name="T11" fmla="*/ 26 h 44"/>
              <a:gd name="T12" fmla="*/ 20 w 33"/>
              <a:gd name="T13" fmla="*/ 33 h 44"/>
              <a:gd name="T14" fmla="*/ 17 w 33"/>
              <a:gd name="T15" fmla="*/ 41 h 44"/>
              <a:gd name="T16" fmla="*/ 32 w 33"/>
              <a:gd name="T17" fmla="*/ 29 h 44"/>
              <a:gd name="T18" fmla="*/ 29 w 33"/>
              <a:gd name="T19" fmla="*/ 23 h 44"/>
              <a:gd name="T20" fmla="*/ 24 w 33"/>
              <a:gd name="T21" fmla="*/ 18 h 44"/>
              <a:gd name="T22" fmla="*/ 26 w 33"/>
              <a:gd name="T23" fmla="*/ 12 h 44"/>
              <a:gd name="T24" fmla="*/ 20 w 33"/>
              <a:gd name="T25" fmla="*/ 9 h 44"/>
              <a:gd name="T26" fmla="*/ 5 w 33"/>
              <a:gd name="T27" fmla="*/ 6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3" h="44">
                <a:moveTo>
                  <a:pt x="5" y="6"/>
                </a:moveTo>
                <a:cubicBezTo>
                  <a:pt x="5" y="6"/>
                  <a:pt x="0" y="15"/>
                  <a:pt x="7" y="14"/>
                </a:cubicBezTo>
                <a:cubicBezTo>
                  <a:pt x="13" y="14"/>
                  <a:pt x="20" y="11"/>
                  <a:pt x="16" y="16"/>
                </a:cubicBezTo>
                <a:cubicBezTo>
                  <a:pt x="13" y="22"/>
                  <a:pt x="6" y="21"/>
                  <a:pt x="6" y="24"/>
                </a:cubicBezTo>
                <a:cubicBezTo>
                  <a:pt x="6" y="27"/>
                  <a:pt x="5" y="29"/>
                  <a:pt x="9" y="29"/>
                </a:cubicBezTo>
                <a:cubicBezTo>
                  <a:pt x="13" y="29"/>
                  <a:pt x="16" y="25"/>
                  <a:pt x="18" y="26"/>
                </a:cubicBezTo>
                <a:cubicBezTo>
                  <a:pt x="20" y="27"/>
                  <a:pt x="22" y="31"/>
                  <a:pt x="20" y="33"/>
                </a:cubicBezTo>
                <a:cubicBezTo>
                  <a:pt x="18" y="34"/>
                  <a:pt x="13" y="37"/>
                  <a:pt x="17" y="41"/>
                </a:cubicBezTo>
                <a:cubicBezTo>
                  <a:pt x="21" y="44"/>
                  <a:pt x="31" y="35"/>
                  <a:pt x="32" y="29"/>
                </a:cubicBezTo>
                <a:cubicBezTo>
                  <a:pt x="33" y="22"/>
                  <a:pt x="31" y="24"/>
                  <a:pt x="29" y="23"/>
                </a:cubicBezTo>
                <a:cubicBezTo>
                  <a:pt x="26" y="23"/>
                  <a:pt x="24" y="21"/>
                  <a:pt x="24" y="18"/>
                </a:cubicBezTo>
                <a:cubicBezTo>
                  <a:pt x="24" y="15"/>
                  <a:pt x="26" y="14"/>
                  <a:pt x="26" y="12"/>
                </a:cubicBezTo>
                <a:cubicBezTo>
                  <a:pt x="25" y="10"/>
                  <a:pt x="22" y="12"/>
                  <a:pt x="20" y="9"/>
                </a:cubicBezTo>
                <a:cubicBezTo>
                  <a:pt x="18" y="5"/>
                  <a:pt x="9" y="0"/>
                  <a:pt x="5" y="6"/>
                </a:cubicBezTo>
                <a:close/>
              </a:path>
            </a:pathLst>
          </a:custGeom>
          <a:solidFill>
            <a:srgbClr val="FF99CC"/>
          </a:solidFill>
          <a:ln w="6350" cap="flat">
            <a:solidFill>
              <a:srgbClr val="333333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" name="Line 127"/>
          <p:cNvSpPr>
            <a:spLocks noChangeShapeType="1"/>
          </p:cNvSpPr>
          <p:nvPr/>
        </p:nvSpPr>
        <p:spPr bwMode="auto">
          <a:xfrm>
            <a:off x="1674997" y="5736800"/>
            <a:ext cx="0" cy="84029"/>
          </a:xfrm>
          <a:prstGeom prst="line">
            <a:avLst/>
          </a:prstGeom>
          <a:noFill/>
          <a:ln w="6350">
            <a:solidFill>
              <a:srgbClr val="33333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1" name="Line 134"/>
          <p:cNvSpPr>
            <a:spLocks noChangeShapeType="1"/>
          </p:cNvSpPr>
          <p:nvPr/>
        </p:nvSpPr>
        <p:spPr bwMode="auto">
          <a:xfrm flipH="1">
            <a:off x="1439849" y="6009894"/>
            <a:ext cx="88181" cy="126044"/>
          </a:xfrm>
          <a:prstGeom prst="line">
            <a:avLst/>
          </a:prstGeom>
          <a:noFill/>
          <a:ln w="6350">
            <a:solidFill>
              <a:srgbClr val="3333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3" name="Freeform 136"/>
          <p:cNvSpPr>
            <a:spLocks/>
          </p:cNvSpPr>
          <p:nvPr/>
        </p:nvSpPr>
        <p:spPr bwMode="auto">
          <a:xfrm>
            <a:off x="1910146" y="6051909"/>
            <a:ext cx="48377" cy="59521"/>
          </a:xfrm>
          <a:custGeom>
            <a:avLst/>
            <a:gdLst>
              <a:gd name="T0" fmla="*/ 0 w 79"/>
              <a:gd name="T1" fmla="*/ 0 h 136"/>
              <a:gd name="T2" fmla="*/ 79 w 79"/>
              <a:gd name="T3" fmla="*/ 136 h 136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79" h="136">
                <a:moveTo>
                  <a:pt x="0" y="0"/>
                </a:moveTo>
                <a:lnTo>
                  <a:pt x="79" y="136"/>
                </a:lnTo>
              </a:path>
            </a:pathLst>
          </a:custGeom>
          <a:noFill/>
          <a:ln w="6350" cap="flat" cmpd="sng">
            <a:solidFill>
              <a:srgbClr val="33333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4" name="Line 138"/>
          <p:cNvSpPr>
            <a:spLocks noChangeShapeType="1"/>
          </p:cNvSpPr>
          <p:nvPr/>
        </p:nvSpPr>
        <p:spPr bwMode="auto">
          <a:xfrm>
            <a:off x="1065496" y="5817556"/>
            <a:ext cx="58787" cy="126044"/>
          </a:xfrm>
          <a:prstGeom prst="line">
            <a:avLst/>
          </a:prstGeom>
          <a:noFill/>
          <a:ln w="6350">
            <a:solidFill>
              <a:srgbClr val="3333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7" name="Freeform 342"/>
          <p:cNvSpPr>
            <a:spLocks/>
          </p:cNvSpPr>
          <p:nvPr/>
        </p:nvSpPr>
        <p:spPr bwMode="auto">
          <a:xfrm>
            <a:off x="1462791" y="5051967"/>
            <a:ext cx="517933" cy="721197"/>
          </a:xfrm>
          <a:custGeom>
            <a:avLst/>
            <a:gdLst>
              <a:gd name="T0" fmla="*/ 1542 w 1542"/>
              <a:gd name="T1" fmla="*/ 159 h 549"/>
              <a:gd name="T2" fmla="*/ 1 w 1542"/>
              <a:gd name="T3" fmla="*/ 549 h 549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542" h="549">
                <a:moveTo>
                  <a:pt x="1542" y="159"/>
                </a:moveTo>
                <a:cubicBezTo>
                  <a:pt x="1345" y="356"/>
                  <a:pt x="0" y="0"/>
                  <a:pt x="1" y="549"/>
                </a:cubicBezTo>
              </a:path>
            </a:pathLst>
          </a:custGeom>
          <a:noFill/>
          <a:ln w="19050" cap="rnd">
            <a:solidFill>
              <a:schemeClr val="tx1"/>
            </a:solidFill>
            <a:prstDash val="solid"/>
            <a:miter lim="800000"/>
            <a:headEnd/>
            <a:tailEnd type="stealth" w="lg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967619" y="6207878"/>
            <a:ext cx="10214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Cell Death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1" name="Freeform 3"/>
          <p:cNvSpPr>
            <a:spLocks noChangeAspect="1"/>
          </p:cNvSpPr>
          <p:nvPr/>
        </p:nvSpPr>
        <p:spPr bwMode="auto">
          <a:xfrm>
            <a:off x="7210196" y="639710"/>
            <a:ext cx="368997" cy="842563"/>
          </a:xfrm>
          <a:custGeom>
            <a:avLst/>
            <a:gdLst>
              <a:gd name="T0" fmla="*/ 17 w 112"/>
              <a:gd name="T1" fmla="*/ 43 h 255"/>
              <a:gd name="T2" fmla="*/ 2 w 112"/>
              <a:gd name="T3" fmla="*/ 51 h 255"/>
              <a:gd name="T4" fmla="*/ 18 w 112"/>
              <a:gd name="T5" fmla="*/ 87 h 255"/>
              <a:gd name="T6" fmla="*/ 56 w 112"/>
              <a:gd name="T7" fmla="*/ 155 h 255"/>
              <a:gd name="T8" fmla="*/ 76 w 112"/>
              <a:gd name="T9" fmla="*/ 197 h 255"/>
              <a:gd name="T10" fmla="*/ 104 w 112"/>
              <a:gd name="T11" fmla="*/ 243 h 255"/>
              <a:gd name="T12" fmla="*/ 111 w 112"/>
              <a:gd name="T13" fmla="*/ 253 h 255"/>
              <a:gd name="T14" fmla="*/ 111 w 112"/>
              <a:gd name="T15" fmla="*/ 229 h 255"/>
              <a:gd name="T16" fmla="*/ 107 w 112"/>
              <a:gd name="T17" fmla="*/ 121 h 255"/>
              <a:gd name="T18" fmla="*/ 98 w 112"/>
              <a:gd name="T19" fmla="*/ 46 h 255"/>
              <a:gd name="T20" fmla="*/ 87 w 112"/>
              <a:gd name="T21" fmla="*/ 3 h 255"/>
              <a:gd name="T22" fmla="*/ 73 w 112"/>
              <a:gd name="T23" fmla="*/ 4 h 255"/>
              <a:gd name="T24" fmla="*/ 63 w 112"/>
              <a:gd name="T25" fmla="*/ 8 h 255"/>
              <a:gd name="T26" fmla="*/ 47 w 112"/>
              <a:gd name="T27" fmla="*/ 17 h 255"/>
              <a:gd name="T28" fmla="*/ 37 w 112"/>
              <a:gd name="T29" fmla="*/ 31 h 255"/>
              <a:gd name="T30" fmla="*/ 22 w 112"/>
              <a:gd name="T31" fmla="*/ 34 h 255"/>
              <a:gd name="T32" fmla="*/ 17 w 112"/>
              <a:gd name="T33" fmla="*/ 43 h 2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2" h="255">
                <a:moveTo>
                  <a:pt x="17" y="43"/>
                </a:moveTo>
                <a:cubicBezTo>
                  <a:pt x="17" y="43"/>
                  <a:pt x="0" y="36"/>
                  <a:pt x="2" y="51"/>
                </a:cubicBezTo>
                <a:cubicBezTo>
                  <a:pt x="4" y="67"/>
                  <a:pt x="18" y="87"/>
                  <a:pt x="18" y="87"/>
                </a:cubicBezTo>
                <a:cubicBezTo>
                  <a:pt x="18" y="87"/>
                  <a:pt x="50" y="139"/>
                  <a:pt x="56" y="155"/>
                </a:cubicBezTo>
                <a:cubicBezTo>
                  <a:pt x="61" y="170"/>
                  <a:pt x="68" y="185"/>
                  <a:pt x="76" y="197"/>
                </a:cubicBezTo>
                <a:cubicBezTo>
                  <a:pt x="84" y="209"/>
                  <a:pt x="104" y="243"/>
                  <a:pt x="104" y="243"/>
                </a:cubicBezTo>
                <a:cubicBezTo>
                  <a:pt x="104" y="243"/>
                  <a:pt x="109" y="255"/>
                  <a:pt x="111" y="253"/>
                </a:cubicBezTo>
                <a:cubicBezTo>
                  <a:pt x="112" y="251"/>
                  <a:pt x="111" y="236"/>
                  <a:pt x="111" y="229"/>
                </a:cubicBezTo>
                <a:cubicBezTo>
                  <a:pt x="111" y="222"/>
                  <a:pt x="107" y="121"/>
                  <a:pt x="107" y="121"/>
                </a:cubicBezTo>
                <a:cubicBezTo>
                  <a:pt x="107" y="121"/>
                  <a:pt x="105" y="73"/>
                  <a:pt x="98" y="46"/>
                </a:cubicBezTo>
                <a:cubicBezTo>
                  <a:pt x="92" y="19"/>
                  <a:pt x="94" y="6"/>
                  <a:pt x="87" y="3"/>
                </a:cubicBezTo>
                <a:cubicBezTo>
                  <a:pt x="79" y="0"/>
                  <a:pt x="78" y="2"/>
                  <a:pt x="73" y="4"/>
                </a:cubicBezTo>
                <a:cubicBezTo>
                  <a:pt x="68" y="5"/>
                  <a:pt x="67" y="8"/>
                  <a:pt x="63" y="8"/>
                </a:cubicBezTo>
                <a:cubicBezTo>
                  <a:pt x="58" y="8"/>
                  <a:pt x="50" y="11"/>
                  <a:pt x="47" y="17"/>
                </a:cubicBezTo>
                <a:cubicBezTo>
                  <a:pt x="43" y="23"/>
                  <a:pt x="42" y="30"/>
                  <a:pt x="37" y="31"/>
                </a:cubicBezTo>
                <a:cubicBezTo>
                  <a:pt x="31" y="32"/>
                  <a:pt x="23" y="28"/>
                  <a:pt x="22" y="34"/>
                </a:cubicBezTo>
                <a:cubicBezTo>
                  <a:pt x="22" y="40"/>
                  <a:pt x="20" y="42"/>
                  <a:pt x="17" y="43"/>
                </a:cubicBezTo>
                <a:close/>
              </a:path>
            </a:pathLst>
          </a:custGeom>
          <a:solidFill>
            <a:srgbClr val="CCFFCC"/>
          </a:solidFill>
          <a:ln w="6350" cap="flat">
            <a:solidFill>
              <a:srgbClr val="333333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2" name="Freeform 11"/>
          <p:cNvSpPr>
            <a:spLocks noChangeAspect="1"/>
          </p:cNvSpPr>
          <p:nvPr/>
        </p:nvSpPr>
        <p:spPr bwMode="auto">
          <a:xfrm>
            <a:off x="7308310" y="852107"/>
            <a:ext cx="255368" cy="264118"/>
          </a:xfrm>
          <a:custGeom>
            <a:avLst/>
            <a:gdLst>
              <a:gd name="T0" fmla="*/ 32 w 36"/>
              <a:gd name="T1" fmla="*/ 25 h 58"/>
              <a:gd name="T2" fmla="*/ 27 w 36"/>
              <a:gd name="T3" fmla="*/ 56 h 58"/>
              <a:gd name="T4" fmla="*/ 5 w 36"/>
              <a:gd name="T5" fmla="*/ 33 h 58"/>
              <a:gd name="T6" fmla="*/ 10 w 36"/>
              <a:gd name="T7" fmla="*/ 3 h 58"/>
              <a:gd name="T8" fmla="*/ 32 w 36"/>
              <a:gd name="T9" fmla="*/ 25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6" h="58">
                <a:moveTo>
                  <a:pt x="32" y="25"/>
                </a:moveTo>
                <a:cubicBezTo>
                  <a:pt x="36" y="40"/>
                  <a:pt x="34" y="53"/>
                  <a:pt x="27" y="56"/>
                </a:cubicBezTo>
                <a:cubicBezTo>
                  <a:pt x="19" y="58"/>
                  <a:pt x="10" y="48"/>
                  <a:pt x="5" y="33"/>
                </a:cubicBezTo>
                <a:cubicBezTo>
                  <a:pt x="0" y="19"/>
                  <a:pt x="3" y="5"/>
                  <a:pt x="10" y="3"/>
                </a:cubicBezTo>
                <a:cubicBezTo>
                  <a:pt x="18" y="0"/>
                  <a:pt x="27" y="10"/>
                  <a:pt x="32" y="25"/>
                </a:cubicBezTo>
                <a:close/>
              </a:path>
            </a:pathLst>
          </a:custGeom>
          <a:solidFill>
            <a:srgbClr val="339966"/>
          </a:solidFill>
          <a:ln w="6350" cap="flat">
            <a:solidFill>
              <a:srgbClr val="333333"/>
            </a:solidFill>
            <a:prstDash val="dash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7611197" y="778877"/>
            <a:ext cx="6735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MSCs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735" name="Group 3"/>
          <p:cNvGrpSpPr>
            <a:grpSpLocks noChangeAspect="1"/>
          </p:cNvGrpSpPr>
          <p:nvPr/>
        </p:nvGrpSpPr>
        <p:grpSpPr bwMode="auto">
          <a:xfrm>
            <a:off x="7239952" y="1510459"/>
            <a:ext cx="523103" cy="556664"/>
            <a:chOff x="3124" y="1777"/>
            <a:chExt cx="812" cy="864"/>
          </a:xfrm>
        </p:grpSpPr>
        <p:sp>
          <p:nvSpPr>
            <p:cNvPr id="736" name="Freeform 6"/>
            <p:cNvSpPr>
              <a:spLocks noChangeAspect="1"/>
            </p:cNvSpPr>
            <p:nvPr/>
          </p:nvSpPr>
          <p:spPr bwMode="auto">
            <a:xfrm>
              <a:off x="3124" y="1777"/>
              <a:ext cx="812" cy="864"/>
            </a:xfrm>
            <a:custGeom>
              <a:avLst/>
              <a:gdLst>
                <a:gd name="T0" fmla="*/ 11275 w 11275"/>
                <a:gd name="T1" fmla="*/ 5912 h 11992"/>
                <a:gd name="T2" fmla="*/ 10486 w 11275"/>
                <a:gd name="T3" fmla="*/ 8727 h 11992"/>
                <a:gd name="T4" fmla="*/ 8456 w 11275"/>
                <a:gd name="T5" fmla="*/ 10754 h 11992"/>
                <a:gd name="T6" fmla="*/ 5637 w 11275"/>
                <a:gd name="T7" fmla="*/ 11542 h 11992"/>
                <a:gd name="T8" fmla="*/ 2819 w 11275"/>
                <a:gd name="T9" fmla="*/ 10754 h 11992"/>
                <a:gd name="T10" fmla="*/ 789 w 11275"/>
                <a:gd name="T11" fmla="*/ 8727 h 11992"/>
                <a:gd name="T12" fmla="*/ 0 w 11275"/>
                <a:gd name="T13" fmla="*/ 5912 h 11992"/>
                <a:gd name="T14" fmla="*/ 789 w 11275"/>
                <a:gd name="T15" fmla="*/ 3041 h 11992"/>
                <a:gd name="T16" fmla="*/ 2819 w 11275"/>
                <a:gd name="T17" fmla="*/ 1014 h 11992"/>
                <a:gd name="T18" fmla="*/ 5637 w 11275"/>
                <a:gd name="T19" fmla="*/ 282 h 11992"/>
                <a:gd name="T20" fmla="*/ 8456 w 11275"/>
                <a:gd name="T21" fmla="*/ 1014 h 11992"/>
                <a:gd name="T22" fmla="*/ 10486 w 11275"/>
                <a:gd name="T23" fmla="*/ 3041 h 11992"/>
                <a:gd name="T24" fmla="*/ 11275 w 11275"/>
                <a:gd name="T25" fmla="*/ 5912 h 1199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1275"/>
                <a:gd name="T40" fmla="*/ 0 h 11992"/>
                <a:gd name="T41" fmla="*/ 11275 w 11275"/>
                <a:gd name="T42" fmla="*/ 11992 h 1199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1275" h="11992">
                  <a:moveTo>
                    <a:pt x="11275" y="5912"/>
                  </a:moveTo>
                  <a:cubicBezTo>
                    <a:pt x="11275" y="7657"/>
                    <a:pt x="10993" y="6982"/>
                    <a:pt x="10486" y="8727"/>
                  </a:cubicBezTo>
                  <a:cubicBezTo>
                    <a:pt x="10035" y="8445"/>
                    <a:pt x="9302" y="9233"/>
                    <a:pt x="8456" y="10754"/>
                  </a:cubicBezTo>
                  <a:cubicBezTo>
                    <a:pt x="7667" y="11204"/>
                    <a:pt x="6652" y="11992"/>
                    <a:pt x="5637" y="11542"/>
                  </a:cubicBezTo>
                  <a:cubicBezTo>
                    <a:pt x="4623" y="11035"/>
                    <a:pt x="3608" y="11485"/>
                    <a:pt x="2819" y="10754"/>
                  </a:cubicBezTo>
                  <a:cubicBezTo>
                    <a:pt x="1973" y="10641"/>
                    <a:pt x="1240" y="10416"/>
                    <a:pt x="789" y="8727"/>
                  </a:cubicBezTo>
                  <a:cubicBezTo>
                    <a:pt x="282" y="9402"/>
                    <a:pt x="0" y="5856"/>
                    <a:pt x="0" y="5912"/>
                  </a:cubicBezTo>
                  <a:cubicBezTo>
                    <a:pt x="0" y="4279"/>
                    <a:pt x="282" y="3941"/>
                    <a:pt x="789" y="3041"/>
                  </a:cubicBezTo>
                  <a:cubicBezTo>
                    <a:pt x="1240" y="2027"/>
                    <a:pt x="1973" y="2534"/>
                    <a:pt x="2819" y="1014"/>
                  </a:cubicBezTo>
                  <a:cubicBezTo>
                    <a:pt x="3608" y="0"/>
                    <a:pt x="4623" y="1295"/>
                    <a:pt x="5637" y="282"/>
                  </a:cubicBezTo>
                  <a:cubicBezTo>
                    <a:pt x="6652" y="789"/>
                    <a:pt x="7667" y="901"/>
                    <a:pt x="8456" y="1014"/>
                  </a:cubicBezTo>
                  <a:cubicBezTo>
                    <a:pt x="9302" y="1971"/>
                    <a:pt x="10035" y="2084"/>
                    <a:pt x="10486" y="3041"/>
                  </a:cubicBezTo>
                  <a:cubicBezTo>
                    <a:pt x="10993" y="4054"/>
                    <a:pt x="11275" y="5236"/>
                    <a:pt x="11275" y="5912"/>
                  </a:cubicBezTo>
                </a:path>
              </a:pathLst>
            </a:custGeom>
            <a:solidFill>
              <a:srgbClr val="FFF5EE"/>
            </a:solidFill>
            <a:ln w="6350">
              <a:solidFill>
                <a:srgbClr val="FF6600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737" name="Oval 5"/>
            <p:cNvSpPr>
              <a:spLocks noChangeAspect="1" noChangeArrowheads="1"/>
            </p:cNvSpPr>
            <p:nvPr/>
          </p:nvSpPr>
          <p:spPr bwMode="auto">
            <a:xfrm rot="5400000">
              <a:off x="3559" y="2093"/>
              <a:ext cx="346" cy="231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3366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7763055" y="1554218"/>
            <a:ext cx="9605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Leukemia</a:t>
            </a:r>
          </a:p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Cell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740" name="Group 138"/>
          <p:cNvGrpSpPr>
            <a:grpSpLocks noChangeAspect="1"/>
          </p:cNvGrpSpPr>
          <p:nvPr/>
        </p:nvGrpSpPr>
        <p:grpSpPr bwMode="auto">
          <a:xfrm>
            <a:off x="7229634" y="2095309"/>
            <a:ext cx="582631" cy="497214"/>
            <a:chOff x="2155" y="1541"/>
            <a:chExt cx="1440" cy="1229"/>
          </a:xfrm>
        </p:grpSpPr>
        <p:sp>
          <p:nvSpPr>
            <p:cNvPr id="741" name="Freeform 6"/>
            <p:cNvSpPr>
              <a:spLocks noChangeAspect="1"/>
            </p:cNvSpPr>
            <p:nvPr/>
          </p:nvSpPr>
          <p:spPr bwMode="auto">
            <a:xfrm>
              <a:off x="2183" y="1625"/>
              <a:ext cx="1361" cy="1094"/>
            </a:xfrm>
            <a:custGeom>
              <a:avLst/>
              <a:gdLst>
                <a:gd name="T0" fmla="*/ 479 w 11341"/>
                <a:gd name="T1" fmla="*/ 6102 h 9116"/>
                <a:gd name="T2" fmla="*/ 532 w 11341"/>
                <a:gd name="T3" fmla="*/ 6475 h 9116"/>
                <a:gd name="T4" fmla="*/ 628 w 11341"/>
                <a:gd name="T5" fmla="*/ 7167 h 9116"/>
                <a:gd name="T6" fmla="*/ 1203 w 11341"/>
                <a:gd name="T7" fmla="*/ 7945 h 9116"/>
                <a:gd name="T8" fmla="*/ 3780 w 11341"/>
                <a:gd name="T9" fmla="*/ 8840 h 9116"/>
                <a:gd name="T10" fmla="*/ 8051 w 11341"/>
                <a:gd name="T11" fmla="*/ 8765 h 9116"/>
                <a:gd name="T12" fmla="*/ 10543 w 11341"/>
                <a:gd name="T13" fmla="*/ 7519 h 9116"/>
                <a:gd name="T14" fmla="*/ 10713 w 11341"/>
                <a:gd name="T15" fmla="*/ 7050 h 9116"/>
                <a:gd name="T16" fmla="*/ 10798 w 11341"/>
                <a:gd name="T17" fmla="*/ 6358 h 9116"/>
                <a:gd name="T18" fmla="*/ 10852 w 11341"/>
                <a:gd name="T19" fmla="*/ 6113 h 9116"/>
                <a:gd name="T20" fmla="*/ 11160 w 11341"/>
                <a:gd name="T21" fmla="*/ 4697 h 9116"/>
                <a:gd name="T22" fmla="*/ 11320 w 11341"/>
                <a:gd name="T23" fmla="*/ 2503 h 9116"/>
                <a:gd name="T24" fmla="*/ 10990 w 11341"/>
                <a:gd name="T25" fmla="*/ 1587 h 9116"/>
                <a:gd name="T26" fmla="*/ 10202 w 11341"/>
                <a:gd name="T27" fmla="*/ 937 h 9116"/>
                <a:gd name="T28" fmla="*/ 10734 w 11341"/>
                <a:gd name="T29" fmla="*/ 1821 h 9116"/>
                <a:gd name="T30" fmla="*/ 10330 w 11341"/>
                <a:gd name="T31" fmla="*/ 5368 h 9116"/>
                <a:gd name="T32" fmla="*/ 5665 w 11341"/>
                <a:gd name="T33" fmla="*/ 8264 h 9116"/>
                <a:gd name="T34" fmla="*/ 10330 w 11341"/>
                <a:gd name="T35" fmla="*/ 5368 h 9116"/>
                <a:gd name="T36" fmla="*/ 10734 w 11341"/>
                <a:gd name="T37" fmla="*/ 1821 h 9116"/>
                <a:gd name="T38" fmla="*/ 10181 w 11341"/>
                <a:gd name="T39" fmla="*/ 926 h 9116"/>
                <a:gd name="T40" fmla="*/ 8338 w 11341"/>
                <a:gd name="T41" fmla="*/ 277 h 9116"/>
                <a:gd name="T42" fmla="*/ 5761 w 11341"/>
                <a:gd name="T43" fmla="*/ 21 h 9116"/>
                <a:gd name="T44" fmla="*/ 1267 w 11341"/>
                <a:gd name="T45" fmla="*/ 862 h 9116"/>
                <a:gd name="T46" fmla="*/ 32 w 11341"/>
                <a:gd name="T47" fmla="*/ 2364 h 9116"/>
                <a:gd name="T48" fmla="*/ 128 w 11341"/>
                <a:gd name="T49" fmla="*/ 4303 h 9116"/>
                <a:gd name="T50" fmla="*/ 277 w 11341"/>
                <a:gd name="T51" fmla="*/ 5261 h 9116"/>
                <a:gd name="T52" fmla="*/ 373 w 11341"/>
                <a:gd name="T53" fmla="*/ 5676 h 9116"/>
                <a:gd name="T54" fmla="*/ 479 w 11341"/>
                <a:gd name="T55" fmla="*/ 6102 h 911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1341"/>
                <a:gd name="T85" fmla="*/ 0 h 9116"/>
                <a:gd name="T86" fmla="*/ 11341 w 11341"/>
                <a:gd name="T87" fmla="*/ 9116 h 911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1341" h="9116">
                  <a:moveTo>
                    <a:pt x="479" y="6102"/>
                  </a:moveTo>
                  <a:cubicBezTo>
                    <a:pt x="511" y="6198"/>
                    <a:pt x="522" y="6252"/>
                    <a:pt x="532" y="6475"/>
                  </a:cubicBezTo>
                  <a:cubicBezTo>
                    <a:pt x="554" y="6699"/>
                    <a:pt x="564" y="7008"/>
                    <a:pt x="628" y="7167"/>
                  </a:cubicBezTo>
                  <a:cubicBezTo>
                    <a:pt x="756" y="7498"/>
                    <a:pt x="841" y="7647"/>
                    <a:pt x="1203" y="7945"/>
                  </a:cubicBezTo>
                  <a:cubicBezTo>
                    <a:pt x="1555" y="8243"/>
                    <a:pt x="2449" y="8659"/>
                    <a:pt x="3780" y="8840"/>
                  </a:cubicBezTo>
                  <a:cubicBezTo>
                    <a:pt x="5729" y="9116"/>
                    <a:pt x="7295" y="8914"/>
                    <a:pt x="8051" y="8765"/>
                  </a:cubicBezTo>
                  <a:cubicBezTo>
                    <a:pt x="9755" y="8435"/>
                    <a:pt x="10340" y="7838"/>
                    <a:pt x="10543" y="7519"/>
                  </a:cubicBezTo>
                  <a:cubicBezTo>
                    <a:pt x="10649" y="7349"/>
                    <a:pt x="10671" y="7242"/>
                    <a:pt x="10713" y="7050"/>
                  </a:cubicBezTo>
                  <a:cubicBezTo>
                    <a:pt x="10766" y="6816"/>
                    <a:pt x="10756" y="6582"/>
                    <a:pt x="10798" y="6358"/>
                  </a:cubicBezTo>
                  <a:cubicBezTo>
                    <a:pt x="10809" y="6283"/>
                    <a:pt x="10830" y="6188"/>
                    <a:pt x="10852" y="6113"/>
                  </a:cubicBezTo>
                  <a:cubicBezTo>
                    <a:pt x="10926" y="5826"/>
                    <a:pt x="11065" y="5336"/>
                    <a:pt x="11160" y="4697"/>
                  </a:cubicBezTo>
                  <a:cubicBezTo>
                    <a:pt x="11341" y="3536"/>
                    <a:pt x="11320" y="2513"/>
                    <a:pt x="11320" y="2503"/>
                  </a:cubicBezTo>
                  <a:cubicBezTo>
                    <a:pt x="11299" y="2119"/>
                    <a:pt x="11224" y="1928"/>
                    <a:pt x="10990" y="1587"/>
                  </a:cubicBezTo>
                  <a:cubicBezTo>
                    <a:pt x="10777" y="1299"/>
                    <a:pt x="10415" y="1075"/>
                    <a:pt x="10202" y="937"/>
                  </a:cubicBezTo>
                  <a:cubicBezTo>
                    <a:pt x="10575" y="1150"/>
                    <a:pt x="10734" y="1470"/>
                    <a:pt x="10734" y="1821"/>
                  </a:cubicBezTo>
                  <a:cubicBezTo>
                    <a:pt x="10734" y="2780"/>
                    <a:pt x="10692" y="3919"/>
                    <a:pt x="10330" y="5368"/>
                  </a:cubicBezTo>
                  <a:cubicBezTo>
                    <a:pt x="10064" y="6496"/>
                    <a:pt x="11075" y="7444"/>
                    <a:pt x="5665" y="8264"/>
                  </a:cubicBezTo>
                  <a:cubicBezTo>
                    <a:pt x="11075" y="7444"/>
                    <a:pt x="10064" y="6496"/>
                    <a:pt x="10330" y="5368"/>
                  </a:cubicBezTo>
                  <a:cubicBezTo>
                    <a:pt x="10692" y="3919"/>
                    <a:pt x="10734" y="2780"/>
                    <a:pt x="10734" y="1821"/>
                  </a:cubicBezTo>
                  <a:cubicBezTo>
                    <a:pt x="10734" y="1470"/>
                    <a:pt x="10575" y="1150"/>
                    <a:pt x="10181" y="926"/>
                  </a:cubicBezTo>
                  <a:cubicBezTo>
                    <a:pt x="9893" y="777"/>
                    <a:pt x="9339" y="490"/>
                    <a:pt x="8338" y="277"/>
                  </a:cubicBezTo>
                  <a:cubicBezTo>
                    <a:pt x="7529" y="106"/>
                    <a:pt x="6666" y="21"/>
                    <a:pt x="5761" y="21"/>
                  </a:cubicBezTo>
                  <a:cubicBezTo>
                    <a:pt x="3961" y="0"/>
                    <a:pt x="2279" y="319"/>
                    <a:pt x="1267" y="862"/>
                  </a:cubicBezTo>
                  <a:cubicBezTo>
                    <a:pt x="170" y="1438"/>
                    <a:pt x="74" y="2087"/>
                    <a:pt x="32" y="2364"/>
                  </a:cubicBezTo>
                  <a:cubicBezTo>
                    <a:pt x="32" y="2364"/>
                    <a:pt x="0" y="3259"/>
                    <a:pt x="128" y="4303"/>
                  </a:cubicBezTo>
                  <a:cubicBezTo>
                    <a:pt x="181" y="4750"/>
                    <a:pt x="255" y="5123"/>
                    <a:pt x="277" y="5261"/>
                  </a:cubicBezTo>
                  <a:cubicBezTo>
                    <a:pt x="309" y="5389"/>
                    <a:pt x="341" y="5549"/>
                    <a:pt x="373" y="5676"/>
                  </a:cubicBezTo>
                  <a:cubicBezTo>
                    <a:pt x="404" y="5815"/>
                    <a:pt x="447" y="5953"/>
                    <a:pt x="479" y="6102"/>
                  </a:cubicBezTo>
                </a:path>
              </a:pathLst>
            </a:custGeom>
            <a:solidFill>
              <a:srgbClr val="FF8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742" name="Freeform 7"/>
            <p:cNvSpPr>
              <a:spLocks noChangeAspect="1"/>
            </p:cNvSpPr>
            <p:nvPr/>
          </p:nvSpPr>
          <p:spPr bwMode="auto">
            <a:xfrm>
              <a:off x="2187" y="1628"/>
              <a:ext cx="1354" cy="1074"/>
            </a:xfrm>
            <a:custGeom>
              <a:avLst/>
              <a:gdLst>
                <a:gd name="T0" fmla="*/ 5631 w 11283"/>
                <a:gd name="T1" fmla="*/ 8237 h 8950"/>
                <a:gd name="T2" fmla="*/ 160 w 11283"/>
                <a:gd name="T3" fmla="*/ 4023 h 8950"/>
                <a:gd name="T4" fmla="*/ 8228 w 11283"/>
                <a:gd name="T5" fmla="*/ 4289 h 8950"/>
                <a:gd name="T6" fmla="*/ 6738 w 11283"/>
                <a:gd name="T7" fmla="*/ 7949 h 8950"/>
                <a:gd name="T8" fmla="*/ 10698 w 11283"/>
                <a:gd name="T9" fmla="*/ 1798 h 8950"/>
                <a:gd name="T10" fmla="*/ 9527 w 11283"/>
                <a:gd name="T11" fmla="*/ 617 h 8950"/>
                <a:gd name="T12" fmla="*/ 8601 w 11283"/>
                <a:gd name="T13" fmla="*/ 330 h 8950"/>
                <a:gd name="T14" fmla="*/ 7632 w 11283"/>
                <a:gd name="T15" fmla="*/ 138 h 8950"/>
                <a:gd name="T16" fmla="*/ 6685 w 11283"/>
                <a:gd name="T17" fmla="*/ 32 h 8950"/>
                <a:gd name="T18" fmla="*/ 5727 w 11283"/>
                <a:gd name="T19" fmla="*/ 0 h 8950"/>
                <a:gd name="T20" fmla="*/ 4758 w 11283"/>
                <a:gd name="T21" fmla="*/ 21 h 8950"/>
                <a:gd name="T22" fmla="*/ 3758 w 11283"/>
                <a:gd name="T23" fmla="*/ 117 h 8950"/>
                <a:gd name="T24" fmla="*/ 2778 w 11283"/>
                <a:gd name="T25" fmla="*/ 287 h 8950"/>
                <a:gd name="T26" fmla="*/ 1831 w 11283"/>
                <a:gd name="T27" fmla="*/ 574 h 8950"/>
                <a:gd name="T28" fmla="*/ 1011 w 11283"/>
                <a:gd name="T29" fmla="*/ 968 h 8950"/>
                <a:gd name="T30" fmla="*/ 234 w 11283"/>
                <a:gd name="T31" fmla="*/ 1681 h 8950"/>
                <a:gd name="T32" fmla="*/ 0 w 11283"/>
                <a:gd name="T33" fmla="*/ 2618 h 8950"/>
                <a:gd name="T34" fmla="*/ 11 w 11283"/>
                <a:gd name="T35" fmla="*/ 3075 h 8950"/>
                <a:gd name="T36" fmla="*/ 32 w 11283"/>
                <a:gd name="T37" fmla="*/ 3565 h 8950"/>
                <a:gd name="T38" fmla="*/ 75 w 11283"/>
                <a:gd name="T39" fmla="*/ 4097 h 8950"/>
                <a:gd name="T40" fmla="*/ 149 w 11283"/>
                <a:gd name="T41" fmla="*/ 4650 h 8950"/>
                <a:gd name="T42" fmla="*/ 245 w 11283"/>
                <a:gd name="T43" fmla="*/ 5236 h 8950"/>
                <a:gd name="T44" fmla="*/ 394 w 11283"/>
                <a:gd name="T45" fmla="*/ 5853 h 8950"/>
                <a:gd name="T46" fmla="*/ 500 w 11283"/>
                <a:gd name="T47" fmla="*/ 6449 h 8950"/>
                <a:gd name="T48" fmla="*/ 554 w 11283"/>
                <a:gd name="T49" fmla="*/ 6960 h 8950"/>
                <a:gd name="T50" fmla="*/ 852 w 11283"/>
                <a:gd name="T51" fmla="*/ 7609 h 8950"/>
                <a:gd name="T52" fmla="*/ 1725 w 11283"/>
                <a:gd name="T53" fmla="*/ 8258 h 8950"/>
                <a:gd name="T54" fmla="*/ 2587 w 11283"/>
                <a:gd name="T55" fmla="*/ 8577 h 8950"/>
                <a:gd name="T56" fmla="*/ 3460 w 11283"/>
                <a:gd name="T57" fmla="*/ 8769 h 8950"/>
                <a:gd name="T58" fmla="*/ 4343 w 11283"/>
                <a:gd name="T59" fmla="*/ 8886 h 8950"/>
                <a:gd name="T60" fmla="*/ 5248 w 11283"/>
                <a:gd name="T61" fmla="*/ 8950 h 8950"/>
                <a:gd name="T62" fmla="*/ 6153 w 11283"/>
                <a:gd name="T63" fmla="*/ 8939 h 8950"/>
                <a:gd name="T64" fmla="*/ 7079 w 11283"/>
                <a:gd name="T65" fmla="*/ 8875 h 8950"/>
                <a:gd name="T66" fmla="*/ 8016 w 11283"/>
                <a:gd name="T67" fmla="*/ 8737 h 8950"/>
                <a:gd name="T68" fmla="*/ 8888 w 11283"/>
                <a:gd name="T69" fmla="*/ 8524 h 8950"/>
                <a:gd name="T70" fmla="*/ 9676 w 11283"/>
                <a:gd name="T71" fmla="*/ 8194 h 8950"/>
                <a:gd name="T72" fmla="*/ 10304 w 11283"/>
                <a:gd name="T73" fmla="*/ 7747 h 8950"/>
                <a:gd name="T74" fmla="*/ 10815 w 11283"/>
                <a:gd name="T75" fmla="*/ 6087 h 8950"/>
                <a:gd name="T76" fmla="*/ 10975 w 11283"/>
                <a:gd name="T77" fmla="*/ 5459 h 8950"/>
                <a:gd name="T78" fmla="*/ 11092 w 11283"/>
                <a:gd name="T79" fmla="*/ 4863 h 8950"/>
                <a:gd name="T80" fmla="*/ 11177 w 11283"/>
                <a:gd name="T81" fmla="*/ 4299 h 8950"/>
                <a:gd name="T82" fmla="*/ 11230 w 11283"/>
                <a:gd name="T83" fmla="*/ 3756 h 8950"/>
                <a:gd name="T84" fmla="*/ 11262 w 11283"/>
                <a:gd name="T85" fmla="*/ 3256 h 8950"/>
                <a:gd name="T86" fmla="*/ 11273 w 11283"/>
                <a:gd name="T87" fmla="*/ 2788 h 8950"/>
                <a:gd name="T88" fmla="*/ 11273 w 11283"/>
                <a:gd name="T89" fmla="*/ 2320 h 8950"/>
                <a:gd name="T90" fmla="*/ 11060 w 11283"/>
                <a:gd name="T91" fmla="*/ 1734 h 8950"/>
                <a:gd name="T92" fmla="*/ 10581 w 11283"/>
                <a:gd name="T93" fmla="*/ 1192 h 895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1283"/>
                <a:gd name="T142" fmla="*/ 0 h 8950"/>
                <a:gd name="T143" fmla="*/ 11283 w 11283"/>
                <a:gd name="T144" fmla="*/ 8950 h 895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1283" h="8950">
                  <a:moveTo>
                    <a:pt x="10698" y="1798"/>
                  </a:moveTo>
                  <a:cubicBezTo>
                    <a:pt x="10698" y="2756"/>
                    <a:pt x="10655" y="3895"/>
                    <a:pt x="10294" y="5342"/>
                  </a:cubicBezTo>
                  <a:cubicBezTo>
                    <a:pt x="10027" y="6470"/>
                    <a:pt x="11039" y="7417"/>
                    <a:pt x="5631" y="8237"/>
                  </a:cubicBezTo>
                  <a:cubicBezTo>
                    <a:pt x="5621" y="8237"/>
                    <a:pt x="5621" y="8237"/>
                    <a:pt x="5610" y="8237"/>
                  </a:cubicBezTo>
                  <a:cubicBezTo>
                    <a:pt x="1395" y="8279"/>
                    <a:pt x="1395" y="8279"/>
                    <a:pt x="798" y="7524"/>
                  </a:cubicBezTo>
                  <a:cubicBezTo>
                    <a:pt x="788" y="7513"/>
                    <a:pt x="181" y="4278"/>
                    <a:pt x="160" y="4023"/>
                  </a:cubicBezTo>
                  <a:cubicBezTo>
                    <a:pt x="53" y="2150"/>
                    <a:pt x="245" y="1958"/>
                    <a:pt x="458" y="1724"/>
                  </a:cubicBezTo>
                  <a:cubicBezTo>
                    <a:pt x="1565" y="564"/>
                    <a:pt x="5354" y="372"/>
                    <a:pt x="7004" y="915"/>
                  </a:cubicBezTo>
                  <a:cubicBezTo>
                    <a:pt x="8016" y="1245"/>
                    <a:pt x="8228" y="4257"/>
                    <a:pt x="8228" y="4289"/>
                  </a:cubicBezTo>
                  <a:cubicBezTo>
                    <a:pt x="8239" y="4746"/>
                    <a:pt x="7462" y="4767"/>
                    <a:pt x="7632" y="5300"/>
                  </a:cubicBezTo>
                  <a:cubicBezTo>
                    <a:pt x="7877" y="6034"/>
                    <a:pt x="9538" y="6225"/>
                    <a:pt x="8942" y="7098"/>
                  </a:cubicBezTo>
                  <a:cubicBezTo>
                    <a:pt x="8676" y="7492"/>
                    <a:pt x="7366" y="7800"/>
                    <a:pt x="6738" y="7949"/>
                  </a:cubicBezTo>
                  <a:cubicBezTo>
                    <a:pt x="6100" y="8098"/>
                    <a:pt x="5801" y="8162"/>
                    <a:pt x="5631" y="8237"/>
                  </a:cubicBezTo>
                  <a:cubicBezTo>
                    <a:pt x="11039" y="7417"/>
                    <a:pt x="10027" y="6470"/>
                    <a:pt x="10294" y="5342"/>
                  </a:cubicBezTo>
                  <a:cubicBezTo>
                    <a:pt x="10655" y="3895"/>
                    <a:pt x="10698" y="2756"/>
                    <a:pt x="10698" y="1798"/>
                  </a:cubicBezTo>
                  <a:cubicBezTo>
                    <a:pt x="10698" y="1447"/>
                    <a:pt x="10538" y="1128"/>
                    <a:pt x="10144" y="904"/>
                  </a:cubicBezTo>
                  <a:cubicBezTo>
                    <a:pt x="10144" y="904"/>
                    <a:pt x="10144" y="904"/>
                    <a:pt x="10144" y="904"/>
                  </a:cubicBezTo>
                  <a:cubicBezTo>
                    <a:pt x="9846" y="745"/>
                    <a:pt x="9804" y="723"/>
                    <a:pt x="9527" y="617"/>
                  </a:cubicBezTo>
                  <a:cubicBezTo>
                    <a:pt x="9250" y="511"/>
                    <a:pt x="9250" y="511"/>
                    <a:pt x="9250" y="511"/>
                  </a:cubicBezTo>
                  <a:cubicBezTo>
                    <a:pt x="9144" y="479"/>
                    <a:pt x="9006" y="436"/>
                    <a:pt x="8899" y="404"/>
                  </a:cubicBezTo>
                  <a:cubicBezTo>
                    <a:pt x="8601" y="330"/>
                    <a:pt x="8601" y="330"/>
                    <a:pt x="8601" y="330"/>
                  </a:cubicBezTo>
                  <a:cubicBezTo>
                    <a:pt x="8505" y="298"/>
                    <a:pt x="8367" y="266"/>
                    <a:pt x="8271" y="245"/>
                  </a:cubicBezTo>
                  <a:cubicBezTo>
                    <a:pt x="7962" y="191"/>
                    <a:pt x="7962" y="191"/>
                    <a:pt x="7962" y="191"/>
                  </a:cubicBezTo>
                  <a:cubicBezTo>
                    <a:pt x="7867" y="170"/>
                    <a:pt x="7728" y="149"/>
                    <a:pt x="7632" y="138"/>
                  </a:cubicBezTo>
                  <a:cubicBezTo>
                    <a:pt x="7324" y="96"/>
                    <a:pt x="7324" y="96"/>
                    <a:pt x="7324" y="96"/>
                  </a:cubicBezTo>
                  <a:cubicBezTo>
                    <a:pt x="7228" y="85"/>
                    <a:pt x="7100" y="74"/>
                    <a:pt x="7004" y="64"/>
                  </a:cubicBezTo>
                  <a:cubicBezTo>
                    <a:pt x="6685" y="32"/>
                    <a:pt x="6685" y="32"/>
                    <a:pt x="6685" y="32"/>
                  </a:cubicBezTo>
                  <a:cubicBezTo>
                    <a:pt x="6589" y="32"/>
                    <a:pt x="6461" y="21"/>
                    <a:pt x="6366" y="10"/>
                  </a:cubicBezTo>
                  <a:cubicBezTo>
                    <a:pt x="6046" y="0"/>
                    <a:pt x="6046" y="0"/>
                    <a:pt x="6046" y="0"/>
                  </a:cubicBezTo>
                  <a:cubicBezTo>
                    <a:pt x="5950" y="0"/>
                    <a:pt x="5823" y="0"/>
                    <a:pt x="5727" y="0"/>
                  </a:cubicBezTo>
                  <a:cubicBezTo>
                    <a:pt x="5408" y="0"/>
                    <a:pt x="5408" y="0"/>
                    <a:pt x="5408" y="0"/>
                  </a:cubicBezTo>
                  <a:cubicBezTo>
                    <a:pt x="5312" y="0"/>
                    <a:pt x="5184" y="0"/>
                    <a:pt x="5088" y="0"/>
                  </a:cubicBezTo>
                  <a:cubicBezTo>
                    <a:pt x="4758" y="21"/>
                    <a:pt x="4758" y="21"/>
                    <a:pt x="4758" y="21"/>
                  </a:cubicBezTo>
                  <a:cubicBezTo>
                    <a:pt x="4662" y="32"/>
                    <a:pt x="4524" y="32"/>
                    <a:pt x="4428" y="42"/>
                  </a:cubicBezTo>
                  <a:cubicBezTo>
                    <a:pt x="4098" y="74"/>
                    <a:pt x="4098" y="74"/>
                    <a:pt x="4098" y="74"/>
                  </a:cubicBezTo>
                  <a:cubicBezTo>
                    <a:pt x="4003" y="85"/>
                    <a:pt x="3864" y="106"/>
                    <a:pt x="3758" y="117"/>
                  </a:cubicBezTo>
                  <a:cubicBezTo>
                    <a:pt x="3428" y="159"/>
                    <a:pt x="3428" y="159"/>
                    <a:pt x="3428" y="159"/>
                  </a:cubicBezTo>
                  <a:cubicBezTo>
                    <a:pt x="3332" y="181"/>
                    <a:pt x="3194" y="202"/>
                    <a:pt x="3098" y="223"/>
                  </a:cubicBezTo>
                  <a:cubicBezTo>
                    <a:pt x="2778" y="287"/>
                    <a:pt x="2778" y="287"/>
                    <a:pt x="2778" y="287"/>
                  </a:cubicBezTo>
                  <a:cubicBezTo>
                    <a:pt x="2683" y="319"/>
                    <a:pt x="2544" y="351"/>
                    <a:pt x="2448" y="372"/>
                  </a:cubicBezTo>
                  <a:cubicBezTo>
                    <a:pt x="2161" y="457"/>
                    <a:pt x="2161" y="457"/>
                    <a:pt x="2161" y="457"/>
                  </a:cubicBezTo>
                  <a:cubicBezTo>
                    <a:pt x="2055" y="489"/>
                    <a:pt x="1927" y="532"/>
                    <a:pt x="1831" y="574"/>
                  </a:cubicBezTo>
                  <a:cubicBezTo>
                    <a:pt x="1565" y="681"/>
                    <a:pt x="1565" y="681"/>
                    <a:pt x="1565" y="681"/>
                  </a:cubicBezTo>
                  <a:cubicBezTo>
                    <a:pt x="1469" y="723"/>
                    <a:pt x="1331" y="787"/>
                    <a:pt x="1235" y="841"/>
                  </a:cubicBezTo>
                  <a:cubicBezTo>
                    <a:pt x="1011" y="968"/>
                    <a:pt x="1011" y="968"/>
                    <a:pt x="1011" y="968"/>
                  </a:cubicBezTo>
                  <a:cubicBezTo>
                    <a:pt x="916" y="1032"/>
                    <a:pt x="777" y="1117"/>
                    <a:pt x="681" y="1192"/>
                  </a:cubicBezTo>
                  <a:cubicBezTo>
                    <a:pt x="522" y="1341"/>
                    <a:pt x="522" y="1341"/>
                    <a:pt x="522" y="1341"/>
                  </a:cubicBezTo>
                  <a:cubicBezTo>
                    <a:pt x="330" y="1532"/>
                    <a:pt x="319" y="1543"/>
                    <a:pt x="234" y="1681"/>
                  </a:cubicBezTo>
                  <a:cubicBezTo>
                    <a:pt x="149" y="1841"/>
                    <a:pt x="149" y="1841"/>
                    <a:pt x="149" y="1841"/>
                  </a:cubicBezTo>
                  <a:cubicBezTo>
                    <a:pt x="43" y="2086"/>
                    <a:pt x="11" y="2171"/>
                    <a:pt x="0" y="2469"/>
                  </a:cubicBezTo>
                  <a:cubicBezTo>
                    <a:pt x="0" y="2618"/>
                    <a:pt x="0" y="2618"/>
                    <a:pt x="0" y="2618"/>
                  </a:cubicBezTo>
                  <a:cubicBezTo>
                    <a:pt x="0" y="2660"/>
                    <a:pt x="0" y="2714"/>
                    <a:pt x="0" y="2767"/>
                  </a:cubicBezTo>
                  <a:cubicBezTo>
                    <a:pt x="0" y="2916"/>
                    <a:pt x="0" y="2916"/>
                    <a:pt x="0" y="2916"/>
                  </a:cubicBezTo>
                  <a:cubicBezTo>
                    <a:pt x="0" y="2969"/>
                    <a:pt x="0" y="3033"/>
                    <a:pt x="11" y="3075"/>
                  </a:cubicBezTo>
                  <a:cubicBezTo>
                    <a:pt x="11" y="3235"/>
                    <a:pt x="11" y="3235"/>
                    <a:pt x="11" y="3235"/>
                  </a:cubicBezTo>
                  <a:cubicBezTo>
                    <a:pt x="11" y="3288"/>
                    <a:pt x="21" y="3352"/>
                    <a:pt x="21" y="3405"/>
                  </a:cubicBezTo>
                  <a:cubicBezTo>
                    <a:pt x="32" y="3565"/>
                    <a:pt x="32" y="3565"/>
                    <a:pt x="32" y="3565"/>
                  </a:cubicBezTo>
                  <a:cubicBezTo>
                    <a:pt x="32" y="3618"/>
                    <a:pt x="43" y="3693"/>
                    <a:pt x="43" y="3746"/>
                  </a:cubicBezTo>
                  <a:cubicBezTo>
                    <a:pt x="53" y="3916"/>
                    <a:pt x="53" y="3916"/>
                    <a:pt x="53" y="3916"/>
                  </a:cubicBezTo>
                  <a:cubicBezTo>
                    <a:pt x="64" y="3969"/>
                    <a:pt x="64" y="4044"/>
                    <a:pt x="75" y="4097"/>
                  </a:cubicBezTo>
                  <a:cubicBezTo>
                    <a:pt x="96" y="4278"/>
                    <a:pt x="96" y="4278"/>
                    <a:pt x="96" y="4278"/>
                  </a:cubicBezTo>
                  <a:cubicBezTo>
                    <a:pt x="96" y="4331"/>
                    <a:pt x="107" y="4406"/>
                    <a:pt x="117" y="4459"/>
                  </a:cubicBezTo>
                  <a:cubicBezTo>
                    <a:pt x="149" y="4650"/>
                    <a:pt x="149" y="4650"/>
                    <a:pt x="149" y="4650"/>
                  </a:cubicBezTo>
                  <a:cubicBezTo>
                    <a:pt x="149" y="4704"/>
                    <a:pt x="170" y="4789"/>
                    <a:pt x="181" y="4842"/>
                  </a:cubicBezTo>
                  <a:cubicBezTo>
                    <a:pt x="213" y="5034"/>
                    <a:pt x="213" y="5034"/>
                    <a:pt x="213" y="5034"/>
                  </a:cubicBezTo>
                  <a:cubicBezTo>
                    <a:pt x="224" y="5097"/>
                    <a:pt x="234" y="5172"/>
                    <a:pt x="245" y="5236"/>
                  </a:cubicBezTo>
                  <a:cubicBezTo>
                    <a:pt x="298" y="5438"/>
                    <a:pt x="298" y="5438"/>
                    <a:pt x="298" y="5438"/>
                  </a:cubicBezTo>
                  <a:cubicBezTo>
                    <a:pt x="309" y="5502"/>
                    <a:pt x="330" y="5587"/>
                    <a:pt x="341" y="5651"/>
                  </a:cubicBezTo>
                  <a:cubicBezTo>
                    <a:pt x="394" y="5853"/>
                    <a:pt x="394" y="5853"/>
                    <a:pt x="394" y="5853"/>
                  </a:cubicBezTo>
                  <a:cubicBezTo>
                    <a:pt x="415" y="5917"/>
                    <a:pt x="437" y="6013"/>
                    <a:pt x="447" y="6076"/>
                  </a:cubicBezTo>
                  <a:cubicBezTo>
                    <a:pt x="479" y="6204"/>
                    <a:pt x="479" y="6204"/>
                    <a:pt x="479" y="6204"/>
                  </a:cubicBezTo>
                  <a:cubicBezTo>
                    <a:pt x="490" y="6268"/>
                    <a:pt x="500" y="6374"/>
                    <a:pt x="500" y="6449"/>
                  </a:cubicBezTo>
                  <a:cubicBezTo>
                    <a:pt x="511" y="6609"/>
                    <a:pt x="511" y="6609"/>
                    <a:pt x="511" y="6609"/>
                  </a:cubicBezTo>
                  <a:cubicBezTo>
                    <a:pt x="522" y="6662"/>
                    <a:pt x="522" y="6726"/>
                    <a:pt x="522" y="6779"/>
                  </a:cubicBezTo>
                  <a:cubicBezTo>
                    <a:pt x="554" y="6960"/>
                    <a:pt x="554" y="6960"/>
                    <a:pt x="554" y="6960"/>
                  </a:cubicBezTo>
                  <a:cubicBezTo>
                    <a:pt x="564" y="7024"/>
                    <a:pt x="586" y="7109"/>
                    <a:pt x="607" y="7162"/>
                  </a:cubicBezTo>
                  <a:cubicBezTo>
                    <a:pt x="681" y="7343"/>
                    <a:pt x="681" y="7343"/>
                    <a:pt x="681" y="7343"/>
                  </a:cubicBezTo>
                  <a:cubicBezTo>
                    <a:pt x="724" y="7428"/>
                    <a:pt x="798" y="7534"/>
                    <a:pt x="852" y="7609"/>
                  </a:cubicBezTo>
                  <a:cubicBezTo>
                    <a:pt x="1001" y="7769"/>
                    <a:pt x="1001" y="7769"/>
                    <a:pt x="1001" y="7769"/>
                  </a:cubicBezTo>
                  <a:cubicBezTo>
                    <a:pt x="1214" y="7949"/>
                    <a:pt x="1246" y="7981"/>
                    <a:pt x="1501" y="8130"/>
                  </a:cubicBezTo>
                  <a:cubicBezTo>
                    <a:pt x="1725" y="8258"/>
                    <a:pt x="1725" y="8258"/>
                    <a:pt x="1725" y="8258"/>
                  </a:cubicBezTo>
                  <a:cubicBezTo>
                    <a:pt x="1820" y="8290"/>
                    <a:pt x="1937" y="8354"/>
                    <a:pt x="2033" y="8386"/>
                  </a:cubicBezTo>
                  <a:cubicBezTo>
                    <a:pt x="2289" y="8482"/>
                    <a:pt x="2289" y="8482"/>
                    <a:pt x="2289" y="8482"/>
                  </a:cubicBezTo>
                  <a:cubicBezTo>
                    <a:pt x="2385" y="8513"/>
                    <a:pt x="2502" y="8545"/>
                    <a:pt x="2587" y="8577"/>
                  </a:cubicBezTo>
                  <a:cubicBezTo>
                    <a:pt x="2864" y="8641"/>
                    <a:pt x="2864" y="8641"/>
                    <a:pt x="2864" y="8641"/>
                  </a:cubicBezTo>
                  <a:cubicBezTo>
                    <a:pt x="2959" y="8662"/>
                    <a:pt x="3076" y="8694"/>
                    <a:pt x="3172" y="8716"/>
                  </a:cubicBezTo>
                  <a:cubicBezTo>
                    <a:pt x="3460" y="8769"/>
                    <a:pt x="3460" y="8769"/>
                    <a:pt x="3460" y="8769"/>
                  </a:cubicBezTo>
                  <a:cubicBezTo>
                    <a:pt x="3545" y="8780"/>
                    <a:pt x="3662" y="8801"/>
                    <a:pt x="3758" y="8822"/>
                  </a:cubicBezTo>
                  <a:cubicBezTo>
                    <a:pt x="4045" y="8854"/>
                    <a:pt x="4045" y="8854"/>
                    <a:pt x="4045" y="8854"/>
                  </a:cubicBezTo>
                  <a:cubicBezTo>
                    <a:pt x="4141" y="8865"/>
                    <a:pt x="4258" y="8875"/>
                    <a:pt x="4343" y="8886"/>
                  </a:cubicBezTo>
                  <a:cubicBezTo>
                    <a:pt x="4641" y="8918"/>
                    <a:pt x="4641" y="8918"/>
                    <a:pt x="4641" y="8918"/>
                  </a:cubicBezTo>
                  <a:cubicBezTo>
                    <a:pt x="4737" y="8918"/>
                    <a:pt x="4854" y="8929"/>
                    <a:pt x="4939" y="8929"/>
                  </a:cubicBezTo>
                  <a:cubicBezTo>
                    <a:pt x="5248" y="8950"/>
                    <a:pt x="5248" y="8950"/>
                    <a:pt x="5248" y="8950"/>
                  </a:cubicBezTo>
                  <a:cubicBezTo>
                    <a:pt x="5333" y="8950"/>
                    <a:pt x="5450" y="8950"/>
                    <a:pt x="5546" y="8950"/>
                  </a:cubicBezTo>
                  <a:cubicBezTo>
                    <a:pt x="5844" y="8950"/>
                    <a:pt x="5844" y="8950"/>
                    <a:pt x="5844" y="8950"/>
                  </a:cubicBezTo>
                  <a:cubicBezTo>
                    <a:pt x="5940" y="8950"/>
                    <a:pt x="6057" y="8950"/>
                    <a:pt x="6153" y="8939"/>
                  </a:cubicBezTo>
                  <a:cubicBezTo>
                    <a:pt x="6461" y="8929"/>
                    <a:pt x="6461" y="8929"/>
                    <a:pt x="6461" y="8929"/>
                  </a:cubicBezTo>
                  <a:cubicBezTo>
                    <a:pt x="6557" y="8918"/>
                    <a:pt x="6674" y="8918"/>
                    <a:pt x="6770" y="8907"/>
                  </a:cubicBezTo>
                  <a:cubicBezTo>
                    <a:pt x="7079" y="8875"/>
                    <a:pt x="7079" y="8875"/>
                    <a:pt x="7079" y="8875"/>
                  </a:cubicBezTo>
                  <a:cubicBezTo>
                    <a:pt x="7175" y="8865"/>
                    <a:pt x="7302" y="8854"/>
                    <a:pt x="7398" y="8843"/>
                  </a:cubicBezTo>
                  <a:cubicBezTo>
                    <a:pt x="7707" y="8790"/>
                    <a:pt x="7707" y="8790"/>
                    <a:pt x="7707" y="8790"/>
                  </a:cubicBezTo>
                  <a:cubicBezTo>
                    <a:pt x="7803" y="8780"/>
                    <a:pt x="7930" y="8758"/>
                    <a:pt x="8016" y="8737"/>
                  </a:cubicBezTo>
                  <a:cubicBezTo>
                    <a:pt x="8314" y="8673"/>
                    <a:pt x="8314" y="8673"/>
                    <a:pt x="8314" y="8673"/>
                  </a:cubicBezTo>
                  <a:cubicBezTo>
                    <a:pt x="8399" y="8652"/>
                    <a:pt x="8527" y="8620"/>
                    <a:pt x="8612" y="8599"/>
                  </a:cubicBezTo>
                  <a:cubicBezTo>
                    <a:pt x="8888" y="8524"/>
                    <a:pt x="8888" y="8524"/>
                    <a:pt x="8888" y="8524"/>
                  </a:cubicBezTo>
                  <a:cubicBezTo>
                    <a:pt x="8974" y="8492"/>
                    <a:pt x="9080" y="8450"/>
                    <a:pt x="9165" y="8418"/>
                  </a:cubicBezTo>
                  <a:cubicBezTo>
                    <a:pt x="9421" y="8322"/>
                    <a:pt x="9421" y="8322"/>
                    <a:pt x="9421" y="8322"/>
                  </a:cubicBezTo>
                  <a:cubicBezTo>
                    <a:pt x="9495" y="8279"/>
                    <a:pt x="9602" y="8237"/>
                    <a:pt x="9676" y="8194"/>
                  </a:cubicBezTo>
                  <a:cubicBezTo>
                    <a:pt x="9900" y="8067"/>
                    <a:pt x="9900" y="8067"/>
                    <a:pt x="9900" y="8067"/>
                  </a:cubicBezTo>
                  <a:cubicBezTo>
                    <a:pt x="9964" y="8024"/>
                    <a:pt x="10070" y="7949"/>
                    <a:pt x="10134" y="7896"/>
                  </a:cubicBezTo>
                  <a:cubicBezTo>
                    <a:pt x="10304" y="7747"/>
                    <a:pt x="10304" y="7747"/>
                    <a:pt x="10304" y="7747"/>
                  </a:cubicBezTo>
                  <a:cubicBezTo>
                    <a:pt x="10368" y="7673"/>
                    <a:pt x="10453" y="7577"/>
                    <a:pt x="10506" y="7492"/>
                  </a:cubicBezTo>
                  <a:cubicBezTo>
                    <a:pt x="10581" y="7343"/>
                    <a:pt x="10581" y="7343"/>
                    <a:pt x="10581" y="7343"/>
                  </a:cubicBezTo>
                  <a:cubicBezTo>
                    <a:pt x="10730" y="6938"/>
                    <a:pt x="10709" y="6502"/>
                    <a:pt x="10815" y="6087"/>
                  </a:cubicBezTo>
                  <a:cubicBezTo>
                    <a:pt x="10868" y="5874"/>
                    <a:pt x="10868" y="5874"/>
                    <a:pt x="10868" y="5874"/>
                  </a:cubicBezTo>
                  <a:cubicBezTo>
                    <a:pt x="10890" y="5810"/>
                    <a:pt x="10911" y="5725"/>
                    <a:pt x="10922" y="5661"/>
                  </a:cubicBezTo>
                  <a:cubicBezTo>
                    <a:pt x="10975" y="5459"/>
                    <a:pt x="10975" y="5459"/>
                    <a:pt x="10975" y="5459"/>
                  </a:cubicBezTo>
                  <a:cubicBezTo>
                    <a:pt x="10985" y="5395"/>
                    <a:pt x="11007" y="5321"/>
                    <a:pt x="11017" y="5257"/>
                  </a:cubicBezTo>
                  <a:cubicBezTo>
                    <a:pt x="11060" y="5055"/>
                    <a:pt x="11060" y="5055"/>
                    <a:pt x="11060" y="5055"/>
                  </a:cubicBezTo>
                  <a:cubicBezTo>
                    <a:pt x="11071" y="5002"/>
                    <a:pt x="11081" y="4916"/>
                    <a:pt x="11092" y="4863"/>
                  </a:cubicBezTo>
                  <a:cubicBezTo>
                    <a:pt x="11124" y="4672"/>
                    <a:pt x="11124" y="4672"/>
                    <a:pt x="11124" y="4672"/>
                  </a:cubicBezTo>
                  <a:cubicBezTo>
                    <a:pt x="11134" y="4608"/>
                    <a:pt x="11145" y="4533"/>
                    <a:pt x="11156" y="4480"/>
                  </a:cubicBezTo>
                  <a:cubicBezTo>
                    <a:pt x="11177" y="4299"/>
                    <a:pt x="11177" y="4299"/>
                    <a:pt x="11177" y="4299"/>
                  </a:cubicBezTo>
                  <a:cubicBezTo>
                    <a:pt x="11188" y="4235"/>
                    <a:pt x="11198" y="4172"/>
                    <a:pt x="11198" y="4108"/>
                  </a:cubicBezTo>
                  <a:cubicBezTo>
                    <a:pt x="11220" y="3937"/>
                    <a:pt x="11220" y="3937"/>
                    <a:pt x="11220" y="3937"/>
                  </a:cubicBezTo>
                  <a:cubicBezTo>
                    <a:pt x="11220" y="3884"/>
                    <a:pt x="11230" y="3810"/>
                    <a:pt x="11230" y="3756"/>
                  </a:cubicBezTo>
                  <a:cubicBezTo>
                    <a:pt x="11241" y="3586"/>
                    <a:pt x="11241" y="3586"/>
                    <a:pt x="11241" y="3586"/>
                  </a:cubicBezTo>
                  <a:cubicBezTo>
                    <a:pt x="11252" y="3533"/>
                    <a:pt x="11252" y="3469"/>
                    <a:pt x="11252" y="3416"/>
                  </a:cubicBezTo>
                  <a:cubicBezTo>
                    <a:pt x="11262" y="3256"/>
                    <a:pt x="11262" y="3256"/>
                    <a:pt x="11262" y="3256"/>
                  </a:cubicBezTo>
                  <a:cubicBezTo>
                    <a:pt x="11262" y="3203"/>
                    <a:pt x="11273" y="3139"/>
                    <a:pt x="11273" y="3097"/>
                  </a:cubicBezTo>
                  <a:cubicBezTo>
                    <a:pt x="11273" y="2937"/>
                    <a:pt x="11273" y="2937"/>
                    <a:pt x="11273" y="2937"/>
                  </a:cubicBezTo>
                  <a:cubicBezTo>
                    <a:pt x="11273" y="2894"/>
                    <a:pt x="11273" y="2831"/>
                    <a:pt x="11273" y="2788"/>
                  </a:cubicBezTo>
                  <a:cubicBezTo>
                    <a:pt x="11283" y="2628"/>
                    <a:pt x="11283" y="2628"/>
                    <a:pt x="11283" y="2628"/>
                  </a:cubicBezTo>
                  <a:cubicBezTo>
                    <a:pt x="11283" y="2586"/>
                    <a:pt x="11283" y="2533"/>
                    <a:pt x="11283" y="2479"/>
                  </a:cubicBezTo>
                  <a:cubicBezTo>
                    <a:pt x="11273" y="2320"/>
                    <a:pt x="11273" y="2320"/>
                    <a:pt x="11273" y="2320"/>
                  </a:cubicBezTo>
                  <a:cubicBezTo>
                    <a:pt x="11262" y="2256"/>
                    <a:pt x="11241" y="2171"/>
                    <a:pt x="11230" y="2107"/>
                  </a:cubicBezTo>
                  <a:cubicBezTo>
                    <a:pt x="11177" y="1947"/>
                    <a:pt x="11177" y="1947"/>
                    <a:pt x="11177" y="1947"/>
                  </a:cubicBezTo>
                  <a:cubicBezTo>
                    <a:pt x="11145" y="1883"/>
                    <a:pt x="11103" y="1788"/>
                    <a:pt x="11060" y="1734"/>
                  </a:cubicBezTo>
                  <a:cubicBezTo>
                    <a:pt x="10953" y="1564"/>
                    <a:pt x="10953" y="1564"/>
                    <a:pt x="10953" y="1564"/>
                  </a:cubicBezTo>
                  <a:cubicBezTo>
                    <a:pt x="10890" y="1500"/>
                    <a:pt x="10815" y="1405"/>
                    <a:pt x="10751" y="1341"/>
                  </a:cubicBezTo>
                  <a:cubicBezTo>
                    <a:pt x="10581" y="1192"/>
                    <a:pt x="10581" y="1192"/>
                    <a:pt x="10581" y="1192"/>
                  </a:cubicBezTo>
                  <a:cubicBezTo>
                    <a:pt x="10315" y="1000"/>
                    <a:pt x="10315" y="1000"/>
                    <a:pt x="10144" y="904"/>
                  </a:cubicBezTo>
                  <a:cubicBezTo>
                    <a:pt x="10538" y="1128"/>
                    <a:pt x="10698" y="1447"/>
                    <a:pt x="10698" y="1798"/>
                  </a:cubicBezTo>
                </a:path>
              </a:pathLst>
            </a:custGeom>
            <a:solidFill>
              <a:srgbClr val="FF8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743" name="Freeform 8"/>
            <p:cNvSpPr>
              <a:spLocks noChangeAspect="1"/>
            </p:cNvSpPr>
            <p:nvPr/>
          </p:nvSpPr>
          <p:spPr bwMode="auto">
            <a:xfrm>
              <a:off x="2187" y="1611"/>
              <a:ext cx="1354" cy="1099"/>
            </a:xfrm>
            <a:custGeom>
              <a:avLst/>
              <a:gdLst>
                <a:gd name="T0" fmla="*/ 9069 w 11283"/>
                <a:gd name="T1" fmla="*/ 7561 h 9158"/>
                <a:gd name="T2" fmla="*/ 596 w 11283"/>
                <a:gd name="T3" fmla="*/ 7252 h 9158"/>
                <a:gd name="T4" fmla="*/ 7845 w 11283"/>
                <a:gd name="T5" fmla="*/ 1459 h 9158"/>
                <a:gd name="T6" fmla="*/ 7888 w 11283"/>
                <a:gd name="T7" fmla="*/ 5474 h 9158"/>
                <a:gd name="T8" fmla="*/ 10294 w 11283"/>
                <a:gd name="T9" fmla="*/ 5484 h 9158"/>
                <a:gd name="T10" fmla="*/ 10144 w 11283"/>
                <a:gd name="T11" fmla="*/ 1044 h 9158"/>
                <a:gd name="T12" fmla="*/ 8899 w 11283"/>
                <a:gd name="T13" fmla="*/ 543 h 9158"/>
                <a:gd name="T14" fmla="*/ 7962 w 11283"/>
                <a:gd name="T15" fmla="*/ 330 h 9158"/>
                <a:gd name="T16" fmla="*/ 7004 w 11283"/>
                <a:gd name="T17" fmla="*/ 202 h 9158"/>
                <a:gd name="T18" fmla="*/ 6046 w 11283"/>
                <a:gd name="T19" fmla="*/ 139 h 9158"/>
                <a:gd name="T20" fmla="*/ 5088 w 11283"/>
                <a:gd name="T21" fmla="*/ 139 h 9158"/>
                <a:gd name="T22" fmla="*/ 4098 w 11283"/>
                <a:gd name="T23" fmla="*/ 213 h 9158"/>
                <a:gd name="T24" fmla="*/ 3098 w 11283"/>
                <a:gd name="T25" fmla="*/ 362 h 9158"/>
                <a:gd name="T26" fmla="*/ 2161 w 11283"/>
                <a:gd name="T27" fmla="*/ 596 h 9158"/>
                <a:gd name="T28" fmla="*/ 1235 w 11283"/>
                <a:gd name="T29" fmla="*/ 980 h 9158"/>
                <a:gd name="T30" fmla="*/ 522 w 11283"/>
                <a:gd name="T31" fmla="*/ 1480 h 9158"/>
                <a:gd name="T32" fmla="*/ 0 w 11283"/>
                <a:gd name="T33" fmla="*/ 2609 h 9158"/>
                <a:gd name="T34" fmla="*/ 0 w 11283"/>
                <a:gd name="T35" fmla="*/ 3056 h 9158"/>
                <a:gd name="T36" fmla="*/ 21 w 11283"/>
                <a:gd name="T37" fmla="*/ 3546 h 9158"/>
                <a:gd name="T38" fmla="*/ 53 w 11283"/>
                <a:gd name="T39" fmla="*/ 4057 h 9158"/>
                <a:gd name="T40" fmla="*/ 117 w 11283"/>
                <a:gd name="T41" fmla="*/ 4601 h 9158"/>
                <a:gd name="T42" fmla="*/ 213 w 11283"/>
                <a:gd name="T43" fmla="*/ 5176 h 9158"/>
                <a:gd name="T44" fmla="*/ 341 w 11283"/>
                <a:gd name="T45" fmla="*/ 5793 h 9158"/>
                <a:gd name="T46" fmla="*/ 479 w 11283"/>
                <a:gd name="T47" fmla="*/ 6347 h 9158"/>
                <a:gd name="T48" fmla="*/ 522 w 11283"/>
                <a:gd name="T49" fmla="*/ 6922 h 9158"/>
                <a:gd name="T50" fmla="*/ 681 w 11283"/>
                <a:gd name="T51" fmla="*/ 7487 h 9158"/>
                <a:gd name="T52" fmla="*/ 1501 w 11283"/>
                <a:gd name="T53" fmla="*/ 8275 h 9158"/>
                <a:gd name="T54" fmla="*/ 2289 w 11283"/>
                <a:gd name="T55" fmla="*/ 8626 h 9158"/>
                <a:gd name="T56" fmla="*/ 3172 w 11283"/>
                <a:gd name="T57" fmla="*/ 8860 h 9158"/>
                <a:gd name="T58" fmla="*/ 4045 w 11283"/>
                <a:gd name="T59" fmla="*/ 8999 h 9158"/>
                <a:gd name="T60" fmla="*/ 4939 w 11283"/>
                <a:gd name="T61" fmla="*/ 9073 h 9158"/>
                <a:gd name="T62" fmla="*/ 5844 w 11283"/>
                <a:gd name="T63" fmla="*/ 9095 h 9158"/>
                <a:gd name="T64" fmla="*/ 6770 w 11283"/>
                <a:gd name="T65" fmla="*/ 9052 h 9158"/>
                <a:gd name="T66" fmla="*/ 7707 w 11283"/>
                <a:gd name="T67" fmla="*/ 8935 h 9158"/>
                <a:gd name="T68" fmla="*/ 8612 w 11283"/>
                <a:gd name="T69" fmla="*/ 8743 h 9158"/>
                <a:gd name="T70" fmla="*/ 9421 w 11283"/>
                <a:gd name="T71" fmla="*/ 8466 h 9158"/>
                <a:gd name="T72" fmla="*/ 10134 w 11283"/>
                <a:gd name="T73" fmla="*/ 8040 h 9158"/>
                <a:gd name="T74" fmla="*/ 10581 w 11283"/>
                <a:gd name="T75" fmla="*/ 7487 h 9158"/>
                <a:gd name="T76" fmla="*/ 10922 w 11283"/>
                <a:gd name="T77" fmla="*/ 5804 h 9158"/>
                <a:gd name="T78" fmla="*/ 11060 w 11283"/>
                <a:gd name="T79" fmla="*/ 5197 h 9158"/>
                <a:gd name="T80" fmla="*/ 11156 w 11283"/>
                <a:gd name="T81" fmla="*/ 4622 h 9158"/>
                <a:gd name="T82" fmla="*/ 11220 w 11283"/>
                <a:gd name="T83" fmla="*/ 4079 h 9158"/>
                <a:gd name="T84" fmla="*/ 11252 w 11283"/>
                <a:gd name="T85" fmla="*/ 3557 h 9158"/>
                <a:gd name="T86" fmla="*/ 11273 w 11283"/>
                <a:gd name="T87" fmla="*/ 3078 h 9158"/>
                <a:gd name="T88" fmla="*/ 11283 w 11283"/>
                <a:gd name="T89" fmla="*/ 2620 h 9158"/>
                <a:gd name="T90" fmla="*/ 11177 w 11283"/>
                <a:gd name="T91" fmla="*/ 2087 h 9158"/>
                <a:gd name="T92" fmla="*/ 10751 w 11283"/>
                <a:gd name="T93" fmla="*/ 1480 h 9158"/>
                <a:gd name="T94" fmla="*/ 10698 w 11283"/>
                <a:gd name="T95" fmla="*/ 1938 h 915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1283"/>
                <a:gd name="T145" fmla="*/ 0 h 9158"/>
                <a:gd name="T146" fmla="*/ 11283 w 11283"/>
                <a:gd name="T147" fmla="*/ 9158 h 9158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1283" h="9158">
                  <a:moveTo>
                    <a:pt x="10698" y="1938"/>
                  </a:moveTo>
                  <a:cubicBezTo>
                    <a:pt x="10698" y="2897"/>
                    <a:pt x="10655" y="4036"/>
                    <a:pt x="10294" y="5484"/>
                  </a:cubicBezTo>
                  <a:cubicBezTo>
                    <a:pt x="10113" y="6251"/>
                    <a:pt x="10528" y="6943"/>
                    <a:pt x="9069" y="7561"/>
                  </a:cubicBezTo>
                  <a:cubicBezTo>
                    <a:pt x="9048" y="7593"/>
                    <a:pt x="9006" y="7636"/>
                    <a:pt x="8974" y="7657"/>
                  </a:cubicBezTo>
                  <a:cubicBezTo>
                    <a:pt x="7515" y="8669"/>
                    <a:pt x="2970" y="9158"/>
                    <a:pt x="1416" y="8221"/>
                  </a:cubicBezTo>
                  <a:cubicBezTo>
                    <a:pt x="948" y="7944"/>
                    <a:pt x="671" y="7614"/>
                    <a:pt x="596" y="7252"/>
                  </a:cubicBezTo>
                  <a:cubicBezTo>
                    <a:pt x="586" y="7231"/>
                    <a:pt x="202" y="5112"/>
                    <a:pt x="139" y="4441"/>
                  </a:cubicBezTo>
                  <a:cubicBezTo>
                    <a:pt x="53" y="3536"/>
                    <a:pt x="85" y="2503"/>
                    <a:pt x="128" y="2343"/>
                  </a:cubicBezTo>
                  <a:cubicBezTo>
                    <a:pt x="543" y="767"/>
                    <a:pt x="7249" y="0"/>
                    <a:pt x="7845" y="1459"/>
                  </a:cubicBezTo>
                  <a:cubicBezTo>
                    <a:pt x="7867" y="1523"/>
                    <a:pt x="8420" y="3557"/>
                    <a:pt x="8463" y="4473"/>
                  </a:cubicBezTo>
                  <a:cubicBezTo>
                    <a:pt x="8484" y="4782"/>
                    <a:pt x="8484" y="4803"/>
                    <a:pt x="8026" y="5154"/>
                  </a:cubicBezTo>
                  <a:cubicBezTo>
                    <a:pt x="7962" y="5208"/>
                    <a:pt x="7835" y="5303"/>
                    <a:pt x="7888" y="5474"/>
                  </a:cubicBezTo>
                  <a:cubicBezTo>
                    <a:pt x="7909" y="5516"/>
                    <a:pt x="8005" y="5634"/>
                    <a:pt x="8367" y="5900"/>
                  </a:cubicBezTo>
                  <a:cubicBezTo>
                    <a:pt x="8888" y="6283"/>
                    <a:pt x="9772" y="6933"/>
                    <a:pt x="9069" y="7561"/>
                  </a:cubicBezTo>
                  <a:cubicBezTo>
                    <a:pt x="10528" y="6943"/>
                    <a:pt x="10113" y="6251"/>
                    <a:pt x="10294" y="5484"/>
                  </a:cubicBezTo>
                  <a:cubicBezTo>
                    <a:pt x="10655" y="4036"/>
                    <a:pt x="10698" y="2897"/>
                    <a:pt x="10698" y="1938"/>
                  </a:cubicBezTo>
                  <a:cubicBezTo>
                    <a:pt x="10698" y="1587"/>
                    <a:pt x="10538" y="1267"/>
                    <a:pt x="10144" y="1044"/>
                  </a:cubicBezTo>
                  <a:cubicBezTo>
                    <a:pt x="10144" y="1044"/>
                    <a:pt x="10144" y="1044"/>
                    <a:pt x="10144" y="1044"/>
                  </a:cubicBezTo>
                  <a:cubicBezTo>
                    <a:pt x="9846" y="884"/>
                    <a:pt x="9804" y="863"/>
                    <a:pt x="9527" y="756"/>
                  </a:cubicBezTo>
                  <a:cubicBezTo>
                    <a:pt x="9250" y="650"/>
                    <a:pt x="9250" y="650"/>
                    <a:pt x="9250" y="650"/>
                  </a:cubicBezTo>
                  <a:cubicBezTo>
                    <a:pt x="9144" y="618"/>
                    <a:pt x="9006" y="575"/>
                    <a:pt x="8899" y="543"/>
                  </a:cubicBezTo>
                  <a:cubicBezTo>
                    <a:pt x="8601" y="469"/>
                    <a:pt x="8601" y="469"/>
                    <a:pt x="8601" y="469"/>
                  </a:cubicBezTo>
                  <a:cubicBezTo>
                    <a:pt x="8505" y="437"/>
                    <a:pt x="8367" y="405"/>
                    <a:pt x="8271" y="384"/>
                  </a:cubicBezTo>
                  <a:cubicBezTo>
                    <a:pt x="7962" y="330"/>
                    <a:pt x="7962" y="330"/>
                    <a:pt x="7962" y="330"/>
                  </a:cubicBezTo>
                  <a:cubicBezTo>
                    <a:pt x="7867" y="309"/>
                    <a:pt x="7728" y="288"/>
                    <a:pt x="7632" y="277"/>
                  </a:cubicBezTo>
                  <a:cubicBezTo>
                    <a:pt x="7324" y="234"/>
                    <a:pt x="7324" y="234"/>
                    <a:pt x="7324" y="234"/>
                  </a:cubicBezTo>
                  <a:cubicBezTo>
                    <a:pt x="7228" y="224"/>
                    <a:pt x="7100" y="213"/>
                    <a:pt x="7004" y="202"/>
                  </a:cubicBezTo>
                  <a:cubicBezTo>
                    <a:pt x="6685" y="171"/>
                    <a:pt x="6685" y="171"/>
                    <a:pt x="6685" y="171"/>
                  </a:cubicBezTo>
                  <a:cubicBezTo>
                    <a:pt x="6589" y="171"/>
                    <a:pt x="6461" y="160"/>
                    <a:pt x="6366" y="149"/>
                  </a:cubicBezTo>
                  <a:cubicBezTo>
                    <a:pt x="6046" y="139"/>
                    <a:pt x="6046" y="139"/>
                    <a:pt x="6046" y="139"/>
                  </a:cubicBezTo>
                  <a:cubicBezTo>
                    <a:pt x="5950" y="139"/>
                    <a:pt x="5823" y="139"/>
                    <a:pt x="5727" y="139"/>
                  </a:cubicBezTo>
                  <a:cubicBezTo>
                    <a:pt x="5408" y="139"/>
                    <a:pt x="5408" y="139"/>
                    <a:pt x="5408" y="139"/>
                  </a:cubicBezTo>
                  <a:cubicBezTo>
                    <a:pt x="5312" y="139"/>
                    <a:pt x="5184" y="139"/>
                    <a:pt x="5088" y="139"/>
                  </a:cubicBezTo>
                  <a:cubicBezTo>
                    <a:pt x="4758" y="160"/>
                    <a:pt x="4758" y="160"/>
                    <a:pt x="4758" y="160"/>
                  </a:cubicBezTo>
                  <a:cubicBezTo>
                    <a:pt x="4662" y="171"/>
                    <a:pt x="4524" y="171"/>
                    <a:pt x="4428" y="181"/>
                  </a:cubicBezTo>
                  <a:cubicBezTo>
                    <a:pt x="4098" y="213"/>
                    <a:pt x="4098" y="213"/>
                    <a:pt x="4098" y="213"/>
                  </a:cubicBezTo>
                  <a:cubicBezTo>
                    <a:pt x="4003" y="224"/>
                    <a:pt x="3864" y="245"/>
                    <a:pt x="3758" y="256"/>
                  </a:cubicBezTo>
                  <a:cubicBezTo>
                    <a:pt x="3428" y="298"/>
                    <a:pt x="3428" y="298"/>
                    <a:pt x="3428" y="298"/>
                  </a:cubicBezTo>
                  <a:cubicBezTo>
                    <a:pt x="3332" y="320"/>
                    <a:pt x="3194" y="341"/>
                    <a:pt x="3098" y="362"/>
                  </a:cubicBezTo>
                  <a:cubicBezTo>
                    <a:pt x="2778" y="426"/>
                    <a:pt x="2778" y="426"/>
                    <a:pt x="2778" y="426"/>
                  </a:cubicBezTo>
                  <a:cubicBezTo>
                    <a:pt x="2683" y="458"/>
                    <a:pt x="2544" y="490"/>
                    <a:pt x="2448" y="511"/>
                  </a:cubicBezTo>
                  <a:cubicBezTo>
                    <a:pt x="2161" y="596"/>
                    <a:pt x="2161" y="596"/>
                    <a:pt x="2161" y="596"/>
                  </a:cubicBezTo>
                  <a:cubicBezTo>
                    <a:pt x="2055" y="628"/>
                    <a:pt x="1927" y="671"/>
                    <a:pt x="1831" y="714"/>
                  </a:cubicBezTo>
                  <a:cubicBezTo>
                    <a:pt x="1565" y="820"/>
                    <a:pt x="1565" y="820"/>
                    <a:pt x="1565" y="820"/>
                  </a:cubicBezTo>
                  <a:cubicBezTo>
                    <a:pt x="1469" y="863"/>
                    <a:pt x="1331" y="927"/>
                    <a:pt x="1235" y="980"/>
                  </a:cubicBezTo>
                  <a:cubicBezTo>
                    <a:pt x="1011" y="1108"/>
                    <a:pt x="1011" y="1108"/>
                    <a:pt x="1011" y="1108"/>
                  </a:cubicBezTo>
                  <a:cubicBezTo>
                    <a:pt x="916" y="1172"/>
                    <a:pt x="777" y="1257"/>
                    <a:pt x="681" y="1331"/>
                  </a:cubicBezTo>
                  <a:cubicBezTo>
                    <a:pt x="522" y="1480"/>
                    <a:pt x="522" y="1480"/>
                    <a:pt x="522" y="1480"/>
                  </a:cubicBezTo>
                  <a:cubicBezTo>
                    <a:pt x="330" y="1672"/>
                    <a:pt x="319" y="1683"/>
                    <a:pt x="234" y="1821"/>
                  </a:cubicBezTo>
                  <a:cubicBezTo>
                    <a:pt x="149" y="1981"/>
                    <a:pt x="149" y="1981"/>
                    <a:pt x="149" y="1981"/>
                  </a:cubicBezTo>
                  <a:cubicBezTo>
                    <a:pt x="43" y="2226"/>
                    <a:pt x="11" y="2311"/>
                    <a:pt x="0" y="2609"/>
                  </a:cubicBezTo>
                  <a:cubicBezTo>
                    <a:pt x="0" y="2758"/>
                    <a:pt x="0" y="2758"/>
                    <a:pt x="0" y="2758"/>
                  </a:cubicBezTo>
                  <a:cubicBezTo>
                    <a:pt x="0" y="2801"/>
                    <a:pt x="0" y="2854"/>
                    <a:pt x="0" y="2907"/>
                  </a:cubicBezTo>
                  <a:cubicBezTo>
                    <a:pt x="0" y="3056"/>
                    <a:pt x="0" y="3056"/>
                    <a:pt x="0" y="3056"/>
                  </a:cubicBezTo>
                  <a:cubicBezTo>
                    <a:pt x="0" y="3110"/>
                    <a:pt x="0" y="3174"/>
                    <a:pt x="11" y="3216"/>
                  </a:cubicBezTo>
                  <a:cubicBezTo>
                    <a:pt x="11" y="3376"/>
                    <a:pt x="11" y="3376"/>
                    <a:pt x="11" y="3376"/>
                  </a:cubicBezTo>
                  <a:cubicBezTo>
                    <a:pt x="11" y="3429"/>
                    <a:pt x="21" y="3493"/>
                    <a:pt x="21" y="3546"/>
                  </a:cubicBezTo>
                  <a:cubicBezTo>
                    <a:pt x="32" y="3706"/>
                    <a:pt x="32" y="3706"/>
                    <a:pt x="32" y="3706"/>
                  </a:cubicBezTo>
                  <a:cubicBezTo>
                    <a:pt x="32" y="3759"/>
                    <a:pt x="43" y="3834"/>
                    <a:pt x="43" y="3887"/>
                  </a:cubicBezTo>
                  <a:cubicBezTo>
                    <a:pt x="53" y="4057"/>
                    <a:pt x="53" y="4057"/>
                    <a:pt x="53" y="4057"/>
                  </a:cubicBezTo>
                  <a:cubicBezTo>
                    <a:pt x="64" y="4111"/>
                    <a:pt x="64" y="4185"/>
                    <a:pt x="75" y="4239"/>
                  </a:cubicBezTo>
                  <a:cubicBezTo>
                    <a:pt x="96" y="4420"/>
                    <a:pt x="96" y="4420"/>
                    <a:pt x="96" y="4420"/>
                  </a:cubicBezTo>
                  <a:cubicBezTo>
                    <a:pt x="96" y="4473"/>
                    <a:pt x="107" y="4547"/>
                    <a:pt x="117" y="4601"/>
                  </a:cubicBezTo>
                  <a:cubicBezTo>
                    <a:pt x="149" y="4792"/>
                    <a:pt x="149" y="4792"/>
                    <a:pt x="149" y="4792"/>
                  </a:cubicBezTo>
                  <a:cubicBezTo>
                    <a:pt x="149" y="4846"/>
                    <a:pt x="170" y="4931"/>
                    <a:pt x="181" y="4984"/>
                  </a:cubicBezTo>
                  <a:cubicBezTo>
                    <a:pt x="213" y="5176"/>
                    <a:pt x="213" y="5176"/>
                    <a:pt x="213" y="5176"/>
                  </a:cubicBezTo>
                  <a:cubicBezTo>
                    <a:pt x="224" y="5240"/>
                    <a:pt x="234" y="5314"/>
                    <a:pt x="245" y="5378"/>
                  </a:cubicBezTo>
                  <a:cubicBezTo>
                    <a:pt x="298" y="5580"/>
                    <a:pt x="298" y="5580"/>
                    <a:pt x="298" y="5580"/>
                  </a:cubicBezTo>
                  <a:cubicBezTo>
                    <a:pt x="309" y="5644"/>
                    <a:pt x="330" y="5729"/>
                    <a:pt x="341" y="5793"/>
                  </a:cubicBezTo>
                  <a:cubicBezTo>
                    <a:pt x="394" y="5996"/>
                    <a:pt x="394" y="5996"/>
                    <a:pt x="394" y="5996"/>
                  </a:cubicBezTo>
                  <a:cubicBezTo>
                    <a:pt x="415" y="6060"/>
                    <a:pt x="437" y="6155"/>
                    <a:pt x="447" y="6219"/>
                  </a:cubicBezTo>
                  <a:cubicBezTo>
                    <a:pt x="479" y="6347"/>
                    <a:pt x="479" y="6347"/>
                    <a:pt x="479" y="6347"/>
                  </a:cubicBezTo>
                  <a:cubicBezTo>
                    <a:pt x="490" y="6411"/>
                    <a:pt x="500" y="6517"/>
                    <a:pt x="500" y="6592"/>
                  </a:cubicBezTo>
                  <a:cubicBezTo>
                    <a:pt x="511" y="6752"/>
                    <a:pt x="511" y="6752"/>
                    <a:pt x="511" y="6752"/>
                  </a:cubicBezTo>
                  <a:cubicBezTo>
                    <a:pt x="522" y="6805"/>
                    <a:pt x="522" y="6869"/>
                    <a:pt x="522" y="6922"/>
                  </a:cubicBezTo>
                  <a:cubicBezTo>
                    <a:pt x="554" y="7103"/>
                    <a:pt x="554" y="7103"/>
                    <a:pt x="554" y="7103"/>
                  </a:cubicBezTo>
                  <a:cubicBezTo>
                    <a:pt x="564" y="7167"/>
                    <a:pt x="586" y="7252"/>
                    <a:pt x="607" y="7306"/>
                  </a:cubicBezTo>
                  <a:cubicBezTo>
                    <a:pt x="681" y="7487"/>
                    <a:pt x="681" y="7487"/>
                    <a:pt x="681" y="7487"/>
                  </a:cubicBezTo>
                  <a:cubicBezTo>
                    <a:pt x="724" y="7572"/>
                    <a:pt x="798" y="7678"/>
                    <a:pt x="852" y="7753"/>
                  </a:cubicBezTo>
                  <a:cubicBezTo>
                    <a:pt x="1001" y="7913"/>
                    <a:pt x="1001" y="7913"/>
                    <a:pt x="1001" y="7913"/>
                  </a:cubicBezTo>
                  <a:cubicBezTo>
                    <a:pt x="1214" y="8094"/>
                    <a:pt x="1246" y="8125"/>
                    <a:pt x="1501" y="8275"/>
                  </a:cubicBezTo>
                  <a:cubicBezTo>
                    <a:pt x="1725" y="8402"/>
                    <a:pt x="1725" y="8402"/>
                    <a:pt x="1725" y="8402"/>
                  </a:cubicBezTo>
                  <a:cubicBezTo>
                    <a:pt x="1820" y="8434"/>
                    <a:pt x="1937" y="8498"/>
                    <a:pt x="2033" y="8530"/>
                  </a:cubicBezTo>
                  <a:cubicBezTo>
                    <a:pt x="2289" y="8626"/>
                    <a:pt x="2289" y="8626"/>
                    <a:pt x="2289" y="8626"/>
                  </a:cubicBezTo>
                  <a:cubicBezTo>
                    <a:pt x="2385" y="8658"/>
                    <a:pt x="2502" y="8690"/>
                    <a:pt x="2587" y="8722"/>
                  </a:cubicBezTo>
                  <a:cubicBezTo>
                    <a:pt x="2864" y="8786"/>
                    <a:pt x="2864" y="8786"/>
                    <a:pt x="2864" y="8786"/>
                  </a:cubicBezTo>
                  <a:cubicBezTo>
                    <a:pt x="2959" y="8807"/>
                    <a:pt x="3076" y="8839"/>
                    <a:pt x="3172" y="8860"/>
                  </a:cubicBezTo>
                  <a:cubicBezTo>
                    <a:pt x="3460" y="8914"/>
                    <a:pt x="3460" y="8914"/>
                    <a:pt x="3460" y="8914"/>
                  </a:cubicBezTo>
                  <a:cubicBezTo>
                    <a:pt x="3545" y="8924"/>
                    <a:pt x="3662" y="8945"/>
                    <a:pt x="3758" y="8967"/>
                  </a:cubicBezTo>
                  <a:cubicBezTo>
                    <a:pt x="4045" y="8999"/>
                    <a:pt x="4045" y="8999"/>
                    <a:pt x="4045" y="8999"/>
                  </a:cubicBezTo>
                  <a:cubicBezTo>
                    <a:pt x="4141" y="9009"/>
                    <a:pt x="4258" y="9020"/>
                    <a:pt x="4343" y="9031"/>
                  </a:cubicBezTo>
                  <a:cubicBezTo>
                    <a:pt x="4641" y="9063"/>
                    <a:pt x="4641" y="9063"/>
                    <a:pt x="4641" y="9063"/>
                  </a:cubicBezTo>
                  <a:cubicBezTo>
                    <a:pt x="4737" y="9063"/>
                    <a:pt x="4854" y="9073"/>
                    <a:pt x="4939" y="9073"/>
                  </a:cubicBezTo>
                  <a:cubicBezTo>
                    <a:pt x="5248" y="9095"/>
                    <a:pt x="5248" y="9095"/>
                    <a:pt x="5248" y="9095"/>
                  </a:cubicBezTo>
                  <a:cubicBezTo>
                    <a:pt x="5333" y="9095"/>
                    <a:pt x="5450" y="9095"/>
                    <a:pt x="5546" y="9095"/>
                  </a:cubicBezTo>
                  <a:cubicBezTo>
                    <a:pt x="5844" y="9095"/>
                    <a:pt x="5844" y="9095"/>
                    <a:pt x="5844" y="9095"/>
                  </a:cubicBezTo>
                  <a:cubicBezTo>
                    <a:pt x="5940" y="9095"/>
                    <a:pt x="6057" y="9095"/>
                    <a:pt x="6153" y="9084"/>
                  </a:cubicBezTo>
                  <a:cubicBezTo>
                    <a:pt x="6461" y="9073"/>
                    <a:pt x="6461" y="9073"/>
                    <a:pt x="6461" y="9073"/>
                  </a:cubicBezTo>
                  <a:cubicBezTo>
                    <a:pt x="6557" y="9063"/>
                    <a:pt x="6674" y="9063"/>
                    <a:pt x="6770" y="9052"/>
                  </a:cubicBezTo>
                  <a:cubicBezTo>
                    <a:pt x="7079" y="9020"/>
                    <a:pt x="7079" y="9020"/>
                    <a:pt x="7079" y="9020"/>
                  </a:cubicBezTo>
                  <a:cubicBezTo>
                    <a:pt x="7175" y="9009"/>
                    <a:pt x="7302" y="8999"/>
                    <a:pt x="7398" y="8988"/>
                  </a:cubicBezTo>
                  <a:cubicBezTo>
                    <a:pt x="7707" y="8935"/>
                    <a:pt x="7707" y="8935"/>
                    <a:pt x="7707" y="8935"/>
                  </a:cubicBezTo>
                  <a:cubicBezTo>
                    <a:pt x="7803" y="8924"/>
                    <a:pt x="7930" y="8903"/>
                    <a:pt x="8016" y="8882"/>
                  </a:cubicBezTo>
                  <a:cubicBezTo>
                    <a:pt x="8314" y="8818"/>
                    <a:pt x="8314" y="8818"/>
                    <a:pt x="8314" y="8818"/>
                  </a:cubicBezTo>
                  <a:cubicBezTo>
                    <a:pt x="8399" y="8796"/>
                    <a:pt x="8527" y="8764"/>
                    <a:pt x="8612" y="8743"/>
                  </a:cubicBezTo>
                  <a:cubicBezTo>
                    <a:pt x="8888" y="8669"/>
                    <a:pt x="8888" y="8669"/>
                    <a:pt x="8888" y="8669"/>
                  </a:cubicBezTo>
                  <a:cubicBezTo>
                    <a:pt x="8974" y="8637"/>
                    <a:pt x="9080" y="8594"/>
                    <a:pt x="9165" y="8562"/>
                  </a:cubicBezTo>
                  <a:cubicBezTo>
                    <a:pt x="9421" y="8466"/>
                    <a:pt x="9421" y="8466"/>
                    <a:pt x="9421" y="8466"/>
                  </a:cubicBezTo>
                  <a:cubicBezTo>
                    <a:pt x="9495" y="8424"/>
                    <a:pt x="9602" y="8381"/>
                    <a:pt x="9676" y="8338"/>
                  </a:cubicBezTo>
                  <a:cubicBezTo>
                    <a:pt x="9900" y="8211"/>
                    <a:pt x="9900" y="8211"/>
                    <a:pt x="9900" y="8211"/>
                  </a:cubicBezTo>
                  <a:cubicBezTo>
                    <a:pt x="9964" y="8168"/>
                    <a:pt x="10070" y="8094"/>
                    <a:pt x="10134" y="8040"/>
                  </a:cubicBezTo>
                  <a:cubicBezTo>
                    <a:pt x="10304" y="7891"/>
                    <a:pt x="10304" y="7891"/>
                    <a:pt x="10304" y="7891"/>
                  </a:cubicBezTo>
                  <a:cubicBezTo>
                    <a:pt x="10368" y="7817"/>
                    <a:pt x="10453" y="7721"/>
                    <a:pt x="10506" y="7636"/>
                  </a:cubicBezTo>
                  <a:cubicBezTo>
                    <a:pt x="10581" y="7487"/>
                    <a:pt x="10581" y="7487"/>
                    <a:pt x="10581" y="7487"/>
                  </a:cubicBezTo>
                  <a:cubicBezTo>
                    <a:pt x="10730" y="7082"/>
                    <a:pt x="10709" y="6645"/>
                    <a:pt x="10815" y="6230"/>
                  </a:cubicBezTo>
                  <a:cubicBezTo>
                    <a:pt x="10868" y="6017"/>
                    <a:pt x="10868" y="6017"/>
                    <a:pt x="10868" y="6017"/>
                  </a:cubicBezTo>
                  <a:cubicBezTo>
                    <a:pt x="10890" y="5953"/>
                    <a:pt x="10911" y="5868"/>
                    <a:pt x="10922" y="5804"/>
                  </a:cubicBezTo>
                  <a:cubicBezTo>
                    <a:pt x="10975" y="5602"/>
                    <a:pt x="10975" y="5602"/>
                    <a:pt x="10975" y="5602"/>
                  </a:cubicBezTo>
                  <a:cubicBezTo>
                    <a:pt x="10985" y="5538"/>
                    <a:pt x="11007" y="5463"/>
                    <a:pt x="11017" y="5399"/>
                  </a:cubicBezTo>
                  <a:cubicBezTo>
                    <a:pt x="11060" y="5197"/>
                    <a:pt x="11060" y="5197"/>
                    <a:pt x="11060" y="5197"/>
                  </a:cubicBezTo>
                  <a:cubicBezTo>
                    <a:pt x="11071" y="5144"/>
                    <a:pt x="11081" y="5059"/>
                    <a:pt x="11092" y="5005"/>
                  </a:cubicBezTo>
                  <a:cubicBezTo>
                    <a:pt x="11124" y="4814"/>
                    <a:pt x="11124" y="4814"/>
                    <a:pt x="11124" y="4814"/>
                  </a:cubicBezTo>
                  <a:cubicBezTo>
                    <a:pt x="11134" y="4750"/>
                    <a:pt x="11145" y="4675"/>
                    <a:pt x="11156" y="4622"/>
                  </a:cubicBezTo>
                  <a:cubicBezTo>
                    <a:pt x="11177" y="4441"/>
                    <a:pt x="11177" y="4441"/>
                    <a:pt x="11177" y="4441"/>
                  </a:cubicBezTo>
                  <a:cubicBezTo>
                    <a:pt x="11188" y="4377"/>
                    <a:pt x="11198" y="4313"/>
                    <a:pt x="11198" y="4249"/>
                  </a:cubicBezTo>
                  <a:cubicBezTo>
                    <a:pt x="11220" y="4079"/>
                    <a:pt x="11220" y="4079"/>
                    <a:pt x="11220" y="4079"/>
                  </a:cubicBezTo>
                  <a:cubicBezTo>
                    <a:pt x="11220" y="4026"/>
                    <a:pt x="11230" y="3951"/>
                    <a:pt x="11230" y="3898"/>
                  </a:cubicBezTo>
                  <a:cubicBezTo>
                    <a:pt x="11241" y="3727"/>
                    <a:pt x="11241" y="3727"/>
                    <a:pt x="11241" y="3727"/>
                  </a:cubicBezTo>
                  <a:cubicBezTo>
                    <a:pt x="11252" y="3674"/>
                    <a:pt x="11252" y="3610"/>
                    <a:pt x="11252" y="3557"/>
                  </a:cubicBezTo>
                  <a:cubicBezTo>
                    <a:pt x="11262" y="3397"/>
                    <a:pt x="11262" y="3397"/>
                    <a:pt x="11262" y="3397"/>
                  </a:cubicBezTo>
                  <a:cubicBezTo>
                    <a:pt x="11262" y="3344"/>
                    <a:pt x="11273" y="3280"/>
                    <a:pt x="11273" y="3238"/>
                  </a:cubicBezTo>
                  <a:cubicBezTo>
                    <a:pt x="11273" y="3078"/>
                    <a:pt x="11273" y="3078"/>
                    <a:pt x="11273" y="3078"/>
                  </a:cubicBezTo>
                  <a:cubicBezTo>
                    <a:pt x="11273" y="3035"/>
                    <a:pt x="11273" y="2971"/>
                    <a:pt x="11273" y="2929"/>
                  </a:cubicBezTo>
                  <a:cubicBezTo>
                    <a:pt x="11283" y="2769"/>
                    <a:pt x="11283" y="2769"/>
                    <a:pt x="11283" y="2769"/>
                  </a:cubicBezTo>
                  <a:cubicBezTo>
                    <a:pt x="11283" y="2726"/>
                    <a:pt x="11283" y="2673"/>
                    <a:pt x="11283" y="2620"/>
                  </a:cubicBezTo>
                  <a:cubicBezTo>
                    <a:pt x="11273" y="2460"/>
                    <a:pt x="11273" y="2460"/>
                    <a:pt x="11273" y="2460"/>
                  </a:cubicBezTo>
                  <a:cubicBezTo>
                    <a:pt x="11262" y="2396"/>
                    <a:pt x="11241" y="2311"/>
                    <a:pt x="11230" y="2247"/>
                  </a:cubicBezTo>
                  <a:cubicBezTo>
                    <a:pt x="11177" y="2087"/>
                    <a:pt x="11177" y="2087"/>
                    <a:pt x="11177" y="2087"/>
                  </a:cubicBezTo>
                  <a:cubicBezTo>
                    <a:pt x="11145" y="2023"/>
                    <a:pt x="11103" y="1928"/>
                    <a:pt x="11060" y="1874"/>
                  </a:cubicBezTo>
                  <a:cubicBezTo>
                    <a:pt x="10953" y="1704"/>
                    <a:pt x="10953" y="1704"/>
                    <a:pt x="10953" y="1704"/>
                  </a:cubicBezTo>
                  <a:cubicBezTo>
                    <a:pt x="10890" y="1640"/>
                    <a:pt x="10815" y="1544"/>
                    <a:pt x="10751" y="1480"/>
                  </a:cubicBezTo>
                  <a:cubicBezTo>
                    <a:pt x="10581" y="1331"/>
                    <a:pt x="10581" y="1331"/>
                    <a:pt x="10581" y="1331"/>
                  </a:cubicBezTo>
                  <a:cubicBezTo>
                    <a:pt x="10315" y="1140"/>
                    <a:pt x="10315" y="1140"/>
                    <a:pt x="10144" y="1044"/>
                  </a:cubicBezTo>
                  <a:cubicBezTo>
                    <a:pt x="10538" y="1267"/>
                    <a:pt x="10698" y="1587"/>
                    <a:pt x="10698" y="1938"/>
                  </a:cubicBezTo>
                </a:path>
              </a:pathLst>
            </a:custGeom>
            <a:solidFill>
              <a:srgbClr val="FF9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744" name="Freeform 9"/>
            <p:cNvSpPr>
              <a:spLocks noChangeAspect="1"/>
            </p:cNvSpPr>
            <p:nvPr/>
          </p:nvSpPr>
          <p:spPr bwMode="auto">
            <a:xfrm>
              <a:off x="2187" y="1628"/>
              <a:ext cx="1284" cy="861"/>
            </a:xfrm>
            <a:custGeom>
              <a:avLst/>
              <a:gdLst>
                <a:gd name="T0" fmla="*/ 43 w 10700"/>
                <a:gd name="T1" fmla="*/ 2874 h 7175"/>
                <a:gd name="T2" fmla="*/ 8007 w 10700"/>
                <a:gd name="T3" fmla="*/ 1128 h 7175"/>
                <a:gd name="T4" fmla="*/ 8294 w 10700"/>
                <a:gd name="T5" fmla="*/ 5056 h 7175"/>
                <a:gd name="T6" fmla="*/ 9550 w 10700"/>
                <a:gd name="T7" fmla="*/ 7175 h 7175"/>
                <a:gd name="T8" fmla="*/ 10700 w 10700"/>
                <a:gd name="T9" fmla="*/ 1799 h 7175"/>
                <a:gd name="T10" fmla="*/ 10147 w 10700"/>
                <a:gd name="T11" fmla="*/ 905 h 7175"/>
                <a:gd name="T12" fmla="*/ 9252 w 10700"/>
                <a:gd name="T13" fmla="*/ 511 h 7175"/>
                <a:gd name="T14" fmla="*/ 8603 w 10700"/>
                <a:gd name="T15" fmla="*/ 330 h 7175"/>
                <a:gd name="T16" fmla="*/ 7964 w 10700"/>
                <a:gd name="T17" fmla="*/ 191 h 7175"/>
                <a:gd name="T18" fmla="*/ 7325 w 10700"/>
                <a:gd name="T19" fmla="*/ 96 h 7175"/>
                <a:gd name="T20" fmla="*/ 6686 w 10700"/>
                <a:gd name="T21" fmla="*/ 32 h 7175"/>
                <a:gd name="T22" fmla="*/ 6047 w 10700"/>
                <a:gd name="T23" fmla="*/ 0 h 7175"/>
                <a:gd name="T24" fmla="*/ 5409 w 10700"/>
                <a:gd name="T25" fmla="*/ 0 h 7175"/>
                <a:gd name="T26" fmla="*/ 4759 w 10700"/>
                <a:gd name="T27" fmla="*/ 21 h 7175"/>
                <a:gd name="T28" fmla="*/ 4099 w 10700"/>
                <a:gd name="T29" fmla="*/ 74 h 7175"/>
                <a:gd name="T30" fmla="*/ 3428 w 10700"/>
                <a:gd name="T31" fmla="*/ 159 h 7175"/>
                <a:gd name="T32" fmla="*/ 2779 w 10700"/>
                <a:gd name="T33" fmla="*/ 287 h 7175"/>
                <a:gd name="T34" fmla="*/ 2161 w 10700"/>
                <a:gd name="T35" fmla="*/ 458 h 7175"/>
                <a:gd name="T36" fmla="*/ 1565 w 10700"/>
                <a:gd name="T37" fmla="*/ 681 h 7175"/>
                <a:gd name="T38" fmla="*/ 1012 w 10700"/>
                <a:gd name="T39" fmla="*/ 969 h 7175"/>
                <a:gd name="T40" fmla="*/ 522 w 10700"/>
                <a:gd name="T41" fmla="*/ 1341 h 7175"/>
                <a:gd name="T42" fmla="*/ 149 w 10700"/>
                <a:gd name="T43" fmla="*/ 1841 h 7175"/>
                <a:gd name="T44" fmla="*/ 0 w 10700"/>
                <a:gd name="T45" fmla="*/ 2619 h 7175"/>
                <a:gd name="T46" fmla="*/ 0 w 10700"/>
                <a:gd name="T47" fmla="*/ 2917 h 7175"/>
                <a:gd name="T48" fmla="*/ 11 w 10700"/>
                <a:gd name="T49" fmla="*/ 3236 h 7175"/>
                <a:gd name="T50" fmla="*/ 32 w 10700"/>
                <a:gd name="T51" fmla="*/ 3566 h 7175"/>
                <a:gd name="T52" fmla="*/ 53 w 10700"/>
                <a:gd name="T53" fmla="*/ 3917 h 7175"/>
                <a:gd name="T54" fmla="*/ 96 w 10700"/>
                <a:gd name="T55" fmla="*/ 4279 h 7175"/>
                <a:gd name="T56" fmla="*/ 149 w 10700"/>
                <a:gd name="T57" fmla="*/ 4652 h 7175"/>
                <a:gd name="T58" fmla="*/ 213 w 10700"/>
                <a:gd name="T59" fmla="*/ 5035 h 7175"/>
                <a:gd name="T60" fmla="*/ 298 w 10700"/>
                <a:gd name="T61" fmla="*/ 5440 h 7175"/>
                <a:gd name="T62" fmla="*/ 394 w 10700"/>
                <a:gd name="T63" fmla="*/ 5855 h 7175"/>
                <a:gd name="T64" fmla="*/ 479 w 10700"/>
                <a:gd name="T65" fmla="*/ 6206 h 7175"/>
                <a:gd name="T66" fmla="*/ 511 w 10700"/>
                <a:gd name="T67" fmla="*/ 6611 h 7175"/>
                <a:gd name="T68" fmla="*/ 554 w 10700"/>
                <a:gd name="T69" fmla="*/ 6962 h 7175"/>
                <a:gd name="T70" fmla="*/ 607 w 10700"/>
                <a:gd name="T71" fmla="*/ 7164 h 717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0700"/>
                <a:gd name="T109" fmla="*/ 0 h 7175"/>
                <a:gd name="T110" fmla="*/ 10700 w 10700"/>
                <a:gd name="T111" fmla="*/ 7175 h 7175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0700" h="7175">
                  <a:moveTo>
                    <a:pt x="607" y="7164"/>
                  </a:moveTo>
                  <a:cubicBezTo>
                    <a:pt x="596" y="7143"/>
                    <a:pt x="43" y="4939"/>
                    <a:pt x="43" y="2874"/>
                  </a:cubicBezTo>
                  <a:cubicBezTo>
                    <a:pt x="43" y="2246"/>
                    <a:pt x="64" y="1948"/>
                    <a:pt x="596" y="1511"/>
                  </a:cubicBezTo>
                  <a:cubicBezTo>
                    <a:pt x="2247" y="170"/>
                    <a:pt x="7208" y="426"/>
                    <a:pt x="8007" y="1128"/>
                  </a:cubicBezTo>
                  <a:cubicBezTo>
                    <a:pt x="8283" y="1362"/>
                    <a:pt x="8688" y="3949"/>
                    <a:pt x="8709" y="4375"/>
                  </a:cubicBezTo>
                  <a:cubicBezTo>
                    <a:pt x="8741" y="4684"/>
                    <a:pt x="8741" y="4684"/>
                    <a:pt x="8294" y="5056"/>
                  </a:cubicBezTo>
                  <a:cubicBezTo>
                    <a:pt x="8230" y="5110"/>
                    <a:pt x="8113" y="5205"/>
                    <a:pt x="8166" y="5365"/>
                  </a:cubicBezTo>
                  <a:cubicBezTo>
                    <a:pt x="8390" y="6153"/>
                    <a:pt x="9742" y="6121"/>
                    <a:pt x="9550" y="7175"/>
                  </a:cubicBezTo>
                  <a:cubicBezTo>
                    <a:pt x="10434" y="6621"/>
                    <a:pt x="10136" y="6014"/>
                    <a:pt x="10296" y="5344"/>
                  </a:cubicBezTo>
                  <a:cubicBezTo>
                    <a:pt x="10658" y="3896"/>
                    <a:pt x="10700" y="2757"/>
                    <a:pt x="10700" y="1799"/>
                  </a:cubicBezTo>
                  <a:cubicBezTo>
                    <a:pt x="10700" y="1448"/>
                    <a:pt x="10540" y="1128"/>
                    <a:pt x="10147" y="905"/>
                  </a:cubicBezTo>
                  <a:cubicBezTo>
                    <a:pt x="10147" y="905"/>
                    <a:pt x="10147" y="905"/>
                    <a:pt x="10147" y="905"/>
                  </a:cubicBezTo>
                  <a:cubicBezTo>
                    <a:pt x="9848" y="745"/>
                    <a:pt x="9806" y="724"/>
                    <a:pt x="9529" y="617"/>
                  </a:cubicBezTo>
                  <a:cubicBezTo>
                    <a:pt x="9252" y="511"/>
                    <a:pt x="9252" y="511"/>
                    <a:pt x="9252" y="511"/>
                  </a:cubicBezTo>
                  <a:cubicBezTo>
                    <a:pt x="9146" y="479"/>
                    <a:pt x="9007" y="436"/>
                    <a:pt x="8901" y="404"/>
                  </a:cubicBezTo>
                  <a:cubicBezTo>
                    <a:pt x="8603" y="330"/>
                    <a:pt x="8603" y="330"/>
                    <a:pt x="8603" y="330"/>
                  </a:cubicBezTo>
                  <a:cubicBezTo>
                    <a:pt x="8507" y="298"/>
                    <a:pt x="8368" y="266"/>
                    <a:pt x="8273" y="245"/>
                  </a:cubicBezTo>
                  <a:cubicBezTo>
                    <a:pt x="7964" y="191"/>
                    <a:pt x="7964" y="191"/>
                    <a:pt x="7964" y="191"/>
                  </a:cubicBezTo>
                  <a:cubicBezTo>
                    <a:pt x="7868" y="170"/>
                    <a:pt x="7730" y="149"/>
                    <a:pt x="7634" y="138"/>
                  </a:cubicBezTo>
                  <a:cubicBezTo>
                    <a:pt x="7325" y="96"/>
                    <a:pt x="7325" y="96"/>
                    <a:pt x="7325" y="96"/>
                  </a:cubicBezTo>
                  <a:cubicBezTo>
                    <a:pt x="7229" y="85"/>
                    <a:pt x="7102" y="74"/>
                    <a:pt x="7006" y="64"/>
                  </a:cubicBezTo>
                  <a:cubicBezTo>
                    <a:pt x="6686" y="32"/>
                    <a:pt x="6686" y="32"/>
                    <a:pt x="6686" y="32"/>
                  </a:cubicBezTo>
                  <a:cubicBezTo>
                    <a:pt x="6590" y="32"/>
                    <a:pt x="6463" y="21"/>
                    <a:pt x="6367" y="10"/>
                  </a:cubicBezTo>
                  <a:cubicBezTo>
                    <a:pt x="6047" y="0"/>
                    <a:pt x="6047" y="0"/>
                    <a:pt x="6047" y="0"/>
                  </a:cubicBezTo>
                  <a:cubicBezTo>
                    <a:pt x="5952" y="0"/>
                    <a:pt x="5824" y="0"/>
                    <a:pt x="5728" y="0"/>
                  </a:cubicBezTo>
                  <a:cubicBezTo>
                    <a:pt x="5409" y="0"/>
                    <a:pt x="5409" y="0"/>
                    <a:pt x="5409" y="0"/>
                  </a:cubicBezTo>
                  <a:cubicBezTo>
                    <a:pt x="5313" y="0"/>
                    <a:pt x="5185" y="0"/>
                    <a:pt x="5089" y="0"/>
                  </a:cubicBezTo>
                  <a:cubicBezTo>
                    <a:pt x="4759" y="21"/>
                    <a:pt x="4759" y="21"/>
                    <a:pt x="4759" y="21"/>
                  </a:cubicBezTo>
                  <a:cubicBezTo>
                    <a:pt x="4663" y="32"/>
                    <a:pt x="4525" y="32"/>
                    <a:pt x="4429" y="42"/>
                  </a:cubicBezTo>
                  <a:cubicBezTo>
                    <a:pt x="4099" y="74"/>
                    <a:pt x="4099" y="74"/>
                    <a:pt x="4099" y="74"/>
                  </a:cubicBezTo>
                  <a:cubicBezTo>
                    <a:pt x="4003" y="85"/>
                    <a:pt x="3865" y="106"/>
                    <a:pt x="3758" y="117"/>
                  </a:cubicBezTo>
                  <a:cubicBezTo>
                    <a:pt x="3428" y="159"/>
                    <a:pt x="3428" y="159"/>
                    <a:pt x="3428" y="159"/>
                  </a:cubicBezTo>
                  <a:cubicBezTo>
                    <a:pt x="3333" y="181"/>
                    <a:pt x="3194" y="202"/>
                    <a:pt x="3098" y="223"/>
                  </a:cubicBezTo>
                  <a:cubicBezTo>
                    <a:pt x="2779" y="287"/>
                    <a:pt x="2779" y="287"/>
                    <a:pt x="2779" y="287"/>
                  </a:cubicBezTo>
                  <a:cubicBezTo>
                    <a:pt x="2683" y="319"/>
                    <a:pt x="2545" y="351"/>
                    <a:pt x="2449" y="372"/>
                  </a:cubicBezTo>
                  <a:cubicBezTo>
                    <a:pt x="2161" y="458"/>
                    <a:pt x="2161" y="458"/>
                    <a:pt x="2161" y="458"/>
                  </a:cubicBezTo>
                  <a:cubicBezTo>
                    <a:pt x="2055" y="489"/>
                    <a:pt x="1927" y="532"/>
                    <a:pt x="1831" y="575"/>
                  </a:cubicBezTo>
                  <a:cubicBezTo>
                    <a:pt x="1565" y="681"/>
                    <a:pt x="1565" y="681"/>
                    <a:pt x="1565" y="681"/>
                  </a:cubicBezTo>
                  <a:cubicBezTo>
                    <a:pt x="1469" y="724"/>
                    <a:pt x="1331" y="788"/>
                    <a:pt x="1235" y="841"/>
                  </a:cubicBezTo>
                  <a:cubicBezTo>
                    <a:pt x="1012" y="969"/>
                    <a:pt x="1012" y="969"/>
                    <a:pt x="1012" y="969"/>
                  </a:cubicBezTo>
                  <a:cubicBezTo>
                    <a:pt x="916" y="1032"/>
                    <a:pt x="777" y="1118"/>
                    <a:pt x="682" y="1192"/>
                  </a:cubicBezTo>
                  <a:cubicBezTo>
                    <a:pt x="522" y="1341"/>
                    <a:pt x="522" y="1341"/>
                    <a:pt x="522" y="1341"/>
                  </a:cubicBezTo>
                  <a:cubicBezTo>
                    <a:pt x="330" y="1533"/>
                    <a:pt x="320" y="1543"/>
                    <a:pt x="234" y="1682"/>
                  </a:cubicBezTo>
                  <a:cubicBezTo>
                    <a:pt x="149" y="1841"/>
                    <a:pt x="149" y="1841"/>
                    <a:pt x="149" y="1841"/>
                  </a:cubicBezTo>
                  <a:cubicBezTo>
                    <a:pt x="43" y="2086"/>
                    <a:pt x="11" y="2171"/>
                    <a:pt x="0" y="2470"/>
                  </a:cubicBezTo>
                  <a:cubicBezTo>
                    <a:pt x="0" y="2619"/>
                    <a:pt x="0" y="2619"/>
                    <a:pt x="0" y="2619"/>
                  </a:cubicBezTo>
                  <a:cubicBezTo>
                    <a:pt x="0" y="2661"/>
                    <a:pt x="0" y="2714"/>
                    <a:pt x="0" y="2768"/>
                  </a:cubicBezTo>
                  <a:cubicBezTo>
                    <a:pt x="0" y="2917"/>
                    <a:pt x="0" y="2917"/>
                    <a:pt x="0" y="2917"/>
                  </a:cubicBezTo>
                  <a:cubicBezTo>
                    <a:pt x="0" y="2970"/>
                    <a:pt x="0" y="3034"/>
                    <a:pt x="11" y="3076"/>
                  </a:cubicBezTo>
                  <a:cubicBezTo>
                    <a:pt x="11" y="3236"/>
                    <a:pt x="11" y="3236"/>
                    <a:pt x="11" y="3236"/>
                  </a:cubicBezTo>
                  <a:cubicBezTo>
                    <a:pt x="11" y="3289"/>
                    <a:pt x="21" y="3353"/>
                    <a:pt x="21" y="3406"/>
                  </a:cubicBezTo>
                  <a:cubicBezTo>
                    <a:pt x="32" y="3566"/>
                    <a:pt x="32" y="3566"/>
                    <a:pt x="32" y="3566"/>
                  </a:cubicBezTo>
                  <a:cubicBezTo>
                    <a:pt x="32" y="3619"/>
                    <a:pt x="43" y="3694"/>
                    <a:pt x="43" y="3747"/>
                  </a:cubicBezTo>
                  <a:cubicBezTo>
                    <a:pt x="53" y="3917"/>
                    <a:pt x="53" y="3917"/>
                    <a:pt x="53" y="3917"/>
                  </a:cubicBezTo>
                  <a:cubicBezTo>
                    <a:pt x="64" y="3971"/>
                    <a:pt x="64" y="4045"/>
                    <a:pt x="75" y="4098"/>
                  </a:cubicBezTo>
                  <a:cubicBezTo>
                    <a:pt x="96" y="4279"/>
                    <a:pt x="96" y="4279"/>
                    <a:pt x="96" y="4279"/>
                  </a:cubicBezTo>
                  <a:cubicBezTo>
                    <a:pt x="96" y="4332"/>
                    <a:pt x="107" y="4407"/>
                    <a:pt x="117" y="4460"/>
                  </a:cubicBezTo>
                  <a:cubicBezTo>
                    <a:pt x="149" y="4652"/>
                    <a:pt x="149" y="4652"/>
                    <a:pt x="149" y="4652"/>
                  </a:cubicBezTo>
                  <a:cubicBezTo>
                    <a:pt x="149" y="4705"/>
                    <a:pt x="170" y="4790"/>
                    <a:pt x="181" y="4843"/>
                  </a:cubicBezTo>
                  <a:cubicBezTo>
                    <a:pt x="213" y="5035"/>
                    <a:pt x="213" y="5035"/>
                    <a:pt x="213" y="5035"/>
                  </a:cubicBezTo>
                  <a:cubicBezTo>
                    <a:pt x="224" y="5099"/>
                    <a:pt x="234" y="5173"/>
                    <a:pt x="245" y="5237"/>
                  </a:cubicBezTo>
                  <a:cubicBezTo>
                    <a:pt x="298" y="5440"/>
                    <a:pt x="298" y="5440"/>
                    <a:pt x="298" y="5440"/>
                  </a:cubicBezTo>
                  <a:cubicBezTo>
                    <a:pt x="309" y="5503"/>
                    <a:pt x="330" y="5589"/>
                    <a:pt x="341" y="5653"/>
                  </a:cubicBezTo>
                  <a:cubicBezTo>
                    <a:pt x="394" y="5855"/>
                    <a:pt x="394" y="5855"/>
                    <a:pt x="394" y="5855"/>
                  </a:cubicBezTo>
                  <a:cubicBezTo>
                    <a:pt x="415" y="5919"/>
                    <a:pt x="437" y="6014"/>
                    <a:pt x="447" y="6078"/>
                  </a:cubicBezTo>
                  <a:cubicBezTo>
                    <a:pt x="479" y="6206"/>
                    <a:pt x="479" y="6206"/>
                    <a:pt x="479" y="6206"/>
                  </a:cubicBezTo>
                  <a:cubicBezTo>
                    <a:pt x="490" y="6270"/>
                    <a:pt x="501" y="6376"/>
                    <a:pt x="501" y="6451"/>
                  </a:cubicBezTo>
                  <a:cubicBezTo>
                    <a:pt x="511" y="6611"/>
                    <a:pt x="511" y="6611"/>
                    <a:pt x="511" y="6611"/>
                  </a:cubicBezTo>
                  <a:cubicBezTo>
                    <a:pt x="522" y="6664"/>
                    <a:pt x="522" y="6728"/>
                    <a:pt x="522" y="6781"/>
                  </a:cubicBezTo>
                  <a:cubicBezTo>
                    <a:pt x="554" y="6962"/>
                    <a:pt x="554" y="6962"/>
                    <a:pt x="554" y="6962"/>
                  </a:cubicBezTo>
                  <a:cubicBezTo>
                    <a:pt x="564" y="7026"/>
                    <a:pt x="586" y="7111"/>
                    <a:pt x="607" y="7164"/>
                  </a:cubicBezTo>
                  <a:cubicBezTo>
                    <a:pt x="607" y="7164"/>
                    <a:pt x="607" y="7164"/>
                    <a:pt x="607" y="7164"/>
                  </a:cubicBezTo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745" name="Freeform 10"/>
            <p:cNvSpPr>
              <a:spLocks noChangeAspect="1"/>
            </p:cNvSpPr>
            <p:nvPr/>
          </p:nvSpPr>
          <p:spPr bwMode="auto">
            <a:xfrm>
              <a:off x="2331" y="1736"/>
              <a:ext cx="1210" cy="998"/>
            </a:xfrm>
            <a:custGeom>
              <a:avLst/>
              <a:gdLst>
                <a:gd name="T0" fmla="*/ 9093 w 10083"/>
                <a:gd name="T1" fmla="*/ 4440 h 8316"/>
                <a:gd name="T2" fmla="*/ 8316 w 10083"/>
                <a:gd name="T3" fmla="*/ 6432 h 8316"/>
                <a:gd name="T4" fmla="*/ 202 w 10083"/>
                <a:gd name="T5" fmla="*/ 7188 h 8316"/>
                <a:gd name="T6" fmla="*/ 522 w 10083"/>
                <a:gd name="T7" fmla="*/ 7358 h 8316"/>
                <a:gd name="T8" fmla="*/ 1086 w 10083"/>
                <a:gd name="T9" fmla="*/ 7582 h 8316"/>
                <a:gd name="T10" fmla="*/ 1661 w 10083"/>
                <a:gd name="T11" fmla="*/ 7741 h 8316"/>
                <a:gd name="T12" fmla="*/ 2257 w 10083"/>
                <a:gd name="T13" fmla="*/ 7869 h 8316"/>
                <a:gd name="T14" fmla="*/ 2843 w 10083"/>
                <a:gd name="T15" fmla="*/ 7954 h 8316"/>
                <a:gd name="T16" fmla="*/ 3439 w 10083"/>
                <a:gd name="T17" fmla="*/ 8018 h 8316"/>
                <a:gd name="T18" fmla="*/ 4046 w 10083"/>
                <a:gd name="T19" fmla="*/ 8050 h 8316"/>
                <a:gd name="T20" fmla="*/ 4643 w 10083"/>
                <a:gd name="T21" fmla="*/ 8050 h 8316"/>
                <a:gd name="T22" fmla="*/ 5260 w 10083"/>
                <a:gd name="T23" fmla="*/ 8029 h 8316"/>
                <a:gd name="T24" fmla="*/ 5878 w 10083"/>
                <a:gd name="T25" fmla="*/ 7976 h 8316"/>
                <a:gd name="T26" fmla="*/ 6506 w 10083"/>
                <a:gd name="T27" fmla="*/ 7891 h 8316"/>
                <a:gd name="T28" fmla="*/ 7113 w 10083"/>
                <a:gd name="T29" fmla="*/ 7773 h 8316"/>
                <a:gd name="T30" fmla="*/ 7688 w 10083"/>
                <a:gd name="T31" fmla="*/ 7624 h 8316"/>
                <a:gd name="T32" fmla="*/ 8220 w 10083"/>
                <a:gd name="T33" fmla="*/ 7422 h 8316"/>
                <a:gd name="T34" fmla="*/ 8699 w 10083"/>
                <a:gd name="T35" fmla="*/ 7166 h 8316"/>
                <a:gd name="T36" fmla="*/ 9104 w 10083"/>
                <a:gd name="T37" fmla="*/ 6847 h 8316"/>
                <a:gd name="T38" fmla="*/ 9381 w 10083"/>
                <a:gd name="T39" fmla="*/ 6442 h 8316"/>
                <a:gd name="T40" fmla="*/ 9668 w 10083"/>
                <a:gd name="T41" fmla="*/ 4973 h 8316"/>
                <a:gd name="T42" fmla="*/ 9775 w 10083"/>
                <a:gd name="T43" fmla="*/ 4557 h 8316"/>
                <a:gd name="T44" fmla="*/ 9860 w 10083"/>
                <a:gd name="T45" fmla="*/ 4153 h 8316"/>
                <a:gd name="T46" fmla="*/ 9924 w 10083"/>
                <a:gd name="T47" fmla="*/ 3769 h 8316"/>
                <a:gd name="T48" fmla="*/ 9977 w 10083"/>
                <a:gd name="T49" fmla="*/ 3397 h 8316"/>
                <a:gd name="T50" fmla="*/ 10020 w 10083"/>
                <a:gd name="T51" fmla="*/ 3035 h 8316"/>
                <a:gd name="T52" fmla="*/ 10041 w 10083"/>
                <a:gd name="T53" fmla="*/ 2683 h 8316"/>
                <a:gd name="T54" fmla="*/ 10062 w 10083"/>
                <a:gd name="T55" fmla="*/ 2353 h 8316"/>
                <a:gd name="T56" fmla="*/ 10073 w 10083"/>
                <a:gd name="T57" fmla="*/ 2034 h 8316"/>
                <a:gd name="T58" fmla="*/ 10083 w 10083"/>
                <a:gd name="T59" fmla="*/ 1725 h 8316"/>
                <a:gd name="T60" fmla="*/ 10073 w 10083"/>
                <a:gd name="T61" fmla="*/ 1416 h 8316"/>
                <a:gd name="T62" fmla="*/ 9977 w 10083"/>
                <a:gd name="T63" fmla="*/ 1043 h 8316"/>
                <a:gd name="T64" fmla="*/ 9753 w 10083"/>
                <a:gd name="T65" fmla="*/ 660 h 8316"/>
                <a:gd name="T66" fmla="*/ 9381 w 10083"/>
                <a:gd name="T67" fmla="*/ 287 h 8316"/>
                <a:gd name="T68" fmla="*/ 9498 w 10083"/>
                <a:gd name="T69" fmla="*/ 894 h 831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0083"/>
                <a:gd name="T106" fmla="*/ 0 h 8316"/>
                <a:gd name="T107" fmla="*/ 10083 w 10083"/>
                <a:gd name="T108" fmla="*/ 8316 h 831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0083" h="8316">
                  <a:moveTo>
                    <a:pt x="9498" y="894"/>
                  </a:moveTo>
                  <a:cubicBezTo>
                    <a:pt x="9498" y="1853"/>
                    <a:pt x="9455" y="2992"/>
                    <a:pt x="9093" y="4440"/>
                  </a:cubicBezTo>
                  <a:cubicBezTo>
                    <a:pt x="8934" y="5111"/>
                    <a:pt x="9232" y="5718"/>
                    <a:pt x="8348" y="6272"/>
                  </a:cubicBezTo>
                  <a:cubicBezTo>
                    <a:pt x="8337" y="6325"/>
                    <a:pt x="8327" y="6389"/>
                    <a:pt x="8316" y="6432"/>
                  </a:cubicBezTo>
                  <a:cubicBezTo>
                    <a:pt x="7145" y="8157"/>
                    <a:pt x="1714" y="8316"/>
                    <a:pt x="0" y="7039"/>
                  </a:cubicBezTo>
                  <a:cubicBezTo>
                    <a:pt x="202" y="7188"/>
                    <a:pt x="202" y="7188"/>
                    <a:pt x="202" y="7188"/>
                  </a:cubicBezTo>
                  <a:cubicBezTo>
                    <a:pt x="298" y="7230"/>
                    <a:pt x="298" y="7230"/>
                    <a:pt x="298" y="7230"/>
                  </a:cubicBezTo>
                  <a:cubicBezTo>
                    <a:pt x="522" y="7358"/>
                    <a:pt x="522" y="7358"/>
                    <a:pt x="522" y="7358"/>
                  </a:cubicBezTo>
                  <a:cubicBezTo>
                    <a:pt x="618" y="7390"/>
                    <a:pt x="735" y="7454"/>
                    <a:pt x="831" y="7486"/>
                  </a:cubicBezTo>
                  <a:cubicBezTo>
                    <a:pt x="1086" y="7582"/>
                    <a:pt x="1086" y="7582"/>
                    <a:pt x="1086" y="7582"/>
                  </a:cubicBezTo>
                  <a:cubicBezTo>
                    <a:pt x="1182" y="7614"/>
                    <a:pt x="1299" y="7646"/>
                    <a:pt x="1384" y="7678"/>
                  </a:cubicBezTo>
                  <a:cubicBezTo>
                    <a:pt x="1661" y="7741"/>
                    <a:pt x="1661" y="7741"/>
                    <a:pt x="1661" y="7741"/>
                  </a:cubicBezTo>
                  <a:cubicBezTo>
                    <a:pt x="1757" y="7763"/>
                    <a:pt x="1874" y="7795"/>
                    <a:pt x="1970" y="7816"/>
                  </a:cubicBezTo>
                  <a:cubicBezTo>
                    <a:pt x="2257" y="7869"/>
                    <a:pt x="2257" y="7869"/>
                    <a:pt x="2257" y="7869"/>
                  </a:cubicBezTo>
                  <a:cubicBezTo>
                    <a:pt x="2343" y="7880"/>
                    <a:pt x="2460" y="7901"/>
                    <a:pt x="2556" y="7922"/>
                  </a:cubicBezTo>
                  <a:cubicBezTo>
                    <a:pt x="2843" y="7954"/>
                    <a:pt x="2843" y="7954"/>
                    <a:pt x="2843" y="7954"/>
                  </a:cubicBezTo>
                  <a:cubicBezTo>
                    <a:pt x="2939" y="7965"/>
                    <a:pt x="3056" y="7976"/>
                    <a:pt x="3141" y="7986"/>
                  </a:cubicBezTo>
                  <a:cubicBezTo>
                    <a:pt x="3439" y="8018"/>
                    <a:pt x="3439" y="8018"/>
                    <a:pt x="3439" y="8018"/>
                  </a:cubicBezTo>
                  <a:cubicBezTo>
                    <a:pt x="3535" y="8018"/>
                    <a:pt x="3652" y="8029"/>
                    <a:pt x="3737" y="8029"/>
                  </a:cubicBezTo>
                  <a:cubicBezTo>
                    <a:pt x="4046" y="8050"/>
                    <a:pt x="4046" y="8050"/>
                    <a:pt x="4046" y="8050"/>
                  </a:cubicBezTo>
                  <a:cubicBezTo>
                    <a:pt x="4131" y="8050"/>
                    <a:pt x="4249" y="8050"/>
                    <a:pt x="4344" y="8050"/>
                  </a:cubicBezTo>
                  <a:cubicBezTo>
                    <a:pt x="4643" y="8050"/>
                    <a:pt x="4643" y="8050"/>
                    <a:pt x="4643" y="8050"/>
                  </a:cubicBezTo>
                  <a:cubicBezTo>
                    <a:pt x="4738" y="8050"/>
                    <a:pt x="4855" y="8050"/>
                    <a:pt x="4951" y="8040"/>
                  </a:cubicBezTo>
                  <a:cubicBezTo>
                    <a:pt x="5260" y="8029"/>
                    <a:pt x="5260" y="8029"/>
                    <a:pt x="5260" y="8029"/>
                  </a:cubicBezTo>
                  <a:cubicBezTo>
                    <a:pt x="5356" y="8018"/>
                    <a:pt x="5473" y="8018"/>
                    <a:pt x="5569" y="8008"/>
                  </a:cubicBezTo>
                  <a:cubicBezTo>
                    <a:pt x="5878" y="7976"/>
                    <a:pt x="5878" y="7976"/>
                    <a:pt x="5878" y="7976"/>
                  </a:cubicBezTo>
                  <a:cubicBezTo>
                    <a:pt x="5973" y="7965"/>
                    <a:pt x="6101" y="7954"/>
                    <a:pt x="6197" y="7944"/>
                  </a:cubicBezTo>
                  <a:cubicBezTo>
                    <a:pt x="6506" y="7891"/>
                    <a:pt x="6506" y="7891"/>
                    <a:pt x="6506" y="7891"/>
                  </a:cubicBezTo>
                  <a:cubicBezTo>
                    <a:pt x="6602" y="7880"/>
                    <a:pt x="6729" y="7859"/>
                    <a:pt x="6815" y="7837"/>
                  </a:cubicBezTo>
                  <a:cubicBezTo>
                    <a:pt x="7113" y="7773"/>
                    <a:pt x="7113" y="7773"/>
                    <a:pt x="7113" y="7773"/>
                  </a:cubicBezTo>
                  <a:cubicBezTo>
                    <a:pt x="7198" y="7752"/>
                    <a:pt x="7326" y="7720"/>
                    <a:pt x="7411" y="7699"/>
                  </a:cubicBezTo>
                  <a:cubicBezTo>
                    <a:pt x="7688" y="7624"/>
                    <a:pt x="7688" y="7624"/>
                    <a:pt x="7688" y="7624"/>
                  </a:cubicBezTo>
                  <a:cubicBezTo>
                    <a:pt x="7773" y="7592"/>
                    <a:pt x="7879" y="7550"/>
                    <a:pt x="7965" y="7518"/>
                  </a:cubicBezTo>
                  <a:cubicBezTo>
                    <a:pt x="8220" y="7422"/>
                    <a:pt x="8220" y="7422"/>
                    <a:pt x="8220" y="7422"/>
                  </a:cubicBezTo>
                  <a:cubicBezTo>
                    <a:pt x="8295" y="7379"/>
                    <a:pt x="8401" y="7337"/>
                    <a:pt x="8476" y="7294"/>
                  </a:cubicBezTo>
                  <a:cubicBezTo>
                    <a:pt x="8699" y="7166"/>
                    <a:pt x="8699" y="7166"/>
                    <a:pt x="8699" y="7166"/>
                  </a:cubicBezTo>
                  <a:cubicBezTo>
                    <a:pt x="8763" y="7124"/>
                    <a:pt x="8870" y="7049"/>
                    <a:pt x="8934" y="6996"/>
                  </a:cubicBezTo>
                  <a:cubicBezTo>
                    <a:pt x="9104" y="6847"/>
                    <a:pt x="9104" y="6847"/>
                    <a:pt x="9104" y="6847"/>
                  </a:cubicBezTo>
                  <a:cubicBezTo>
                    <a:pt x="9168" y="6772"/>
                    <a:pt x="9253" y="6677"/>
                    <a:pt x="9306" y="6591"/>
                  </a:cubicBezTo>
                  <a:cubicBezTo>
                    <a:pt x="9381" y="6442"/>
                    <a:pt x="9381" y="6442"/>
                    <a:pt x="9381" y="6442"/>
                  </a:cubicBezTo>
                  <a:cubicBezTo>
                    <a:pt x="9530" y="6038"/>
                    <a:pt x="9508" y="5601"/>
                    <a:pt x="9615" y="5186"/>
                  </a:cubicBezTo>
                  <a:cubicBezTo>
                    <a:pt x="9668" y="4973"/>
                    <a:pt x="9668" y="4973"/>
                    <a:pt x="9668" y="4973"/>
                  </a:cubicBezTo>
                  <a:cubicBezTo>
                    <a:pt x="9690" y="4909"/>
                    <a:pt x="9711" y="4824"/>
                    <a:pt x="9721" y="4760"/>
                  </a:cubicBezTo>
                  <a:cubicBezTo>
                    <a:pt x="9775" y="4557"/>
                    <a:pt x="9775" y="4557"/>
                    <a:pt x="9775" y="4557"/>
                  </a:cubicBezTo>
                  <a:cubicBezTo>
                    <a:pt x="9785" y="4494"/>
                    <a:pt x="9807" y="4419"/>
                    <a:pt x="9817" y="4355"/>
                  </a:cubicBezTo>
                  <a:cubicBezTo>
                    <a:pt x="9860" y="4153"/>
                    <a:pt x="9860" y="4153"/>
                    <a:pt x="9860" y="4153"/>
                  </a:cubicBezTo>
                  <a:cubicBezTo>
                    <a:pt x="9871" y="4100"/>
                    <a:pt x="9881" y="4014"/>
                    <a:pt x="9892" y="3961"/>
                  </a:cubicBezTo>
                  <a:cubicBezTo>
                    <a:pt x="9924" y="3769"/>
                    <a:pt x="9924" y="3769"/>
                    <a:pt x="9924" y="3769"/>
                  </a:cubicBezTo>
                  <a:cubicBezTo>
                    <a:pt x="9934" y="3706"/>
                    <a:pt x="9945" y="3631"/>
                    <a:pt x="9956" y="3578"/>
                  </a:cubicBezTo>
                  <a:cubicBezTo>
                    <a:pt x="9977" y="3397"/>
                    <a:pt x="9977" y="3397"/>
                    <a:pt x="9977" y="3397"/>
                  </a:cubicBezTo>
                  <a:cubicBezTo>
                    <a:pt x="9988" y="3333"/>
                    <a:pt x="9998" y="3269"/>
                    <a:pt x="9998" y="3205"/>
                  </a:cubicBezTo>
                  <a:cubicBezTo>
                    <a:pt x="10020" y="3035"/>
                    <a:pt x="10020" y="3035"/>
                    <a:pt x="10020" y="3035"/>
                  </a:cubicBezTo>
                  <a:cubicBezTo>
                    <a:pt x="10020" y="2981"/>
                    <a:pt x="10030" y="2907"/>
                    <a:pt x="10030" y="2854"/>
                  </a:cubicBezTo>
                  <a:cubicBezTo>
                    <a:pt x="10041" y="2683"/>
                    <a:pt x="10041" y="2683"/>
                    <a:pt x="10041" y="2683"/>
                  </a:cubicBezTo>
                  <a:cubicBezTo>
                    <a:pt x="10052" y="2630"/>
                    <a:pt x="10052" y="2566"/>
                    <a:pt x="10052" y="2513"/>
                  </a:cubicBezTo>
                  <a:cubicBezTo>
                    <a:pt x="10062" y="2353"/>
                    <a:pt x="10062" y="2353"/>
                    <a:pt x="10062" y="2353"/>
                  </a:cubicBezTo>
                  <a:cubicBezTo>
                    <a:pt x="10062" y="2300"/>
                    <a:pt x="10073" y="2236"/>
                    <a:pt x="10073" y="2193"/>
                  </a:cubicBezTo>
                  <a:cubicBezTo>
                    <a:pt x="10073" y="2034"/>
                    <a:pt x="10073" y="2034"/>
                    <a:pt x="10073" y="2034"/>
                  </a:cubicBezTo>
                  <a:cubicBezTo>
                    <a:pt x="10073" y="1991"/>
                    <a:pt x="10073" y="1927"/>
                    <a:pt x="10073" y="1885"/>
                  </a:cubicBezTo>
                  <a:cubicBezTo>
                    <a:pt x="10083" y="1725"/>
                    <a:pt x="10083" y="1725"/>
                    <a:pt x="10083" y="1725"/>
                  </a:cubicBezTo>
                  <a:cubicBezTo>
                    <a:pt x="10083" y="1682"/>
                    <a:pt x="10083" y="1629"/>
                    <a:pt x="10083" y="1576"/>
                  </a:cubicBezTo>
                  <a:cubicBezTo>
                    <a:pt x="10073" y="1416"/>
                    <a:pt x="10073" y="1416"/>
                    <a:pt x="10073" y="1416"/>
                  </a:cubicBezTo>
                  <a:cubicBezTo>
                    <a:pt x="10062" y="1352"/>
                    <a:pt x="10041" y="1267"/>
                    <a:pt x="10030" y="1203"/>
                  </a:cubicBezTo>
                  <a:cubicBezTo>
                    <a:pt x="9977" y="1043"/>
                    <a:pt x="9977" y="1043"/>
                    <a:pt x="9977" y="1043"/>
                  </a:cubicBezTo>
                  <a:cubicBezTo>
                    <a:pt x="9945" y="979"/>
                    <a:pt x="9902" y="884"/>
                    <a:pt x="9860" y="830"/>
                  </a:cubicBezTo>
                  <a:cubicBezTo>
                    <a:pt x="9753" y="660"/>
                    <a:pt x="9753" y="660"/>
                    <a:pt x="9753" y="660"/>
                  </a:cubicBezTo>
                  <a:cubicBezTo>
                    <a:pt x="9690" y="596"/>
                    <a:pt x="9615" y="500"/>
                    <a:pt x="9551" y="436"/>
                  </a:cubicBezTo>
                  <a:cubicBezTo>
                    <a:pt x="9381" y="287"/>
                    <a:pt x="9381" y="287"/>
                    <a:pt x="9381" y="287"/>
                  </a:cubicBezTo>
                  <a:cubicBezTo>
                    <a:pt x="9115" y="96"/>
                    <a:pt x="9115" y="96"/>
                    <a:pt x="8944" y="0"/>
                  </a:cubicBezTo>
                  <a:cubicBezTo>
                    <a:pt x="9338" y="223"/>
                    <a:pt x="9498" y="543"/>
                    <a:pt x="9498" y="894"/>
                  </a:cubicBezTo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746" name="Freeform 11"/>
            <p:cNvSpPr>
              <a:spLocks noChangeAspect="1"/>
            </p:cNvSpPr>
            <p:nvPr/>
          </p:nvSpPr>
          <p:spPr bwMode="auto">
            <a:xfrm>
              <a:off x="2168" y="1620"/>
              <a:ext cx="1303" cy="851"/>
            </a:xfrm>
            <a:custGeom>
              <a:avLst/>
              <a:gdLst>
                <a:gd name="T0" fmla="*/ 277 w 10858"/>
                <a:gd name="T1" fmla="*/ 4547 h 7092"/>
                <a:gd name="T2" fmla="*/ 1362 w 10858"/>
                <a:gd name="T3" fmla="*/ 1182 h 7092"/>
                <a:gd name="T4" fmla="*/ 8516 w 10858"/>
                <a:gd name="T5" fmla="*/ 1246 h 7092"/>
                <a:gd name="T6" fmla="*/ 9134 w 10858"/>
                <a:gd name="T7" fmla="*/ 4494 h 7092"/>
                <a:gd name="T8" fmla="*/ 8708 w 10858"/>
                <a:gd name="T9" fmla="*/ 5175 h 7092"/>
                <a:gd name="T10" fmla="*/ 8591 w 10858"/>
                <a:gd name="T11" fmla="*/ 5484 h 7092"/>
                <a:gd name="T12" fmla="*/ 9006 w 10858"/>
                <a:gd name="T13" fmla="*/ 5921 h 7092"/>
                <a:gd name="T14" fmla="*/ 9921 w 10858"/>
                <a:gd name="T15" fmla="*/ 7092 h 7092"/>
                <a:gd name="T16" fmla="*/ 10454 w 10858"/>
                <a:gd name="T17" fmla="*/ 5409 h 7092"/>
                <a:gd name="T18" fmla="*/ 10858 w 10858"/>
                <a:gd name="T19" fmla="*/ 1864 h 7092"/>
                <a:gd name="T20" fmla="*/ 10305 w 10858"/>
                <a:gd name="T21" fmla="*/ 969 h 7092"/>
                <a:gd name="T22" fmla="*/ 10305 w 10858"/>
                <a:gd name="T23" fmla="*/ 969 h 7092"/>
                <a:gd name="T24" fmla="*/ 9687 w 10858"/>
                <a:gd name="T25" fmla="*/ 682 h 7092"/>
                <a:gd name="T26" fmla="*/ 9410 w 10858"/>
                <a:gd name="T27" fmla="*/ 575 h 7092"/>
                <a:gd name="T28" fmla="*/ 9059 w 10858"/>
                <a:gd name="T29" fmla="*/ 469 h 7092"/>
                <a:gd name="T30" fmla="*/ 8761 w 10858"/>
                <a:gd name="T31" fmla="*/ 394 h 7092"/>
                <a:gd name="T32" fmla="*/ 8431 w 10858"/>
                <a:gd name="T33" fmla="*/ 309 h 7092"/>
                <a:gd name="T34" fmla="*/ 8122 w 10858"/>
                <a:gd name="T35" fmla="*/ 256 h 7092"/>
                <a:gd name="T36" fmla="*/ 7792 w 10858"/>
                <a:gd name="T37" fmla="*/ 202 h 7092"/>
                <a:gd name="T38" fmla="*/ 7484 w 10858"/>
                <a:gd name="T39" fmla="*/ 160 h 7092"/>
                <a:gd name="T40" fmla="*/ 7164 w 10858"/>
                <a:gd name="T41" fmla="*/ 128 h 7092"/>
                <a:gd name="T42" fmla="*/ 6845 w 10858"/>
                <a:gd name="T43" fmla="*/ 96 h 7092"/>
                <a:gd name="T44" fmla="*/ 6525 w 10858"/>
                <a:gd name="T45" fmla="*/ 75 h 7092"/>
                <a:gd name="T46" fmla="*/ 6206 w 10858"/>
                <a:gd name="T47" fmla="*/ 64 h 7092"/>
                <a:gd name="T48" fmla="*/ 5887 w 10858"/>
                <a:gd name="T49" fmla="*/ 64 h 7092"/>
                <a:gd name="T50" fmla="*/ 5567 w 10858"/>
                <a:gd name="T51" fmla="*/ 64 h 7092"/>
                <a:gd name="T52" fmla="*/ 5248 w 10858"/>
                <a:gd name="T53" fmla="*/ 64 h 7092"/>
                <a:gd name="T54" fmla="*/ 4918 w 10858"/>
                <a:gd name="T55" fmla="*/ 85 h 7092"/>
                <a:gd name="T56" fmla="*/ 4588 w 10858"/>
                <a:gd name="T57" fmla="*/ 107 h 7092"/>
                <a:gd name="T58" fmla="*/ 4258 w 10858"/>
                <a:gd name="T59" fmla="*/ 139 h 7092"/>
                <a:gd name="T60" fmla="*/ 3917 w 10858"/>
                <a:gd name="T61" fmla="*/ 181 h 7092"/>
                <a:gd name="T62" fmla="*/ 3587 w 10858"/>
                <a:gd name="T63" fmla="*/ 224 h 7092"/>
                <a:gd name="T64" fmla="*/ 3257 w 10858"/>
                <a:gd name="T65" fmla="*/ 288 h 7092"/>
                <a:gd name="T66" fmla="*/ 2938 w 10858"/>
                <a:gd name="T67" fmla="*/ 352 h 7092"/>
                <a:gd name="T68" fmla="*/ 2608 w 10858"/>
                <a:gd name="T69" fmla="*/ 437 h 7092"/>
                <a:gd name="T70" fmla="*/ 2321 w 10858"/>
                <a:gd name="T71" fmla="*/ 522 h 7092"/>
                <a:gd name="T72" fmla="*/ 1990 w 10858"/>
                <a:gd name="T73" fmla="*/ 639 h 7092"/>
                <a:gd name="T74" fmla="*/ 1724 w 10858"/>
                <a:gd name="T75" fmla="*/ 746 h 7092"/>
                <a:gd name="T76" fmla="*/ 1394 w 10858"/>
                <a:gd name="T77" fmla="*/ 905 h 7092"/>
                <a:gd name="T78" fmla="*/ 1171 w 10858"/>
                <a:gd name="T79" fmla="*/ 1033 h 7092"/>
                <a:gd name="T80" fmla="*/ 841 w 10858"/>
                <a:gd name="T81" fmla="*/ 1257 h 7092"/>
                <a:gd name="T82" fmla="*/ 681 w 10858"/>
                <a:gd name="T83" fmla="*/ 1406 h 7092"/>
                <a:gd name="T84" fmla="*/ 394 w 10858"/>
                <a:gd name="T85" fmla="*/ 1746 h 7092"/>
                <a:gd name="T86" fmla="*/ 309 w 10858"/>
                <a:gd name="T87" fmla="*/ 1906 h 7092"/>
                <a:gd name="T88" fmla="*/ 159 w 10858"/>
                <a:gd name="T89" fmla="*/ 2534 h 7092"/>
                <a:gd name="T90" fmla="*/ 159 w 10858"/>
                <a:gd name="T91" fmla="*/ 2683 h 7092"/>
                <a:gd name="T92" fmla="*/ 159 w 10858"/>
                <a:gd name="T93" fmla="*/ 2833 h 7092"/>
                <a:gd name="T94" fmla="*/ 159 w 10858"/>
                <a:gd name="T95" fmla="*/ 2982 h 7092"/>
                <a:gd name="T96" fmla="*/ 170 w 10858"/>
                <a:gd name="T97" fmla="*/ 3141 h 7092"/>
                <a:gd name="T98" fmla="*/ 170 w 10858"/>
                <a:gd name="T99" fmla="*/ 3301 h 7092"/>
                <a:gd name="T100" fmla="*/ 181 w 10858"/>
                <a:gd name="T101" fmla="*/ 3471 h 7092"/>
                <a:gd name="T102" fmla="*/ 191 w 10858"/>
                <a:gd name="T103" fmla="*/ 3631 h 7092"/>
                <a:gd name="T104" fmla="*/ 202 w 10858"/>
                <a:gd name="T105" fmla="*/ 3812 h 7092"/>
                <a:gd name="T106" fmla="*/ 213 w 10858"/>
                <a:gd name="T107" fmla="*/ 3983 h 7092"/>
                <a:gd name="T108" fmla="*/ 234 w 10858"/>
                <a:gd name="T109" fmla="*/ 4164 h 7092"/>
                <a:gd name="T110" fmla="*/ 255 w 10858"/>
                <a:gd name="T111" fmla="*/ 4345 h 7092"/>
                <a:gd name="T112" fmla="*/ 277 w 10858"/>
                <a:gd name="T113" fmla="*/ 4526 h 7092"/>
                <a:gd name="T114" fmla="*/ 309 w 10858"/>
                <a:gd name="T115" fmla="*/ 4717 h 7092"/>
                <a:gd name="T116" fmla="*/ 319 w 10858"/>
                <a:gd name="T117" fmla="*/ 4834 h 7092"/>
                <a:gd name="T118" fmla="*/ 287 w 10858"/>
                <a:gd name="T119" fmla="*/ 4632 h 7092"/>
                <a:gd name="T120" fmla="*/ 277 w 10858"/>
                <a:gd name="T121" fmla="*/ 4547 h 709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0858"/>
                <a:gd name="T184" fmla="*/ 0 h 7092"/>
                <a:gd name="T185" fmla="*/ 10858 w 10858"/>
                <a:gd name="T186" fmla="*/ 7092 h 709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0858" h="7092">
                  <a:moveTo>
                    <a:pt x="277" y="4547"/>
                  </a:moveTo>
                  <a:cubicBezTo>
                    <a:pt x="0" y="2492"/>
                    <a:pt x="21" y="1714"/>
                    <a:pt x="1362" y="1182"/>
                  </a:cubicBezTo>
                  <a:cubicBezTo>
                    <a:pt x="4301" y="0"/>
                    <a:pt x="8090" y="799"/>
                    <a:pt x="8516" y="1246"/>
                  </a:cubicBezTo>
                  <a:cubicBezTo>
                    <a:pt x="8718" y="1448"/>
                    <a:pt x="9112" y="4078"/>
                    <a:pt x="9134" y="4494"/>
                  </a:cubicBezTo>
                  <a:cubicBezTo>
                    <a:pt x="9144" y="4802"/>
                    <a:pt x="9155" y="4824"/>
                    <a:pt x="8708" y="5175"/>
                  </a:cubicBezTo>
                  <a:cubicBezTo>
                    <a:pt x="8665" y="5207"/>
                    <a:pt x="8537" y="5303"/>
                    <a:pt x="8591" y="5484"/>
                  </a:cubicBezTo>
                  <a:cubicBezTo>
                    <a:pt x="8623" y="5601"/>
                    <a:pt x="8910" y="5846"/>
                    <a:pt x="9006" y="5921"/>
                  </a:cubicBezTo>
                  <a:cubicBezTo>
                    <a:pt x="9496" y="6325"/>
                    <a:pt x="9836" y="6677"/>
                    <a:pt x="9921" y="7092"/>
                  </a:cubicBezTo>
                  <a:cubicBezTo>
                    <a:pt x="10539" y="6581"/>
                    <a:pt x="10305" y="6016"/>
                    <a:pt x="10454" y="5409"/>
                  </a:cubicBezTo>
                  <a:cubicBezTo>
                    <a:pt x="10816" y="3961"/>
                    <a:pt x="10858" y="2822"/>
                    <a:pt x="10858" y="1864"/>
                  </a:cubicBezTo>
                  <a:cubicBezTo>
                    <a:pt x="10858" y="1512"/>
                    <a:pt x="10698" y="1193"/>
                    <a:pt x="10305" y="969"/>
                  </a:cubicBezTo>
                  <a:cubicBezTo>
                    <a:pt x="10305" y="969"/>
                    <a:pt x="10305" y="969"/>
                    <a:pt x="10305" y="969"/>
                  </a:cubicBezTo>
                  <a:cubicBezTo>
                    <a:pt x="10007" y="809"/>
                    <a:pt x="9964" y="788"/>
                    <a:pt x="9687" y="682"/>
                  </a:cubicBezTo>
                  <a:cubicBezTo>
                    <a:pt x="9410" y="575"/>
                    <a:pt x="9410" y="575"/>
                    <a:pt x="9410" y="575"/>
                  </a:cubicBezTo>
                  <a:cubicBezTo>
                    <a:pt x="9304" y="543"/>
                    <a:pt x="9166" y="501"/>
                    <a:pt x="9059" y="469"/>
                  </a:cubicBezTo>
                  <a:cubicBezTo>
                    <a:pt x="8761" y="394"/>
                    <a:pt x="8761" y="394"/>
                    <a:pt x="8761" y="394"/>
                  </a:cubicBezTo>
                  <a:cubicBezTo>
                    <a:pt x="8665" y="362"/>
                    <a:pt x="8527" y="330"/>
                    <a:pt x="8431" y="309"/>
                  </a:cubicBezTo>
                  <a:cubicBezTo>
                    <a:pt x="8122" y="256"/>
                    <a:pt x="8122" y="256"/>
                    <a:pt x="8122" y="256"/>
                  </a:cubicBezTo>
                  <a:cubicBezTo>
                    <a:pt x="8026" y="234"/>
                    <a:pt x="7888" y="213"/>
                    <a:pt x="7792" y="202"/>
                  </a:cubicBezTo>
                  <a:cubicBezTo>
                    <a:pt x="7484" y="160"/>
                    <a:pt x="7484" y="160"/>
                    <a:pt x="7484" y="160"/>
                  </a:cubicBezTo>
                  <a:cubicBezTo>
                    <a:pt x="7388" y="149"/>
                    <a:pt x="7260" y="139"/>
                    <a:pt x="7164" y="128"/>
                  </a:cubicBezTo>
                  <a:cubicBezTo>
                    <a:pt x="6845" y="96"/>
                    <a:pt x="6845" y="96"/>
                    <a:pt x="6845" y="96"/>
                  </a:cubicBezTo>
                  <a:cubicBezTo>
                    <a:pt x="6749" y="96"/>
                    <a:pt x="6621" y="85"/>
                    <a:pt x="6525" y="75"/>
                  </a:cubicBezTo>
                  <a:cubicBezTo>
                    <a:pt x="6206" y="64"/>
                    <a:pt x="6206" y="64"/>
                    <a:pt x="6206" y="64"/>
                  </a:cubicBezTo>
                  <a:cubicBezTo>
                    <a:pt x="6110" y="64"/>
                    <a:pt x="5983" y="64"/>
                    <a:pt x="5887" y="64"/>
                  </a:cubicBezTo>
                  <a:cubicBezTo>
                    <a:pt x="5567" y="64"/>
                    <a:pt x="5567" y="64"/>
                    <a:pt x="5567" y="64"/>
                  </a:cubicBezTo>
                  <a:cubicBezTo>
                    <a:pt x="5472" y="64"/>
                    <a:pt x="5344" y="64"/>
                    <a:pt x="5248" y="64"/>
                  </a:cubicBezTo>
                  <a:cubicBezTo>
                    <a:pt x="4918" y="85"/>
                    <a:pt x="4918" y="85"/>
                    <a:pt x="4918" y="85"/>
                  </a:cubicBezTo>
                  <a:cubicBezTo>
                    <a:pt x="4822" y="96"/>
                    <a:pt x="4684" y="96"/>
                    <a:pt x="4588" y="107"/>
                  </a:cubicBezTo>
                  <a:cubicBezTo>
                    <a:pt x="4258" y="139"/>
                    <a:pt x="4258" y="139"/>
                    <a:pt x="4258" y="139"/>
                  </a:cubicBezTo>
                  <a:cubicBezTo>
                    <a:pt x="4162" y="149"/>
                    <a:pt x="4024" y="171"/>
                    <a:pt x="3917" y="181"/>
                  </a:cubicBezTo>
                  <a:cubicBezTo>
                    <a:pt x="3587" y="224"/>
                    <a:pt x="3587" y="224"/>
                    <a:pt x="3587" y="224"/>
                  </a:cubicBezTo>
                  <a:cubicBezTo>
                    <a:pt x="3492" y="245"/>
                    <a:pt x="3353" y="266"/>
                    <a:pt x="3257" y="288"/>
                  </a:cubicBezTo>
                  <a:cubicBezTo>
                    <a:pt x="2938" y="352"/>
                    <a:pt x="2938" y="352"/>
                    <a:pt x="2938" y="352"/>
                  </a:cubicBezTo>
                  <a:cubicBezTo>
                    <a:pt x="2842" y="383"/>
                    <a:pt x="2704" y="415"/>
                    <a:pt x="2608" y="437"/>
                  </a:cubicBezTo>
                  <a:cubicBezTo>
                    <a:pt x="2321" y="522"/>
                    <a:pt x="2321" y="522"/>
                    <a:pt x="2321" y="522"/>
                  </a:cubicBezTo>
                  <a:cubicBezTo>
                    <a:pt x="2214" y="554"/>
                    <a:pt x="2086" y="596"/>
                    <a:pt x="1990" y="639"/>
                  </a:cubicBezTo>
                  <a:cubicBezTo>
                    <a:pt x="1724" y="746"/>
                    <a:pt x="1724" y="746"/>
                    <a:pt x="1724" y="746"/>
                  </a:cubicBezTo>
                  <a:cubicBezTo>
                    <a:pt x="1629" y="788"/>
                    <a:pt x="1490" y="852"/>
                    <a:pt x="1394" y="905"/>
                  </a:cubicBezTo>
                  <a:cubicBezTo>
                    <a:pt x="1171" y="1033"/>
                    <a:pt x="1171" y="1033"/>
                    <a:pt x="1171" y="1033"/>
                  </a:cubicBezTo>
                  <a:cubicBezTo>
                    <a:pt x="1075" y="1097"/>
                    <a:pt x="937" y="1182"/>
                    <a:pt x="841" y="1257"/>
                  </a:cubicBezTo>
                  <a:cubicBezTo>
                    <a:pt x="681" y="1406"/>
                    <a:pt x="681" y="1406"/>
                    <a:pt x="681" y="1406"/>
                  </a:cubicBezTo>
                  <a:cubicBezTo>
                    <a:pt x="489" y="1597"/>
                    <a:pt x="479" y="1608"/>
                    <a:pt x="394" y="1746"/>
                  </a:cubicBezTo>
                  <a:cubicBezTo>
                    <a:pt x="309" y="1906"/>
                    <a:pt x="309" y="1906"/>
                    <a:pt x="309" y="1906"/>
                  </a:cubicBezTo>
                  <a:cubicBezTo>
                    <a:pt x="202" y="2151"/>
                    <a:pt x="170" y="2236"/>
                    <a:pt x="159" y="2534"/>
                  </a:cubicBezTo>
                  <a:cubicBezTo>
                    <a:pt x="159" y="2683"/>
                    <a:pt x="159" y="2683"/>
                    <a:pt x="159" y="2683"/>
                  </a:cubicBezTo>
                  <a:cubicBezTo>
                    <a:pt x="159" y="2726"/>
                    <a:pt x="159" y="2779"/>
                    <a:pt x="159" y="2833"/>
                  </a:cubicBezTo>
                  <a:cubicBezTo>
                    <a:pt x="159" y="2982"/>
                    <a:pt x="159" y="2982"/>
                    <a:pt x="159" y="2982"/>
                  </a:cubicBezTo>
                  <a:cubicBezTo>
                    <a:pt x="159" y="3035"/>
                    <a:pt x="159" y="3099"/>
                    <a:pt x="170" y="3141"/>
                  </a:cubicBezTo>
                  <a:cubicBezTo>
                    <a:pt x="170" y="3301"/>
                    <a:pt x="170" y="3301"/>
                    <a:pt x="170" y="3301"/>
                  </a:cubicBezTo>
                  <a:cubicBezTo>
                    <a:pt x="170" y="3354"/>
                    <a:pt x="181" y="3418"/>
                    <a:pt x="181" y="3471"/>
                  </a:cubicBezTo>
                  <a:cubicBezTo>
                    <a:pt x="191" y="3631"/>
                    <a:pt x="191" y="3631"/>
                    <a:pt x="191" y="3631"/>
                  </a:cubicBezTo>
                  <a:cubicBezTo>
                    <a:pt x="191" y="3684"/>
                    <a:pt x="202" y="3759"/>
                    <a:pt x="202" y="3812"/>
                  </a:cubicBezTo>
                  <a:cubicBezTo>
                    <a:pt x="213" y="3983"/>
                    <a:pt x="213" y="3983"/>
                    <a:pt x="213" y="3983"/>
                  </a:cubicBezTo>
                  <a:cubicBezTo>
                    <a:pt x="223" y="4036"/>
                    <a:pt x="223" y="4110"/>
                    <a:pt x="234" y="4164"/>
                  </a:cubicBezTo>
                  <a:cubicBezTo>
                    <a:pt x="255" y="4345"/>
                    <a:pt x="255" y="4345"/>
                    <a:pt x="255" y="4345"/>
                  </a:cubicBezTo>
                  <a:cubicBezTo>
                    <a:pt x="255" y="4398"/>
                    <a:pt x="266" y="4472"/>
                    <a:pt x="277" y="4526"/>
                  </a:cubicBezTo>
                  <a:cubicBezTo>
                    <a:pt x="309" y="4717"/>
                    <a:pt x="309" y="4717"/>
                    <a:pt x="309" y="4717"/>
                  </a:cubicBezTo>
                  <a:cubicBezTo>
                    <a:pt x="319" y="4834"/>
                    <a:pt x="319" y="4834"/>
                    <a:pt x="319" y="4834"/>
                  </a:cubicBezTo>
                  <a:cubicBezTo>
                    <a:pt x="287" y="4632"/>
                    <a:pt x="287" y="4632"/>
                    <a:pt x="287" y="4632"/>
                  </a:cubicBezTo>
                  <a:cubicBezTo>
                    <a:pt x="287" y="4611"/>
                    <a:pt x="287" y="4568"/>
                    <a:pt x="277" y="4547"/>
                  </a:cubicBezTo>
                </a:path>
              </a:pathLst>
            </a:custGeom>
            <a:solidFill>
              <a:srgbClr val="FF9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747" name="Freeform 12"/>
            <p:cNvSpPr>
              <a:spLocks noChangeAspect="1"/>
            </p:cNvSpPr>
            <p:nvPr/>
          </p:nvSpPr>
          <p:spPr bwMode="auto">
            <a:xfrm>
              <a:off x="2243" y="2362"/>
              <a:ext cx="9" cy="90"/>
            </a:xfrm>
            <a:custGeom>
              <a:avLst/>
              <a:gdLst>
                <a:gd name="T0" fmla="*/ 32 w 75"/>
                <a:gd name="T1" fmla="*/ 333 h 750"/>
                <a:gd name="T2" fmla="*/ 53 w 75"/>
                <a:gd name="T3" fmla="*/ 665 h 750"/>
                <a:gd name="T4" fmla="*/ 75 w 75"/>
                <a:gd name="T5" fmla="*/ 750 h 750"/>
                <a:gd name="T6" fmla="*/ 53 w 75"/>
                <a:gd name="T7" fmla="*/ 654 h 750"/>
                <a:gd name="T8" fmla="*/ 0 w 75"/>
                <a:gd name="T9" fmla="*/ 0 h 750"/>
                <a:gd name="T10" fmla="*/ 21 w 75"/>
                <a:gd name="T11" fmla="*/ 129 h 750"/>
                <a:gd name="T12" fmla="*/ 32 w 75"/>
                <a:gd name="T13" fmla="*/ 333 h 75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5"/>
                <a:gd name="T22" fmla="*/ 0 h 750"/>
                <a:gd name="T23" fmla="*/ 75 w 75"/>
                <a:gd name="T24" fmla="*/ 750 h 75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5" h="750">
                  <a:moveTo>
                    <a:pt x="32" y="333"/>
                  </a:moveTo>
                  <a:cubicBezTo>
                    <a:pt x="43" y="515"/>
                    <a:pt x="53" y="579"/>
                    <a:pt x="53" y="665"/>
                  </a:cubicBezTo>
                  <a:cubicBezTo>
                    <a:pt x="64" y="686"/>
                    <a:pt x="64" y="729"/>
                    <a:pt x="75" y="750"/>
                  </a:cubicBezTo>
                  <a:cubicBezTo>
                    <a:pt x="64" y="718"/>
                    <a:pt x="64" y="686"/>
                    <a:pt x="53" y="654"/>
                  </a:cubicBezTo>
                  <a:cubicBezTo>
                    <a:pt x="21" y="150"/>
                    <a:pt x="21" y="150"/>
                    <a:pt x="0" y="0"/>
                  </a:cubicBezTo>
                  <a:cubicBezTo>
                    <a:pt x="21" y="129"/>
                    <a:pt x="21" y="129"/>
                    <a:pt x="21" y="129"/>
                  </a:cubicBezTo>
                  <a:cubicBezTo>
                    <a:pt x="21" y="193"/>
                    <a:pt x="32" y="268"/>
                    <a:pt x="32" y="333"/>
                  </a:cubicBezTo>
                </a:path>
              </a:pathLst>
            </a:custGeom>
            <a:solidFill>
              <a:srgbClr val="FF9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748" name="Freeform 13"/>
            <p:cNvSpPr>
              <a:spLocks noChangeAspect="1"/>
            </p:cNvSpPr>
            <p:nvPr/>
          </p:nvSpPr>
          <p:spPr bwMode="auto">
            <a:xfrm>
              <a:off x="2441" y="1736"/>
              <a:ext cx="1100" cy="1034"/>
            </a:xfrm>
            <a:custGeom>
              <a:avLst/>
              <a:gdLst>
                <a:gd name="T0" fmla="*/ 8176 w 9166"/>
                <a:gd name="T1" fmla="*/ 4441 h 8616"/>
                <a:gd name="T2" fmla="*/ 7644 w 9166"/>
                <a:gd name="T3" fmla="*/ 6124 h 8616"/>
                <a:gd name="T4" fmla="*/ 255 w 9166"/>
                <a:gd name="T5" fmla="*/ 7615 h 8616"/>
                <a:gd name="T6" fmla="*/ 745 w 9166"/>
                <a:gd name="T7" fmla="*/ 7743 h 8616"/>
                <a:gd name="T8" fmla="*/ 1341 w 9166"/>
                <a:gd name="T9" fmla="*/ 7871 h 8616"/>
                <a:gd name="T10" fmla="*/ 1927 w 9166"/>
                <a:gd name="T11" fmla="*/ 7956 h 8616"/>
                <a:gd name="T12" fmla="*/ 2523 w 9166"/>
                <a:gd name="T13" fmla="*/ 8020 h 8616"/>
                <a:gd name="T14" fmla="*/ 3130 w 9166"/>
                <a:gd name="T15" fmla="*/ 8052 h 8616"/>
                <a:gd name="T16" fmla="*/ 3726 w 9166"/>
                <a:gd name="T17" fmla="*/ 8052 h 8616"/>
                <a:gd name="T18" fmla="*/ 4344 w 9166"/>
                <a:gd name="T19" fmla="*/ 8031 h 8616"/>
                <a:gd name="T20" fmla="*/ 4961 w 9166"/>
                <a:gd name="T21" fmla="*/ 7977 h 8616"/>
                <a:gd name="T22" fmla="*/ 5589 w 9166"/>
                <a:gd name="T23" fmla="*/ 7892 h 8616"/>
                <a:gd name="T24" fmla="*/ 6196 w 9166"/>
                <a:gd name="T25" fmla="*/ 7775 h 8616"/>
                <a:gd name="T26" fmla="*/ 6771 w 9166"/>
                <a:gd name="T27" fmla="*/ 7626 h 8616"/>
                <a:gd name="T28" fmla="*/ 7303 w 9166"/>
                <a:gd name="T29" fmla="*/ 7424 h 8616"/>
                <a:gd name="T30" fmla="*/ 7782 w 9166"/>
                <a:gd name="T31" fmla="*/ 7168 h 8616"/>
                <a:gd name="T32" fmla="*/ 8187 w 9166"/>
                <a:gd name="T33" fmla="*/ 6848 h 8616"/>
                <a:gd name="T34" fmla="*/ 8464 w 9166"/>
                <a:gd name="T35" fmla="*/ 6444 h 8616"/>
                <a:gd name="T36" fmla="*/ 8751 w 9166"/>
                <a:gd name="T37" fmla="*/ 4974 h 8616"/>
                <a:gd name="T38" fmla="*/ 8858 w 9166"/>
                <a:gd name="T39" fmla="*/ 4558 h 8616"/>
                <a:gd name="T40" fmla="*/ 8943 w 9166"/>
                <a:gd name="T41" fmla="*/ 4154 h 8616"/>
                <a:gd name="T42" fmla="*/ 9007 w 9166"/>
                <a:gd name="T43" fmla="*/ 3770 h 8616"/>
                <a:gd name="T44" fmla="*/ 9060 w 9166"/>
                <a:gd name="T45" fmla="*/ 3397 h 8616"/>
                <a:gd name="T46" fmla="*/ 9103 w 9166"/>
                <a:gd name="T47" fmla="*/ 3035 h 8616"/>
                <a:gd name="T48" fmla="*/ 9124 w 9166"/>
                <a:gd name="T49" fmla="*/ 2684 h 8616"/>
                <a:gd name="T50" fmla="*/ 9145 w 9166"/>
                <a:gd name="T51" fmla="*/ 2354 h 8616"/>
                <a:gd name="T52" fmla="*/ 9156 w 9166"/>
                <a:gd name="T53" fmla="*/ 2034 h 8616"/>
                <a:gd name="T54" fmla="*/ 9166 w 9166"/>
                <a:gd name="T55" fmla="*/ 1725 h 8616"/>
                <a:gd name="T56" fmla="*/ 9156 w 9166"/>
                <a:gd name="T57" fmla="*/ 1416 h 8616"/>
                <a:gd name="T58" fmla="*/ 9060 w 9166"/>
                <a:gd name="T59" fmla="*/ 1044 h 8616"/>
                <a:gd name="T60" fmla="*/ 8836 w 9166"/>
                <a:gd name="T61" fmla="*/ 660 h 8616"/>
                <a:gd name="T62" fmla="*/ 8464 w 9166"/>
                <a:gd name="T63" fmla="*/ 287 h 8616"/>
                <a:gd name="T64" fmla="*/ 8581 w 9166"/>
                <a:gd name="T65" fmla="*/ 894 h 861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9166"/>
                <a:gd name="T100" fmla="*/ 0 h 8616"/>
                <a:gd name="T101" fmla="*/ 9166 w 9166"/>
                <a:gd name="T102" fmla="*/ 8616 h 861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9166" h="8616">
                  <a:moveTo>
                    <a:pt x="8581" y="894"/>
                  </a:moveTo>
                  <a:cubicBezTo>
                    <a:pt x="8581" y="1853"/>
                    <a:pt x="8538" y="2993"/>
                    <a:pt x="8176" y="4441"/>
                  </a:cubicBezTo>
                  <a:cubicBezTo>
                    <a:pt x="8027" y="5048"/>
                    <a:pt x="8262" y="5613"/>
                    <a:pt x="7644" y="6124"/>
                  </a:cubicBezTo>
                  <a:cubicBezTo>
                    <a:pt x="7644" y="6124"/>
                    <a:pt x="7644" y="6124"/>
                    <a:pt x="7644" y="6124"/>
                  </a:cubicBezTo>
                  <a:cubicBezTo>
                    <a:pt x="8049" y="7690"/>
                    <a:pt x="2970" y="8616"/>
                    <a:pt x="0" y="7519"/>
                  </a:cubicBezTo>
                  <a:cubicBezTo>
                    <a:pt x="255" y="7615"/>
                    <a:pt x="255" y="7615"/>
                    <a:pt x="255" y="7615"/>
                  </a:cubicBezTo>
                  <a:cubicBezTo>
                    <a:pt x="468" y="7679"/>
                    <a:pt x="468" y="7679"/>
                    <a:pt x="468" y="7679"/>
                  </a:cubicBezTo>
                  <a:cubicBezTo>
                    <a:pt x="745" y="7743"/>
                    <a:pt x="745" y="7743"/>
                    <a:pt x="745" y="7743"/>
                  </a:cubicBezTo>
                  <a:cubicBezTo>
                    <a:pt x="841" y="7764"/>
                    <a:pt x="958" y="7796"/>
                    <a:pt x="1054" y="7818"/>
                  </a:cubicBezTo>
                  <a:cubicBezTo>
                    <a:pt x="1341" y="7871"/>
                    <a:pt x="1341" y="7871"/>
                    <a:pt x="1341" y="7871"/>
                  </a:cubicBezTo>
                  <a:cubicBezTo>
                    <a:pt x="1426" y="7882"/>
                    <a:pt x="1544" y="7903"/>
                    <a:pt x="1639" y="7924"/>
                  </a:cubicBezTo>
                  <a:cubicBezTo>
                    <a:pt x="1927" y="7956"/>
                    <a:pt x="1927" y="7956"/>
                    <a:pt x="1927" y="7956"/>
                  </a:cubicBezTo>
                  <a:cubicBezTo>
                    <a:pt x="2023" y="7967"/>
                    <a:pt x="2140" y="7977"/>
                    <a:pt x="2225" y="7988"/>
                  </a:cubicBezTo>
                  <a:cubicBezTo>
                    <a:pt x="2523" y="8020"/>
                    <a:pt x="2523" y="8020"/>
                    <a:pt x="2523" y="8020"/>
                  </a:cubicBezTo>
                  <a:cubicBezTo>
                    <a:pt x="2619" y="8020"/>
                    <a:pt x="2736" y="8031"/>
                    <a:pt x="2821" y="8031"/>
                  </a:cubicBezTo>
                  <a:cubicBezTo>
                    <a:pt x="3130" y="8052"/>
                    <a:pt x="3130" y="8052"/>
                    <a:pt x="3130" y="8052"/>
                  </a:cubicBezTo>
                  <a:cubicBezTo>
                    <a:pt x="3215" y="8052"/>
                    <a:pt x="3332" y="8052"/>
                    <a:pt x="3428" y="8052"/>
                  </a:cubicBezTo>
                  <a:cubicBezTo>
                    <a:pt x="3726" y="8052"/>
                    <a:pt x="3726" y="8052"/>
                    <a:pt x="3726" y="8052"/>
                  </a:cubicBezTo>
                  <a:cubicBezTo>
                    <a:pt x="3822" y="8052"/>
                    <a:pt x="3939" y="8052"/>
                    <a:pt x="4035" y="8041"/>
                  </a:cubicBezTo>
                  <a:cubicBezTo>
                    <a:pt x="4344" y="8031"/>
                    <a:pt x="4344" y="8031"/>
                    <a:pt x="4344" y="8031"/>
                  </a:cubicBezTo>
                  <a:cubicBezTo>
                    <a:pt x="4439" y="8020"/>
                    <a:pt x="4557" y="8020"/>
                    <a:pt x="4652" y="8009"/>
                  </a:cubicBezTo>
                  <a:cubicBezTo>
                    <a:pt x="4961" y="7977"/>
                    <a:pt x="4961" y="7977"/>
                    <a:pt x="4961" y="7977"/>
                  </a:cubicBezTo>
                  <a:cubicBezTo>
                    <a:pt x="5057" y="7967"/>
                    <a:pt x="5185" y="7956"/>
                    <a:pt x="5280" y="7945"/>
                  </a:cubicBezTo>
                  <a:cubicBezTo>
                    <a:pt x="5589" y="7892"/>
                    <a:pt x="5589" y="7892"/>
                    <a:pt x="5589" y="7892"/>
                  </a:cubicBezTo>
                  <a:cubicBezTo>
                    <a:pt x="5685" y="7882"/>
                    <a:pt x="5813" y="7860"/>
                    <a:pt x="5898" y="7839"/>
                  </a:cubicBezTo>
                  <a:cubicBezTo>
                    <a:pt x="6196" y="7775"/>
                    <a:pt x="6196" y="7775"/>
                    <a:pt x="6196" y="7775"/>
                  </a:cubicBezTo>
                  <a:cubicBezTo>
                    <a:pt x="6281" y="7754"/>
                    <a:pt x="6409" y="7722"/>
                    <a:pt x="6494" y="7700"/>
                  </a:cubicBezTo>
                  <a:cubicBezTo>
                    <a:pt x="6771" y="7626"/>
                    <a:pt x="6771" y="7626"/>
                    <a:pt x="6771" y="7626"/>
                  </a:cubicBezTo>
                  <a:cubicBezTo>
                    <a:pt x="6856" y="7594"/>
                    <a:pt x="6963" y="7551"/>
                    <a:pt x="7048" y="7519"/>
                  </a:cubicBezTo>
                  <a:cubicBezTo>
                    <a:pt x="7303" y="7424"/>
                    <a:pt x="7303" y="7424"/>
                    <a:pt x="7303" y="7424"/>
                  </a:cubicBezTo>
                  <a:cubicBezTo>
                    <a:pt x="7378" y="7381"/>
                    <a:pt x="7484" y="7338"/>
                    <a:pt x="7559" y="7296"/>
                  </a:cubicBezTo>
                  <a:cubicBezTo>
                    <a:pt x="7782" y="7168"/>
                    <a:pt x="7782" y="7168"/>
                    <a:pt x="7782" y="7168"/>
                  </a:cubicBezTo>
                  <a:cubicBezTo>
                    <a:pt x="7846" y="7125"/>
                    <a:pt x="7953" y="7051"/>
                    <a:pt x="8017" y="6998"/>
                  </a:cubicBezTo>
                  <a:cubicBezTo>
                    <a:pt x="8187" y="6848"/>
                    <a:pt x="8187" y="6848"/>
                    <a:pt x="8187" y="6848"/>
                  </a:cubicBezTo>
                  <a:cubicBezTo>
                    <a:pt x="8251" y="6774"/>
                    <a:pt x="8336" y="6678"/>
                    <a:pt x="8389" y="6593"/>
                  </a:cubicBezTo>
                  <a:cubicBezTo>
                    <a:pt x="8464" y="6444"/>
                    <a:pt x="8464" y="6444"/>
                    <a:pt x="8464" y="6444"/>
                  </a:cubicBezTo>
                  <a:cubicBezTo>
                    <a:pt x="8613" y="6039"/>
                    <a:pt x="8592" y="5602"/>
                    <a:pt x="8698" y="5187"/>
                  </a:cubicBezTo>
                  <a:cubicBezTo>
                    <a:pt x="8751" y="4974"/>
                    <a:pt x="8751" y="4974"/>
                    <a:pt x="8751" y="4974"/>
                  </a:cubicBezTo>
                  <a:cubicBezTo>
                    <a:pt x="8773" y="4910"/>
                    <a:pt x="8794" y="4825"/>
                    <a:pt x="8804" y="4761"/>
                  </a:cubicBezTo>
                  <a:cubicBezTo>
                    <a:pt x="8858" y="4558"/>
                    <a:pt x="8858" y="4558"/>
                    <a:pt x="8858" y="4558"/>
                  </a:cubicBezTo>
                  <a:cubicBezTo>
                    <a:pt x="8868" y="4495"/>
                    <a:pt x="8890" y="4420"/>
                    <a:pt x="8900" y="4356"/>
                  </a:cubicBezTo>
                  <a:cubicBezTo>
                    <a:pt x="8943" y="4154"/>
                    <a:pt x="8943" y="4154"/>
                    <a:pt x="8943" y="4154"/>
                  </a:cubicBezTo>
                  <a:cubicBezTo>
                    <a:pt x="8954" y="4100"/>
                    <a:pt x="8964" y="4015"/>
                    <a:pt x="8975" y="3962"/>
                  </a:cubicBezTo>
                  <a:cubicBezTo>
                    <a:pt x="9007" y="3770"/>
                    <a:pt x="9007" y="3770"/>
                    <a:pt x="9007" y="3770"/>
                  </a:cubicBezTo>
                  <a:cubicBezTo>
                    <a:pt x="9017" y="3706"/>
                    <a:pt x="9028" y="3632"/>
                    <a:pt x="9039" y="3579"/>
                  </a:cubicBezTo>
                  <a:cubicBezTo>
                    <a:pt x="9060" y="3397"/>
                    <a:pt x="9060" y="3397"/>
                    <a:pt x="9060" y="3397"/>
                  </a:cubicBezTo>
                  <a:cubicBezTo>
                    <a:pt x="9071" y="3334"/>
                    <a:pt x="9081" y="3270"/>
                    <a:pt x="9081" y="3206"/>
                  </a:cubicBezTo>
                  <a:cubicBezTo>
                    <a:pt x="9103" y="3035"/>
                    <a:pt x="9103" y="3035"/>
                    <a:pt x="9103" y="3035"/>
                  </a:cubicBezTo>
                  <a:cubicBezTo>
                    <a:pt x="9103" y="2982"/>
                    <a:pt x="9113" y="2908"/>
                    <a:pt x="9113" y="2854"/>
                  </a:cubicBezTo>
                  <a:cubicBezTo>
                    <a:pt x="9124" y="2684"/>
                    <a:pt x="9124" y="2684"/>
                    <a:pt x="9124" y="2684"/>
                  </a:cubicBezTo>
                  <a:cubicBezTo>
                    <a:pt x="9135" y="2631"/>
                    <a:pt x="9135" y="2567"/>
                    <a:pt x="9135" y="2513"/>
                  </a:cubicBezTo>
                  <a:cubicBezTo>
                    <a:pt x="9145" y="2354"/>
                    <a:pt x="9145" y="2354"/>
                    <a:pt x="9145" y="2354"/>
                  </a:cubicBezTo>
                  <a:cubicBezTo>
                    <a:pt x="9145" y="2300"/>
                    <a:pt x="9156" y="2237"/>
                    <a:pt x="9156" y="2194"/>
                  </a:cubicBezTo>
                  <a:cubicBezTo>
                    <a:pt x="9156" y="2034"/>
                    <a:pt x="9156" y="2034"/>
                    <a:pt x="9156" y="2034"/>
                  </a:cubicBezTo>
                  <a:cubicBezTo>
                    <a:pt x="9156" y="1992"/>
                    <a:pt x="9156" y="1928"/>
                    <a:pt x="9156" y="1885"/>
                  </a:cubicBezTo>
                  <a:cubicBezTo>
                    <a:pt x="9166" y="1725"/>
                    <a:pt x="9166" y="1725"/>
                    <a:pt x="9166" y="1725"/>
                  </a:cubicBezTo>
                  <a:cubicBezTo>
                    <a:pt x="9166" y="1683"/>
                    <a:pt x="9166" y="1629"/>
                    <a:pt x="9166" y="1576"/>
                  </a:cubicBezTo>
                  <a:cubicBezTo>
                    <a:pt x="9156" y="1416"/>
                    <a:pt x="9156" y="1416"/>
                    <a:pt x="9156" y="1416"/>
                  </a:cubicBezTo>
                  <a:cubicBezTo>
                    <a:pt x="9145" y="1352"/>
                    <a:pt x="9124" y="1267"/>
                    <a:pt x="9113" y="1203"/>
                  </a:cubicBezTo>
                  <a:cubicBezTo>
                    <a:pt x="9060" y="1044"/>
                    <a:pt x="9060" y="1044"/>
                    <a:pt x="9060" y="1044"/>
                  </a:cubicBezTo>
                  <a:cubicBezTo>
                    <a:pt x="9028" y="980"/>
                    <a:pt x="8985" y="884"/>
                    <a:pt x="8943" y="831"/>
                  </a:cubicBezTo>
                  <a:cubicBezTo>
                    <a:pt x="8836" y="660"/>
                    <a:pt x="8836" y="660"/>
                    <a:pt x="8836" y="660"/>
                  </a:cubicBezTo>
                  <a:cubicBezTo>
                    <a:pt x="8773" y="596"/>
                    <a:pt x="8698" y="500"/>
                    <a:pt x="8634" y="436"/>
                  </a:cubicBezTo>
                  <a:cubicBezTo>
                    <a:pt x="8464" y="287"/>
                    <a:pt x="8464" y="287"/>
                    <a:pt x="8464" y="287"/>
                  </a:cubicBezTo>
                  <a:cubicBezTo>
                    <a:pt x="8198" y="96"/>
                    <a:pt x="8198" y="96"/>
                    <a:pt x="8027" y="0"/>
                  </a:cubicBezTo>
                  <a:cubicBezTo>
                    <a:pt x="8421" y="223"/>
                    <a:pt x="8581" y="543"/>
                    <a:pt x="8581" y="894"/>
                  </a:cubicBezTo>
                </a:path>
              </a:pathLst>
            </a:custGeom>
            <a:solidFill>
              <a:srgbClr val="FF9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749" name="Freeform 14"/>
            <p:cNvSpPr>
              <a:spLocks noChangeAspect="1"/>
            </p:cNvSpPr>
            <p:nvPr/>
          </p:nvSpPr>
          <p:spPr bwMode="auto">
            <a:xfrm>
              <a:off x="2187" y="1598"/>
              <a:ext cx="1284" cy="859"/>
            </a:xfrm>
            <a:custGeom>
              <a:avLst/>
              <a:gdLst>
                <a:gd name="T0" fmla="*/ 0 w 10700"/>
                <a:gd name="T1" fmla="*/ 2759 h 7158"/>
                <a:gd name="T2" fmla="*/ 8688 w 10700"/>
                <a:gd name="T3" fmla="*/ 1480 h 7158"/>
                <a:gd name="T4" fmla="*/ 9210 w 10700"/>
                <a:gd name="T5" fmla="*/ 4420 h 7158"/>
                <a:gd name="T6" fmla="*/ 8837 w 10700"/>
                <a:gd name="T7" fmla="*/ 5411 h 7158"/>
                <a:gd name="T8" fmla="*/ 8720 w 10700"/>
                <a:gd name="T9" fmla="*/ 5720 h 7158"/>
                <a:gd name="T10" fmla="*/ 9891 w 10700"/>
                <a:gd name="T11" fmla="*/ 7158 h 7158"/>
                <a:gd name="T12" fmla="*/ 10296 w 10700"/>
                <a:gd name="T13" fmla="*/ 5592 h 7158"/>
                <a:gd name="T14" fmla="*/ 10700 w 10700"/>
                <a:gd name="T15" fmla="*/ 2045 h 7158"/>
                <a:gd name="T16" fmla="*/ 10147 w 10700"/>
                <a:gd name="T17" fmla="*/ 1150 h 7158"/>
                <a:gd name="T18" fmla="*/ 10147 w 10700"/>
                <a:gd name="T19" fmla="*/ 1150 h 7158"/>
                <a:gd name="T20" fmla="*/ 9529 w 10700"/>
                <a:gd name="T21" fmla="*/ 863 h 7158"/>
                <a:gd name="T22" fmla="*/ 9252 w 10700"/>
                <a:gd name="T23" fmla="*/ 756 h 7158"/>
                <a:gd name="T24" fmla="*/ 8901 w 10700"/>
                <a:gd name="T25" fmla="*/ 650 h 7158"/>
                <a:gd name="T26" fmla="*/ 8603 w 10700"/>
                <a:gd name="T27" fmla="*/ 575 h 7158"/>
                <a:gd name="T28" fmla="*/ 8273 w 10700"/>
                <a:gd name="T29" fmla="*/ 490 h 7158"/>
                <a:gd name="T30" fmla="*/ 7964 w 10700"/>
                <a:gd name="T31" fmla="*/ 437 h 7158"/>
                <a:gd name="T32" fmla="*/ 7634 w 10700"/>
                <a:gd name="T33" fmla="*/ 383 h 7158"/>
                <a:gd name="T34" fmla="*/ 7325 w 10700"/>
                <a:gd name="T35" fmla="*/ 341 h 7158"/>
                <a:gd name="T36" fmla="*/ 7006 w 10700"/>
                <a:gd name="T37" fmla="*/ 309 h 7158"/>
                <a:gd name="T38" fmla="*/ 6686 w 10700"/>
                <a:gd name="T39" fmla="*/ 277 h 7158"/>
                <a:gd name="T40" fmla="*/ 6367 w 10700"/>
                <a:gd name="T41" fmla="*/ 255 h 7158"/>
                <a:gd name="T42" fmla="*/ 6047 w 10700"/>
                <a:gd name="T43" fmla="*/ 245 h 7158"/>
                <a:gd name="T44" fmla="*/ 5728 w 10700"/>
                <a:gd name="T45" fmla="*/ 245 h 7158"/>
                <a:gd name="T46" fmla="*/ 5409 w 10700"/>
                <a:gd name="T47" fmla="*/ 245 h 7158"/>
                <a:gd name="T48" fmla="*/ 5089 w 10700"/>
                <a:gd name="T49" fmla="*/ 245 h 7158"/>
                <a:gd name="T50" fmla="*/ 4759 w 10700"/>
                <a:gd name="T51" fmla="*/ 266 h 7158"/>
                <a:gd name="T52" fmla="*/ 4429 w 10700"/>
                <a:gd name="T53" fmla="*/ 287 h 7158"/>
                <a:gd name="T54" fmla="*/ 4099 w 10700"/>
                <a:gd name="T55" fmla="*/ 319 h 7158"/>
                <a:gd name="T56" fmla="*/ 3758 w 10700"/>
                <a:gd name="T57" fmla="*/ 362 h 7158"/>
                <a:gd name="T58" fmla="*/ 3428 w 10700"/>
                <a:gd name="T59" fmla="*/ 405 h 7158"/>
                <a:gd name="T60" fmla="*/ 3098 w 10700"/>
                <a:gd name="T61" fmla="*/ 469 h 7158"/>
                <a:gd name="T62" fmla="*/ 2779 w 10700"/>
                <a:gd name="T63" fmla="*/ 532 h 7158"/>
                <a:gd name="T64" fmla="*/ 2449 w 10700"/>
                <a:gd name="T65" fmla="*/ 618 h 7158"/>
                <a:gd name="T66" fmla="*/ 2161 w 10700"/>
                <a:gd name="T67" fmla="*/ 703 h 7158"/>
                <a:gd name="T68" fmla="*/ 1831 w 10700"/>
                <a:gd name="T69" fmla="*/ 820 h 7158"/>
                <a:gd name="T70" fmla="*/ 1565 w 10700"/>
                <a:gd name="T71" fmla="*/ 927 h 7158"/>
                <a:gd name="T72" fmla="*/ 1235 w 10700"/>
                <a:gd name="T73" fmla="*/ 1086 h 7158"/>
                <a:gd name="T74" fmla="*/ 1012 w 10700"/>
                <a:gd name="T75" fmla="*/ 1214 h 7158"/>
                <a:gd name="T76" fmla="*/ 682 w 10700"/>
                <a:gd name="T77" fmla="*/ 1438 h 7158"/>
                <a:gd name="T78" fmla="*/ 522 w 10700"/>
                <a:gd name="T79" fmla="*/ 1587 h 7158"/>
                <a:gd name="T80" fmla="*/ 234 w 10700"/>
                <a:gd name="T81" fmla="*/ 1928 h 7158"/>
                <a:gd name="T82" fmla="*/ 149 w 10700"/>
                <a:gd name="T83" fmla="*/ 2088 h 7158"/>
                <a:gd name="T84" fmla="*/ 0 w 10700"/>
                <a:gd name="T85" fmla="*/ 2716 h 7158"/>
                <a:gd name="T86" fmla="*/ 0 w 10700"/>
                <a:gd name="T87" fmla="*/ 2865 h 7158"/>
                <a:gd name="T88" fmla="*/ 0 w 10700"/>
                <a:gd name="T89" fmla="*/ 2961 h 7158"/>
                <a:gd name="T90" fmla="*/ 0 w 10700"/>
                <a:gd name="T91" fmla="*/ 2791 h 7158"/>
                <a:gd name="T92" fmla="*/ 0 w 10700"/>
                <a:gd name="T93" fmla="*/ 2759 h 7158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0700"/>
                <a:gd name="T142" fmla="*/ 0 h 7158"/>
                <a:gd name="T143" fmla="*/ 10700 w 10700"/>
                <a:gd name="T144" fmla="*/ 7158 h 7158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0700" h="7158">
                  <a:moveTo>
                    <a:pt x="0" y="2759"/>
                  </a:moveTo>
                  <a:cubicBezTo>
                    <a:pt x="96" y="0"/>
                    <a:pt x="7847" y="522"/>
                    <a:pt x="8688" y="1480"/>
                  </a:cubicBezTo>
                  <a:cubicBezTo>
                    <a:pt x="8848" y="1651"/>
                    <a:pt x="9178" y="3611"/>
                    <a:pt x="9210" y="4420"/>
                  </a:cubicBezTo>
                  <a:cubicBezTo>
                    <a:pt x="9242" y="5049"/>
                    <a:pt x="9242" y="5049"/>
                    <a:pt x="8837" y="5411"/>
                  </a:cubicBezTo>
                  <a:cubicBezTo>
                    <a:pt x="8784" y="5454"/>
                    <a:pt x="8677" y="5550"/>
                    <a:pt x="8720" y="5720"/>
                  </a:cubicBezTo>
                  <a:cubicBezTo>
                    <a:pt x="8880" y="6381"/>
                    <a:pt x="9689" y="6519"/>
                    <a:pt x="9891" y="7158"/>
                  </a:cubicBezTo>
                  <a:cubicBezTo>
                    <a:pt x="10349" y="6668"/>
                    <a:pt x="10157" y="6157"/>
                    <a:pt x="10296" y="5592"/>
                  </a:cubicBezTo>
                  <a:cubicBezTo>
                    <a:pt x="10658" y="4144"/>
                    <a:pt x="10700" y="3004"/>
                    <a:pt x="10700" y="2045"/>
                  </a:cubicBezTo>
                  <a:cubicBezTo>
                    <a:pt x="10700" y="1694"/>
                    <a:pt x="10540" y="1374"/>
                    <a:pt x="10147" y="1150"/>
                  </a:cubicBezTo>
                  <a:cubicBezTo>
                    <a:pt x="10147" y="1150"/>
                    <a:pt x="10147" y="1150"/>
                    <a:pt x="10147" y="1150"/>
                  </a:cubicBezTo>
                  <a:cubicBezTo>
                    <a:pt x="9848" y="990"/>
                    <a:pt x="9806" y="969"/>
                    <a:pt x="9529" y="863"/>
                  </a:cubicBezTo>
                  <a:cubicBezTo>
                    <a:pt x="9252" y="756"/>
                    <a:pt x="9252" y="756"/>
                    <a:pt x="9252" y="756"/>
                  </a:cubicBezTo>
                  <a:cubicBezTo>
                    <a:pt x="9146" y="724"/>
                    <a:pt x="9007" y="682"/>
                    <a:pt x="8901" y="650"/>
                  </a:cubicBezTo>
                  <a:cubicBezTo>
                    <a:pt x="8603" y="575"/>
                    <a:pt x="8603" y="575"/>
                    <a:pt x="8603" y="575"/>
                  </a:cubicBezTo>
                  <a:cubicBezTo>
                    <a:pt x="8507" y="543"/>
                    <a:pt x="8368" y="511"/>
                    <a:pt x="8273" y="490"/>
                  </a:cubicBezTo>
                  <a:cubicBezTo>
                    <a:pt x="7964" y="437"/>
                    <a:pt x="7964" y="437"/>
                    <a:pt x="7964" y="437"/>
                  </a:cubicBezTo>
                  <a:cubicBezTo>
                    <a:pt x="7868" y="415"/>
                    <a:pt x="7730" y="394"/>
                    <a:pt x="7634" y="383"/>
                  </a:cubicBezTo>
                  <a:cubicBezTo>
                    <a:pt x="7325" y="341"/>
                    <a:pt x="7325" y="341"/>
                    <a:pt x="7325" y="341"/>
                  </a:cubicBezTo>
                  <a:cubicBezTo>
                    <a:pt x="7229" y="330"/>
                    <a:pt x="7102" y="319"/>
                    <a:pt x="7006" y="309"/>
                  </a:cubicBezTo>
                  <a:cubicBezTo>
                    <a:pt x="6686" y="277"/>
                    <a:pt x="6686" y="277"/>
                    <a:pt x="6686" y="277"/>
                  </a:cubicBezTo>
                  <a:cubicBezTo>
                    <a:pt x="6590" y="277"/>
                    <a:pt x="6463" y="266"/>
                    <a:pt x="6367" y="255"/>
                  </a:cubicBezTo>
                  <a:cubicBezTo>
                    <a:pt x="6047" y="245"/>
                    <a:pt x="6047" y="245"/>
                    <a:pt x="6047" y="245"/>
                  </a:cubicBezTo>
                  <a:cubicBezTo>
                    <a:pt x="5952" y="245"/>
                    <a:pt x="5824" y="245"/>
                    <a:pt x="5728" y="245"/>
                  </a:cubicBezTo>
                  <a:cubicBezTo>
                    <a:pt x="5409" y="245"/>
                    <a:pt x="5409" y="245"/>
                    <a:pt x="5409" y="245"/>
                  </a:cubicBezTo>
                  <a:cubicBezTo>
                    <a:pt x="5313" y="245"/>
                    <a:pt x="5185" y="245"/>
                    <a:pt x="5089" y="245"/>
                  </a:cubicBezTo>
                  <a:cubicBezTo>
                    <a:pt x="4759" y="266"/>
                    <a:pt x="4759" y="266"/>
                    <a:pt x="4759" y="266"/>
                  </a:cubicBezTo>
                  <a:cubicBezTo>
                    <a:pt x="4663" y="277"/>
                    <a:pt x="4525" y="277"/>
                    <a:pt x="4429" y="287"/>
                  </a:cubicBezTo>
                  <a:cubicBezTo>
                    <a:pt x="4099" y="319"/>
                    <a:pt x="4099" y="319"/>
                    <a:pt x="4099" y="319"/>
                  </a:cubicBezTo>
                  <a:cubicBezTo>
                    <a:pt x="4003" y="330"/>
                    <a:pt x="3865" y="351"/>
                    <a:pt x="3758" y="362"/>
                  </a:cubicBezTo>
                  <a:cubicBezTo>
                    <a:pt x="3428" y="405"/>
                    <a:pt x="3428" y="405"/>
                    <a:pt x="3428" y="405"/>
                  </a:cubicBezTo>
                  <a:cubicBezTo>
                    <a:pt x="3333" y="426"/>
                    <a:pt x="3194" y="447"/>
                    <a:pt x="3098" y="469"/>
                  </a:cubicBezTo>
                  <a:cubicBezTo>
                    <a:pt x="2779" y="532"/>
                    <a:pt x="2779" y="532"/>
                    <a:pt x="2779" y="532"/>
                  </a:cubicBezTo>
                  <a:cubicBezTo>
                    <a:pt x="2683" y="564"/>
                    <a:pt x="2545" y="596"/>
                    <a:pt x="2449" y="618"/>
                  </a:cubicBezTo>
                  <a:cubicBezTo>
                    <a:pt x="2161" y="703"/>
                    <a:pt x="2161" y="703"/>
                    <a:pt x="2161" y="703"/>
                  </a:cubicBezTo>
                  <a:cubicBezTo>
                    <a:pt x="2055" y="735"/>
                    <a:pt x="1927" y="777"/>
                    <a:pt x="1831" y="820"/>
                  </a:cubicBezTo>
                  <a:cubicBezTo>
                    <a:pt x="1565" y="927"/>
                    <a:pt x="1565" y="927"/>
                    <a:pt x="1565" y="927"/>
                  </a:cubicBezTo>
                  <a:cubicBezTo>
                    <a:pt x="1469" y="969"/>
                    <a:pt x="1331" y="1033"/>
                    <a:pt x="1235" y="1086"/>
                  </a:cubicBezTo>
                  <a:cubicBezTo>
                    <a:pt x="1012" y="1214"/>
                    <a:pt x="1012" y="1214"/>
                    <a:pt x="1012" y="1214"/>
                  </a:cubicBezTo>
                  <a:cubicBezTo>
                    <a:pt x="916" y="1278"/>
                    <a:pt x="777" y="1363"/>
                    <a:pt x="682" y="1438"/>
                  </a:cubicBezTo>
                  <a:cubicBezTo>
                    <a:pt x="522" y="1587"/>
                    <a:pt x="522" y="1587"/>
                    <a:pt x="522" y="1587"/>
                  </a:cubicBezTo>
                  <a:cubicBezTo>
                    <a:pt x="330" y="1779"/>
                    <a:pt x="320" y="1789"/>
                    <a:pt x="234" y="1928"/>
                  </a:cubicBezTo>
                  <a:cubicBezTo>
                    <a:pt x="149" y="2088"/>
                    <a:pt x="149" y="2088"/>
                    <a:pt x="149" y="2088"/>
                  </a:cubicBezTo>
                  <a:cubicBezTo>
                    <a:pt x="43" y="2333"/>
                    <a:pt x="11" y="2418"/>
                    <a:pt x="0" y="2716"/>
                  </a:cubicBezTo>
                  <a:cubicBezTo>
                    <a:pt x="0" y="2865"/>
                    <a:pt x="0" y="2865"/>
                    <a:pt x="0" y="2865"/>
                  </a:cubicBezTo>
                  <a:cubicBezTo>
                    <a:pt x="0" y="2961"/>
                    <a:pt x="0" y="2961"/>
                    <a:pt x="0" y="2961"/>
                  </a:cubicBezTo>
                  <a:cubicBezTo>
                    <a:pt x="0" y="2791"/>
                    <a:pt x="0" y="2791"/>
                    <a:pt x="0" y="2791"/>
                  </a:cubicBezTo>
                  <a:cubicBezTo>
                    <a:pt x="0" y="2780"/>
                    <a:pt x="0" y="2769"/>
                    <a:pt x="0" y="2759"/>
                  </a:cubicBezTo>
                </a:path>
              </a:pathLst>
            </a:custGeom>
            <a:solidFill>
              <a:srgbClr val="FF9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750" name="Freeform 15"/>
            <p:cNvSpPr>
              <a:spLocks noChangeAspect="1"/>
            </p:cNvSpPr>
            <p:nvPr/>
          </p:nvSpPr>
          <p:spPr bwMode="auto">
            <a:xfrm>
              <a:off x="2581" y="1736"/>
              <a:ext cx="960" cy="1002"/>
            </a:xfrm>
            <a:custGeom>
              <a:avLst/>
              <a:gdLst>
                <a:gd name="T0" fmla="*/ 7415 w 8000"/>
                <a:gd name="T1" fmla="*/ 894 h 8350"/>
                <a:gd name="T2" fmla="*/ 7011 w 8000"/>
                <a:gd name="T3" fmla="*/ 4441 h 8350"/>
                <a:gd name="T4" fmla="*/ 6607 w 8000"/>
                <a:gd name="T5" fmla="*/ 6007 h 8350"/>
                <a:gd name="T6" fmla="*/ 6671 w 8000"/>
                <a:gd name="T7" fmla="*/ 6156 h 8350"/>
                <a:gd name="T8" fmla="*/ 0 w 8000"/>
                <a:gd name="T9" fmla="*/ 7839 h 8350"/>
                <a:gd name="T10" fmla="*/ 298 w 8000"/>
                <a:gd name="T11" fmla="*/ 7892 h 8350"/>
                <a:gd name="T12" fmla="*/ 479 w 8000"/>
                <a:gd name="T13" fmla="*/ 7924 h 8350"/>
                <a:gd name="T14" fmla="*/ 766 w 8000"/>
                <a:gd name="T15" fmla="*/ 7956 h 8350"/>
                <a:gd name="T16" fmla="*/ 1064 w 8000"/>
                <a:gd name="T17" fmla="*/ 7988 h 8350"/>
                <a:gd name="T18" fmla="*/ 1362 w 8000"/>
                <a:gd name="T19" fmla="*/ 8020 h 8350"/>
                <a:gd name="T20" fmla="*/ 1660 w 8000"/>
                <a:gd name="T21" fmla="*/ 8030 h 8350"/>
                <a:gd name="T22" fmla="*/ 1969 w 8000"/>
                <a:gd name="T23" fmla="*/ 8052 h 8350"/>
                <a:gd name="T24" fmla="*/ 2266 w 8000"/>
                <a:gd name="T25" fmla="*/ 8052 h 8350"/>
                <a:gd name="T26" fmla="*/ 2564 w 8000"/>
                <a:gd name="T27" fmla="*/ 8052 h 8350"/>
                <a:gd name="T28" fmla="*/ 2873 w 8000"/>
                <a:gd name="T29" fmla="*/ 8041 h 8350"/>
                <a:gd name="T30" fmla="*/ 3181 w 8000"/>
                <a:gd name="T31" fmla="*/ 8030 h 8350"/>
                <a:gd name="T32" fmla="*/ 3490 w 8000"/>
                <a:gd name="T33" fmla="*/ 8009 h 8350"/>
                <a:gd name="T34" fmla="*/ 3798 w 8000"/>
                <a:gd name="T35" fmla="*/ 7977 h 8350"/>
                <a:gd name="T36" fmla="*/ 4117 w 8000"/>
                <a:gd name="T37" fmla="*/ 7945 h 8350"/>
                <a:gd name="T38" fmla="*/ 4426 w 8000"/>
                <a:gd name="T39" fmla="*/ 7892 h 8350"/>
                <a:gd name="T40" fmla="*/ 4735 w 8000"/>
                <a:gd name="T41" fmla="*/ 7839 h 8350"/>
                <a:gd name="T42" fmla="*/ 5032 w 8000"/>
                <a:gd name="T43" fmla="*/ 7775 h 8350"/>
                <a:gd name="T44" fmla="*/ 5330 w 8000"/>
                <a:gd name="T45" fmla="*/ 7700 h 8350"/>
                <a:gd name="T46" fmla="*/ 5607 w 8000"/>
                <a:gd name="T47" fmla="*/ 7626 h 8350"/>
                <a:gd name="T48" fmla="*/ 5883 w 8000"/>
                <a:gd name="T49" fmla="*/ 7519 h 8350"/>
                <a:gd name="T50" fmla="*/ 6139 w 8000"/>
                <a:gd name="T51" fmla="*/ 7423 h 8350"/>
                <a:gd name="T52" fmla="*/ 6394 w 8000"/>
                <a:gd name="T53" fmla="*/ 7295 h 8350"/>
                <a:gd name="T54" fmla="*/ 6617 w 8000"/>
                <a:gd name="T55" fmla="*/ 7168 h 8350"/>
                <a:gd name="T56" fmla="*/ 6852 w 8000"/>
                <a:gd name="T57" fmla="*/ 6997 h 8350"/>
                <a:gd name="T58" fmla="*/ 7022 w 8000"/>
                <a:gd name="T59" fmla="*/ 6848 h 8350"/>
                <a:gd name="T60" fmla="*/ 7224 w 8000"/>
                <a:gd name="T61" fmla="*/ 6592 h 8350"/>
                <a:gd name="T62" fmla="*/ 7298 w 8000"/>
                <a:gd name="T63" fmla="*/ 6443 h 8350"/>
                <a:gd name="T64" fmla="*/ 7532 w 8000"/>
                <a:gd name="T65" fmla="*/ 5187 h 8350"/>
                <a:gd name="T66" fmla="*/ 7586 w 8000"/>
                <a:gd name="T67" fmla="*/ 4974 h 8350"/>
                <a:gd name="T68" fmla="*/ 7639 w 8000"/>
                <a:gd name="T69" fmla="*/ 4761 h 8350"/>
                <a:gd name="T70" fmla="*/ 7692 w 8000"/>
                <a:gd name="T71" fmla="*/ 4558 h 8350"/>
                <a:gd name="T72" fmla="*/ 7735 w 8000"/>
                <a:gd name="T73" fmla="*/ 4356 h 8350"/>
                <a:gd name="T74" fmla="*/ 7777 w 8000"/>
                <a:gd name="T75" fmla="*/ 4154 h 8350"/>
                <a:gd name="T76" fmla="*/ 7809 w 8000"/>
                <a:gd name="T77" fmla="*/ 3962 h 8350"/>
                <a:gd name="T78" fmla="*/ 7841 w 8000"/>
                <a:gd name="T79" fmla="*/ 3770 h 8350"/>
                <a:gd name="T80" fmla="*/ 7873 w 8000"/>
                <a:gd name="T81" fmla="*/ 3578 h 8350"/>
                <a:gd name="T82" fmla="*/ 7894 w 8000"/>
                <a:gd name="T83" fmla="*/ 3397 h 8350"/>
                <a:gd name="T84" fmla="*/ 7915 w 8000"/>
                <a:gd name="T85" fmla="*/ 3206 h 8350"/>
                <a:gd name="T86" fmla="*/ 7937 w 8000"/>
                <a:gd name="T87" fmla="*/ 3035 h 8350"/>
                <a:gd name="T88" fmla="*/ 7947 w 8000"/>
                <a:gd name="T89" fmla="*/ 2854 h 8350"/>
                <a:gd name="T90" fmla="*/ 7958 w 8000"/>
                <a:gd name="T91" fmla="*/ 2684 h 8350"/>
                <a:gd name="T92" fmla="*/ 7969 w 8000"/>
                <a:gd name="T93" fmla="*/ 2513 h 8350"/>
                <a:gd name="T94" fmla="*/ 7979 w 8000"/>
                <a:gd name="T95" fmla="*/ 2354 h 8350"/>
                <a:gd name="T96" fmla="*/ 7990 w 8000"/>
                <a:gd name="T97" fmla="*/ 2194 h 8350"/>
                <a:gd name="T98" fmla="*/ 7990 w 8000"/>
                <a:gd name="T99" fmla="*/ 2034 h 8350"/>
                <a:gd name="T100" fmla="*/ 7990 w 8000"/>
                <a:gd name="T101" fmla="*/ 1885 h 8350"/>
                <a:gd name="T102" fmla="*/ 8000 w 8000"/>
                <a:gd name="T103" fmla="*/ 1725 h 8350"/>
                <a:gd name="T104" fmla="*/ 8000 w 8000"/>
                <a:gd name="T105" fmla="*/ 1576 h 8350"/>
                <a:gd name="T106" fmla="*/ 7990 w 8000"/>
                <a:gd name="T107" fmla="*/ 1416 h 8350"/>
                <a:gd name="T108" fmla="*/ 7947 w 8000"/>
                <a:gd name="T109" fmla="*/ 1203 h 8350"/>
                <a:gd name="T110" fmla="*/ 7894 w 8000"/>
                <a:gd name="T111" fmla="*/ 1044 h 8350"/>
                <a:gd name="T112" fmla="*/ 7777 w 8000"/>
                <a:gd name="T113" fmla="*/ 831 h 8350"/>
                <a:gd name="T114" fmla="*/ 7671 w 8000"/>
                <a:gd name="T115" fmla="*/ 660 h 8350"/>
                <a:gd name="T116" fmla="*/ 7469 w 8000"/>
                <a:gd name="T117" fmla="*/ 436 h 8350"/>
                <a:gd name="T118" fmla="*/ 7298 w 8000"/>
                <a:gd name="T119" fmla="*/ 287 h 8350"/>
                <a:gd name="T120" fmla="*/ 6862 w 8000"/>
                <a:gd name="T121" fmla="*/ 0 h 8350"/>
                <a:gd name="T122" fmla="*/ 7415 w 8000"/>
                <a:gd name="T123" fmla="*/ 894 h 8350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8000"/>
                <a:gd name="T187" fmla="*/ 0 h 8350"/>
                <a:gd name="T188" fmla="*/ 8000 w 8000"/>
                <a:gd name="T189" fmla="*/ 8350 h 8350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8000" h="8350">
                  <a:moveTo>
                    <a:pt x="7415" y="894"/>
                  </a:moveTo>
                  <a:cubicBezTo>
                    <a:pt x="7415" y="1853"/>
                    <a:pt x="7373" y="2993"/>
                    <a:pt x="7011" y="4441"/>
                  </a:cubicBezTo>
                  <a:cubicBezTo>
                    <a:pt x="6873" y="5006"/>
                    <a:pt x="7064" y="5517"/>
                    <a:pt x="6607" y="6007"/>
                  </a:cubicBezTo>
                  <a:cubicBezTo>
                    <a:pt x="6628" y="6049"/>
                    <a:pt x="6649" y="6113"/>
                    <a:pt x="6671" y="6156"/>
                  </a:cubicBezTo>
                  <a:cubicBezTo>
                    <a:pt x="6873" y="7796"/>
                    <a:pt x="2724" y="8350"/>
                    <a:pt x="0" y="7839"/>
                  </a:cubicBezTo>
                  <a:cubicBezTo>
                    <a:pt x="298" y="7892"/>
                    <a:pt x="298" y="7892"/>
                    <a:pt x="298" y="7892"/>
                  </a:cubicBezTo>
                  <a:cubicBezTo>
                    <a:pt x="479" y="7924"/>
                    <a:pt x="479" y="7924"/>
                    <a:pt x="479" y="7924"/>
                  </a:cubicBezTo>
                  <a:cubicBezTo>
                    <a:pt x="766" y="7956"/>
                    <a:pt x="766" y="7956"/>
                    <a:pt x="766" y="7956"/>
                  </a:cubicBezTo>
                  <a:cubicBezTo>
                    <a:pt x="862" y="7966"/>
                    <a:pt x="979" y="7977"/>
                    <a:pt x="1064" y="7988"/>
                  </a:cubicBezTo>
                  <a:cubicBezTo>
                    <a:pt x="1362" y="8020"/>
                    <a:pt x="1362" y="8020"/>
                    <a:pt x="1362" y="8020"/>
                  </a:cubicBezTo>
                  <a:cubicBezTo>
                    <a:pt x="1458" y="8020"/>
                    <a:pt x="1575" y="8030"/>
                    <a:pt x="1660" y="8030"/>
                  </a:cubicBezTo>
                  <a:cubicBezTo>
                    <a:pt x="1969" y="8052"/>
                    <a:pt x="1969" y="8052"/>
                    <a:pt x="1969" y="8052"/>
                  </a:cubicBezTo>
                  <a:cubicBezTo>
                    <a:pt x="2054" y="8052"/>
                    <a:pt x="2171" y="8052"/>
                    <a:pt x="2266" y="8052"/>
                  </a:cubicBezTo>
                  <a:cubicBezTo>
                    <a:pt x="2564" y="8052"/>
                    <a:pt x="2564" y="8052"/>
                    <a:pt x="2564" y="8052"/>
                  </a:cubicBezTo>
                  <a:cubicBezTo>
                    <a:pt x="2660" y="8052"/>
                    <a:pt x="2777" y="8052"/>
                    <a:pt x="2873" y="8041"/>
                  </a:cubicBezTo>
                  <a:cubicBezTo>
                    <a:pt x="3181" y="8030"/>
                    <a:pt x="3181" y="8030"/>
                    <a:pt x="3181" y="8030"/>
                  </a:cubicBezTo>
                  <a:cubicBezTo>
                    <a:pt x="3277" y="8020"/>
                    <a:pt x="3394" y="8020"/>
                    <a:pt x="3490" y="8009"/>
                  </a:cubicBezTo>
                  <a:cubicBezTo>
                    <a:pt x="3798" y="7977"/>
                    <a:pt x="3798" y="7977"/>
                    <a:pt x="3798" y="7977"/>
                  </a:cubicBezTo>
                  <a:cubicBezTo>
                    <a:pt x="3894" y="7966"/>
                    <a:pt x="4022" y="7956"/>
                    <a:pt x="4117" y="7945"/>
                  </a:cubicBezTo>
                  <a:cubicBezTo>
                    <a:pt x="4426" y="7892"/>
                    <a:pt x="4426" y="7892"/>
                    <a:pt x="4426" y="7892"/>
                  </a:cubicBezTo>
                  <a:cubicBezTo>
                    <a:pt x="4522" y="7881"/>
                    <a:pt x="4649" y="7860"/>
                    <a:pt x="4735" y="7839"/>
                  </a:cubicBezTo>
                  <a:cubicBezTo>
                    <a:pt x="5032" y="7775"/>
                    <a:pt x="5032" y="7775"/>
                    <a:pt x="5032" y="7775"/>
                  </a:cubicBezTo>
                  <a:cubicBezTo>
                    <a:pt x="5117" y="7753"/>
                    <a:pt x="5245" y="7721"/>
                    <a:pt x="5330" y="7700"/>
                  </a:cubicBezTo>
                  <a:cubicBezTo>
                    <a:pt x="5607" y="7626"/>
                    <a:pt x="5607" y="7626"/>
                    <a:pt x="5607" y="7626"/>
                  </a:cubicBezTo>
                  <a:cubicBezTo>
                    <a:pt x="5692" y="7594"/>
                    <a:pt x="5798" y="7551"/>
                    <a:pt x="5883" y="7519"/>
                  </a:cubicBezTo>
                  <a:cubicBezTo>
                    <a:pt x="6139" y="7423"/>
                    <a:pt x="6139" y="7423"/>
                    <a:pt x="6139" y="7423"/>
                  </a:cubicBezTo>
                  <a:cubicBezTo>
                    <a:pt x="6213" y="7381"/>
                    <a:pt x="6320" y="7338"/>
                    <a:pt x="6394" y="7295"/>
                  </a:cubicBezTo>
                  <a:cubicBezTo>
                    <a:pt x="6617" y="7168"/>
                    <a:pt x="6617" y="7168"/>
                    <a:pt x="6617" y="7168"/>
                  </a:cubicBezTo>
                  <a:cubicBezTo>
                    <a:pt x="6681" y="7125"/>
                    <a:pt x="6788" y="7050"/>
                    <a:pt x="6852" y="6997"/>
                  </a:cubicBezTo>
                  <a:cubicBezTo>
                    <a:pt x="7022" y="6848"/>
                    <a:pt x="7022" y="6848"/>
                    <a:pt x="7022" y="6848"/>
                  </a:cubicBezTo>
                  <a:cubicBezTo>
                    <a:pt x="7086" y="6774"/>
                    <a:pt x="7171" y="6678"/>
                    <a:pt x="7224" y="6592"/>
                  </a:cubicBezTo>
                  <a:cubicBezTo>
                    <a:pt x="7298" y="6443"/>
                    <a:pt x="7298" y="6443"/>
                    <a:pt x="7298" y="6443"/>
                  </a:cubicBezTo>
                  <a:cubicBezTo>
                    <a:pt x="7447" y="6039"/>
                    <a:pt x="7426" y="5602"/>
                    <a:pt x="7532" y="5187"/>
                  </a:cubicBezTo>
                  <a:cubicBezTo>
                    <a:pt x="7586" y="4974"/>
                    <a:pt x="7586" y="4974"/>
                    <a:pt x="7586" y="4974"/>
                  </a:cubicBezTo>
                  <a:cubicBezTo>
                    <a:pt x="7607" y="4910"/>
                    <a:pt x="7628" y="4824"/>
                    <a:pt x="7639" y="4761"/>
                  </a:cubicBezTo>
                  <a:cubicBezTo>
                    <a:pt x="7692" y="4558"/>
                    <a:pt x="7692" y="4558"/>
                    <a:pt x="7692" y="4558"/>
                  </a:cubicBezTo>
                  <a:cubicBezTo>
                    <a:pt x="7703" y="4494"/>
                    <a:pt x="7724" y="4420"/>
                    <a:pt x="7735" y="4356"/>
                  </a:cubicBezTo>
                  <a:cubicBezTo>
                    <a:pt x="7777" y="4154"/>
                    <a:pt x="7777" y="4154"/>
                    <a:pt x="7777" y="4154"/>
                  </a:cubicBezTo>
                  <a:cubicBezTo>
                    <a:pt x="7788" y="4100"/>
                    <a:pt x="7798" y="4015"/>
                    <a:pt x="7809" y="3962"/>
                  </a:cubicBezTo>
                  <a:cubicBezTo>
                    <a:pt x="7841" y="3770"/>
                    <a:pt x="7841" y="3770"/>
                    <a:pt x="7841" y="3770"/>
                  </a:cubicBezTo>
                  <a:cubicBezTo>
                    <a:pt x="7852" y="3706"/>
                    <a:pt x="7862" y="3632"/>
                    <a:pt x="7873" y="3578"/>
                  </a:cubicBezTo>
                  <a:cubicBezTo>
                    <a:pt x="7894" y="3397"/>
                    <a:pt x="7894" y="3397"/>
                    <a:pt x="7894" y="3397"/>
                  </a:cubicBezTo>
                  <a:cubicBezTo>
                    <a:pt x="7905" y="3333"/>
                    <a:pt x="7915" y="3270"/>
                    <a:pt x="7915" y="3206"/>
                  </a:cubicBezTo>
                  <a:cubicBezTo>
                    <a:pt x="7937" y="3035"/>
                    <a:pt x="7937" y="3035"/>
                    <a:pt x="7937" y="3035"/>
                  </a:cubicBezTo>
                  <a:cubicBezTo>
                    <a:pt x="7937" y="2982"/>
                    <a:pt x="7947" y="2907"/>
                    <a:pt x="7947" y="2854"/>
                  </a:cubicBezTo>
                  <a:cubicBezTo>
                    <a:pt x="7958" y="2684"/>
                    <a:pt x="7958" y="2684"/>
                    <a:pt x="7958" y="2684"/>
                  </a:cubicBezTo>
                  <a:cubicBezTo>
                    <a:pt x="7969" y="2630"/>
                    <a:pt x="7969" y="2567"/>
                    <a:pt x="7969" y="2513"/>
                  </a:cubicBezTo>
                  <a:cubicBezTo>
                    <a:pt x="7979" y="2354"/>
                    <a:pt x="7979" y="2354"/>
                    <a:pt x="7979" y="2354"/>
                  </a:cubicBezTo>
                  <a:cubicBezTo>
                    <a:pt x="7979" y="2300"/>
                    <a:pt x="7990" y="2236"/>
                    <a:pt x="7990" y="2194"/>
                  </a:cubicBezTo>
                  <a:cubicBezTo>
                    <a:pt x="7990" y="2034"/>
                    <a:pt x="7990" y="2034"/>
                    <a:pt x="7990" y="2034"/>
                  </a:cubicBezTo>
                  <a:cubicBezTo>
                    <a:pt x="7990" y="1991"/>
                    <a:pt x="7990" y="1928"/>
                    <a:pt x="7990" y="1885"/>
                  </a:cubicBezTo>
                  <a:cubicBezTo>
                    <a:pt x="8000" y="1725"/>
                    <a:pt x="8000" y="1725"/>
                    <a:pt x="8000" y="1725"/>
                  </a:cubicBezTo>
                  <a:cubicBezTo>
                    <a:pt x="8000" y="1683"/>
                    <a:pt x="8000" y="1629"/>
                    <a:pt x="8000" y="1576"/>
                  </a:cubicBezTo>
                  <a:cubicBezTo>
                    <a:pt x="7990" y="1416"/>
                    <a:pt x="7990" y="1416"/>
                    <a:pt x="7990" y="1416"/>
                  </a:cubicBezTo>
                  <a:cubicBezTo>
                    <a:pt x="7979" y="1352"/>
                    <a:pt x="7958" y="1267"/>
                    <a:pt x="7947" y="1203"/>
                  </a:cubicBezTo>
                  <a:cubicBezTo>
                    <a:pt x="7894" y="1044"/>
                    <a:pt x="7894" y="1044"/>
                    <a:pt x="7894" y="1044"/>
                  </a:cubicBezTo>
                  <a:cubicBezTo>
                    <a:pt x="7862" y="980"/>
                    <a:pt x="7820" y="884"/>
                    <a:pt x="7777" y="831"/>
                  </a:cubicBezTo>
                  <a:cubicBezTo>
                    <a:pt x="7671" y="660"/>
                    <a:pt x="7671" y="660"/>
                    <a:pt x="7671" y="660"/>
                  </a:cubicBezTo>
                  <a:cubicBezTo>
                    <a:pt x="7607" y="596"/>
                    <a:pt x="7532" y="500"/>
                    <a:pt x="7469" y="436"/>
                  </a:cubicBezTo>
                  <a:cubicBezTo>
                    <a:pt x="7298" y="287"/>
                    <a:pt x="7298" y="287"/>
                    <a:pt x="7298" y="287"/>
                  </a:cubicBezTo>
                  <a:cubicBezTo>
                    <a:pt x="7032" y="96"/>
                    <a:pt x="7032" y="96"/>
                    <a:pt x="6862" y="0"/>
                  </a:cubicBezTo>
                  <a:cubicBezTo>
                    <a:pt x="7256" y="223"/>
                    <a:pt x="7415" y="543"/>
                    <a:pt x="7415" y="894"/>
                  </a:cubicBezTo>
                </a:path>
              </a:pathLst>
            </a:custGeom>
            <a:solidFill>
              <a:srgbClr val="FF9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751" name="Freeform 16"/>
            <p:cNvSpPr>
              <a:spLocks noChangeAspect="1"/>
            </p:cNvSpPr>
            <p:nvPr/>
          </p:nvSpPr>
          <p:spPr bwMode="auto">
            <a:xfrm>
              <a:off x="2190" y="1596"/>
              <a:ext cx="1281" cy="847"/>
            </a:xfrm>
            <a:custGeom>
              <a:avLst/>
              <a:gdLst>
                <a:gd name="T0" fmla="*/ 64 w 10675"/>
                <a:gd name="T1" fmla="*/ 2257 h 7058"/>
                <a:gd name="T2" fmla="*/ 9132 w 10675"/>
                <a:gd name="T3" fmla="*/ 1810 h 7058"/>
                <a:gd name="T4" fmla="*/ 9472 w 10675"/>
                <a:gd name="T5" fmla="*/ 4514 h 7058"/>
                <a:gd name="T6" fmla="*/ 9292 w 10675"/>
                <a:gd name="T7" fmla="*/ 5302 h 7058"/>
                <a:gd name="T8" fmla="*/ 8983 w 10675"/>
                <a:gd name="T9" fmla="*/ 5802 h 7058"/>
                <a:gd name="T10" fmla="*/ 9962 w 10675"/>
                <a:gd name="T11" fmla="*/ 7058 h 7058"/>
                <a:gd name="T12" fmla="*/ 10271 w 10675"/>
                <a:gd name="T13" fmla="*/ 5611 h 7058"/>
                <a:gd name="T14" fmla="*/ 10675 w 10675"/>
                <a:gd name="T15" fmla="*/ 2065 h 7058"/>
                <a:gd name="T16" fmla="*/ 10122 w 10675"/>
                <a:gd name="T17" fmla="*/ 1171 h 7058"/>
                <a:gd name="T18" fmla="*/ 10122 w 10675"/>
                <a:gd name="T19" fmla="*/ 1171 h 7058"/>
                <a:gd name="T20" fmla="*/ 9504 w 10675"/>
                <a:gd name="T21" fmla="*/ 884 h 7058"/>
                <a:gd name="T22" fmla="*/ 9228 w 10675"/>
                <a:gd name="T23" fmla="*/ 777 h 7058"/>
                <a:gd name="T24" fmla="*/ 8876 w 10675"/>
                <a:gd name="T25" fmla="*/ 671 h 7058"/>
                <a:gd name="T26" fmla="*/ 8578 w 10675"/>
                <a:gd name="T27" fmla="*/ 596 h 7058"/>
                <a:gd name="T28" fmla="*/ 8249 w 10675"/>
                <a:gd name="T29" fmla="*/ 511 h 7058"/>
                <a:gd name="T30" fmla="*/ 7940 w 10675"/>
                <a:gd name="T31" fmla="*/ 458 h 7058"/>
                <a:gd name="T32" fmla="*/ 7610 w 10675"/>
                <a:gd name="T33" fmla="*/ 405 h 7058"/>
                <a:gd name="T34" fmla="*/ 7301 w 10675"/>
                <a:gd name="T35" fmla="*/ 362 h 7058"/>
                <a:gd name="T36" fmla="*/ 6982 w 10675"/>
                <a:gd name="T37" fmla="*/ 330 h 7058"/>
                <a:gd name="T38" fmla="*/ 6663 w 10675"/>
                <a:gd name="T39" fmla="*/ 298 h 7058"/>
                <a:gd name="T40" fmla="*/ 6343 w 10675"/>
                <a:gd name="T41" fmla="*/ 277 h 7058"/>
                <a:gd name="T42" fmla="*/ 6024 w 10675"/>
                <a:gd name="T43" fmla="*/ 266 h 7058"/>
                <a:gd name="T44" fmla="*/ 5705 w 10675"/>
                <a:gd name="T45" fmla="*/ 266 h 7058"/>
                <a:gd name="T46" fmla="*/ 5386 w 10675"/>
                <a:gd name="T47" fmla="*/ 266 h 7058"/>
                <a:gd name="T48" fmla="*/ 5066 w 10675"/>
                <a:gd name="T49" fmla="*/ 266 h 7058"/>
                <a:gd name="T50" fmla="*/ 4736 w 10675"/>
                <a:gd name="T51" fmla="*/ 288 h 7058"/>
                <a:gd name="T52" fmla="*/ 4406 w 10675"/>
                <a:gd name="T53" fmla="*/ 309 h 7058"/>
                <a:gd name="T54" fmla="*/ 4076 w 10675"/>
                <a:gd name="T55" fmla="*/ 341 h 7058"/>
                <a:gd name="T56" fmla="*/ 3736 w 10675"/>
                <a:gd name="T57" fmla="*/ 383 h 7058"/>
                <a:gd name="T58" fmla="*/ 3406 w 10675"/>
                <a:gd name="T59" fmla="*/ 426 h 7058"/>
                <a:gd name="T60" fmla="*/ 3076 w 10675"/>
                <a:gd name="T61" fmla="*/ 490 h 7058"/>
                <a:gd name="T62" fmla="*/ 2757 w 10675"/>
                <a:gd name="T63" fmla="*/ 554 h 7058"/>
                <a:gd name="T64" fmla="*/ 2427 w 10675"/>
                <a:gd name="T65" fmla="*/ 639 h 7058"/>
                <a:gd name="T66" fmla="*/ 2139 w 10675"/>
                <a:gd name="T67" fmla="*/ 724 h 7058"/>
                <a:gd name="T68" fmla="*/ 1809 w 10675"/>
                <a:gd name="T69" fmla="*/ 841 h 7058"/>
                <a:gd name="T70" fmla="*/ 1543 w 10675"/>
                <a:gd name="T71" fmla="*/ 948 h 7058"/>
                <a:gd name="T72" fmla="*/ 1213 w 10675"/>
                <a:gd name="T73" fmla="*/ 1107 h 7058"/>
                <a:gd name="T74" fmla="*/ 990 w 10675"/>
                <a:gd name="T75" fmla="*/ 1235 h 7058"/>
                <a:gd name="T76" fmla="*/ 660 w 10675"/>
                <a:gd name="T77" fmla="*/ 1459 h 7058"/>
                <a:gd name="T78" fmla="*/ 500 w 10675"/>
                <a:gd name="T79" fmla="*/ 1608 h 7058"/>
                <a:gd name="T80" fmla="*/ 213 w 10675"/>
                <a:gd name="T81" fmla="*/ 1948 h 7058"/>
                <a:gd name="T82" fmla="*/ 128 w 10675"/>
                <a:gd name="T83" fmla="*/ 2108 h 7058"/>
                <a:gd name="T84" fmla="*/ 0 w 10675"/>
                <a:gd name="T85" fmla="*/ 2513 h 7058"/>
                <a:gd name="T86" fmla="*/ 43 w 10675"/>
                <a:gd name="T87" fmla="*/ 2342 h 7058"/>
                <a:gd name="T88" fmla="*/ 64 w 10675"/>
                <a:gd name="T89" fmla="*/ 2257 h 7058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0675"/>
                <a:gd name="T136" fmla="*/ 0 h 7058"/>
                <a:gd name="T137" fmla="*/ 10675 w 10675"/>
                <a:gd name="T138" fmla="*/ 7058 h 7058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0675" h="7058">
                  <a:moveTo>
                    <a:pt x="64" y="2257"/>
                  </a:moveTo>
                  <a:cubicBezTo>
                    <a:pt x="1075" y="0"/>
                    <a:pt x="8727" y="426"/>
                    <a:pt x="9132" y="1810"/>
                  </a:cubicBezTo>
                  <a:cubicBezTo>
                    <a:pt x="9164" y="1938"/>
                    <a:pt x="9409" y="3428"/>
                    <a:pt x="9472" y="4514"/>
                  </a:cubicBezTo>
                  <a:cubicBezTo>
                    <a:pt x="9504" y="5110"/>
                    <a:pt x="9451" y="5153"/>
                    <a:pt x="9292" y="5302"/>
                  </a:cubicBezTo>
                  <a:cubicBezTo>
                    <a:pt x="8972" y="5589"/>
                    <a:pt x="8951" y="5611"/>
                    <a:pt x="8983" y="5802"/>
                  </a:cubicBezTo>
                  <a:cubicBezTo>
                    <a:pt x="9100" y="6388"/>
                    <a:pt x="9717" y="6579"/>
                    <a:pt x="9962" y="7058"/>
                  </a:cubicBezTo>
                  <a:cubicBezTo>
                    <a:pt x="10292" y="6611"/>
                    <a:pt x="10143" y="6132"/>
                    <a:pt x="10271" y="5611"/>
                  </a:cubicBezTo>
                  <a:cubicBezTo>
                    <a:pt x="10633" y="4163"/>
                    <a:pt x="10675" y="3024"/>
                    <a:pt x="10675" y="2065"/>
                  </a:cubicBezTo>
                  <a:cubicBezTo>
                    <a:pt x="10675" y="1714"/>
                    <a:pt x="10515" y="1395"/>
                    <a:pt x="10122" y="1171"/>
                  </a:cubicBezTo>
                  <a:cubicBezTo>
                    <a:pt x="10122" y="1171"/>
                    <a:pt x="10122" y="1171"/>
                    <a:pt x="10122" y="1171"/>
                  </a:cubicBezTo>
                  <a:cubicBezTo>
                    <a:pt x="9824" y="1012"/>
                    <a:pt x="9781" y="990"/>
                    <a:pt x="9504" y="884"/>
                  </a:cubicBezTo>
                  <a:cubicBezTo>
                    <a:pt x="9228" y="777"/>
                    <a:pt x="9228" y="777"/>
                    <a:pt x="9228" y="777"/>
                  </a:cubicBezTo>
                  <a:cubicBezTo>
                    <a:pt x="9121" y="745"/>
                    <a:pt x="8983" y="703"/>
                    <a:pt x="8876" y="671"/>
                  </a:cubicBezTo>
                  <a:cubicBezTo>
                    <a:pt x="8578" y="596"/>
                    <a:pt x="8578" y="596"/>
                    <a:pt x="8578" y="596"/>
                  </a:cubicBezTo>
                  <a:cubicBezTo>
                    <a:pt x="8483" y="564"/>
                    <a:pt x="8344" y="532"/>
                    <a:pt x="8249" y="511"/>
                  </a:cubicBezTo>
                  <a:cubicBezTo>
                    <a:pt x="7940" y="458"/>
                    <a:pt x="7940" y="458"/>
                    <a:pt x="7940" y="458"/>
                  </a:cubicBezTo>
                  <a:cubicBezTo>
                    <a:pt x="7844" y="437"/>
                    <a:pt x="7706" y="415"/>
                    <a:pt x="7610" y="405"/>
                  </a:cubicBezTo>
                  <a:cubicBezTo>
                    <a:pt x="7301" y="362"/>
                    <a:pt x="7301" y="362"/>
                    <a:pt x="7301" y="362"/>
                  </a:cubicBezTo>
                  <a:cubicBezTo>
                    <a:pt x="7205" y="351"/>
                    <a:pt x="7078" y="341"/>
                    <a:pt x="6982" y="330"/>
                  </a:cubicBezTo>
                  <a:cubicBezTo>
                    <a:pt x="6663" y="298"/>
                    <a:pt x="6663" y="298"/>
                    <a:pt x="6663" y="298"/>
                  </a:cubicBezTo>
                  <a:cubicBezTo>
                    <a:pt x="6567" y="298"/>
                    <a:pt x="6439" y="288"/>
                    <a:pt x="6343" y="277"/>
                  </a:cubicBezTo>
                  <a:cubicBezTo>
                    <a:pt x="6024" y="266"/>
                    <a:pt x="6024" y="266"/>
                    <a:pt x="6024" y="266"/>
                  </a:cubicBezTo>
                  <a:cubicBezTo>
                    <a:pt x="5928" y="266"/>
                    <a:pt x="5801" y="266"/>
                    <a:pt x="5705" y="266"/>
                  </a:cubicBezTo>
                  <a:cubicBezTo>
                    <a:pt x="5386" y="266"/>
                    <a:pt x="5386" y="266"/>
                    <a:pt x="5386" y="266"/>
                  </a:cubicBezTo>
                  <a:cubicBezTo>
                    <a:pt x="5290" y="266"/>
                    <a:pt x="5162" y="266"/>
                    <a:pt x="5066" y="266"/>
                  </a:cubicBezTo>
                  <a:cubicBezTo>
                    <a:pt x="4736" y="288"/>
                    <a:pt x="4736" y="288"/>
                    <a:pt x="4736" y="288"/>
                  </a:cubicBezTo>
                  <a:cubicBezTo>
                    <a:pt x="4641" y="298"/>
                    <a:pt x="4502" y="298"/>
                    <a:pt x="4406" y="309"/>
                  </a:cubicBezTo>
                  <a:cubicBezTo>
                    <a:pt x="4076" y="341"/>
                    <a:pt x="4076" y="341"/>
                    <a:pt x="4076" y="341"/>
                  </a:cubicBezTo>
                  <a:cubicBezTo>
                    <a:pt x="3981" y="351"/>
                    <a:pt x="3842" y="373"/>
                    <a:pt x="3736" y="383"/>
                  </a:cubicBezTo>
                  <a:cubicBezTo>
                    <a:pt x="3406" y="426"/>
                    <a:pt x="3406" y="426"/>
                    <a:pt x="3406" y="426"/>
                  </a:cubicBezTo>
                  <a:cubicBezTo>
                    <a:pt x="3310" y="447"/>
                    <a:pt x="3172" y="469"/>
                    <a:pt x="3076" y="490"/>
                  </a:cubicBezTo>
                  <a:cubicBezTo>
                    <a:pt x="2757" y="554"/>
                    <a:pt x="2757" y="554"/>
                    <a:pt x="2757" y="554"/>
                  </a:cubicBezTo>
                  <a:cubicBezTo>
                    <a:pt x="2661" y="586"/>
                    <a:pt x="2523" y="618"/>
                    <a:pt x="2427" y="639"/>
                  </a:cubicBezTo>
                  <a:cubicBezTo>
                    <a:pt x="2139" y="724"/>
                    <a:pt x="2139" y="724"/>
                    <a:pt x="2139" y="724"/>
                  </a:cubicBezTo>
                  <a:cubicBezTo>
                    <a:pt x="2033" y="756"/>
                    <a:pt x="1905" y="799"/>
                    <a:pt x="1809" y="841"/>
                  </a:cubicBezTo>
                  <a:cubicBezTo>
                    <a:pt x="1543" y="948"/>
                    <a:pt x="1543" y="948"/>
                    <a:pt x="1543" y="948"/>
                  </a:cubicBezTo>
                  <a:cubicBezTo>
                    <a:pt x="1448" y="990"/>
                    <a:pt x="1309" y="1054"/>
                    <a:pt x="1213" y="1107"/>
                  </a:cubicBezTo>
                  <a:cubicBezTo>
                    <a:pt x="990" y="1235"/>
                    <a:pt x="990" y="1235"/>
                    <a:pt x="990" y="1235"/>
                  </a:cubicBezTo>
                  <a:cubicBezTo>
                    <a:pt x="894" y="1299"/>
                    <a:pt x="756" y="1384"/>
                    <a:pt x="660" y="1459"/>
                  </a:cubicBezTo>
                  <a:cubicBezTo>
                    <a:pt x="500" y="1608"/>
                    <a:pt x="500" y="1608"/>
                    <a:pt x="500" y="1608"/>
                  </a:cubicBezTo>
                  <a:cubicBezTo>
                    <a:pt x="309" y="1799"/>
                    <a:pt x="298" y="1810"/>
                    <a:pt x="213" y="1948"/>
                  </a:cubicBezTo>
                  <a:cubicBezTo>
                    <a:pt x="128" y="2108"/>
                    <a:pt x="128" y="2108"/>
                    <a:pt x="128" y="2108"/>
                  </a:cubicBezTo>
                  <a:cubicBezTo>
                    <a:pt x="43" y="2310"/>
                    <a:pt x="32" y="2332"/>
                    <a:pt x="0" y="2513"/>
                  </a:cubicBezTo>
                  <a:cubicBezTo>
                    <a:pt x="43" y="2342"/>
                    <a:pt x="43" y="2342"/>
                    <a:pt x="43" y="2342"/>
                  </a:cubicBezTo>
                  <a:cubicBezTo>
                    <a:pt x="43" y="2310"/>
                    <a:pt x="53" y="2278"/>
                    <a:pt x="64" y="2257"/>
                  </a:cubicBezTo>
                </a:path>
              </a:pathLst>
            </a:custGeom>
            <a:solidFill>
              <a:srgbClr val="FF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752" name="Freeform 17"/>
            <p:cNvSpPr>
              <a:spLocks noChangeAspect="1"/>
            </p:cNvSpPr>
            <p:nvPr/>
          </p:nvSpPr>
          <p:spPr bwMode="auto">
            <a:xfrm>
              <a:off x="2800" y="1736"/>
              <a:ext cx="741" cy="979"/>
            </a:xfrm>
            <a:custGeom>
              <a:avLst/>
              <a:gdLst>
                <a:gd name="T0" fmla="*/ 5590 w 6175"/>
                <a:gd name="T1" fmla="*/ 894 h 8158"/>
                <a:gd name="T2" fmla="*/ 5185 w 6175"/>
                <a:gd name="T3" fmla="*/ 4441 h 8158"/>
                <a:gd name="T4" fmla="*/ 4877 w 6175"/>
                <a:gd name="T5" fmla="*/ 5890 h 8158"/>
                <a:gd name="T6" fmla="*/ 4877 w 6175"/>
                <a:gd name="T7" fmla="*/ 5890 h 8158"/>
                <a:gd name="T8" fmla="*/ 0 w 6175"/>
                <a:gd name="T9" fmla="*/ 8041 h 8158"/>
                <a:gd name="T10" fmla="*/ 299 w 6175"/>
                <a:gd name="T11" fmla="*/ 8052 h 8158"/>
                <a:gd name="T12" fmla="*/ 437 w 6175"/>
                <a:gd name="T13" fmla="*/ 8052 h 8158"/>
                <a:gd name="T14" fmla="*/ 735 w 6175"/>
                <a:gd name="T15" fmla="*/ 8052 h 8158"/>
                <a:gd name="T16" fmla="*/ 1044 w 6175"/>
                <a:gd name="T17" fmla="*/ 8041 h 8158"/>
                <a:gd name="T18" fmla="*/ 1353 w 6175"/>
                <a:gd name="T19" fmla="*/ 8030 h 8158"/>
                <a:gd name="T20" fmla="*/ 1661 w 6175"/>
                <a:gd name="T21" fmla="*/ 8009 h 8158"/>
                <a:gd name="T22" fmla="*/ 1970 w 6175"/>
                <a:gd name="T23" fmla="*/ 7977 h 8158"/>
                <a:gd name="T24" fmla="*/ 2289 w 6175"/>
                <a:gd name="T25" fmla="*/ 7945 h 8158"/>
                <a:gd name="T26" fmla="*/ 2598 w 6175"/>
                <a:gd name="T27" fmla="*/ 7892 h 8158"/>
                <a:gd name="T28" fmla="*/ 2907 w 6175"/>
                <a:gd name="T29" fmla="*/ 7839 h 8158"/>
                <a:gd name="T30" fmla="*/ 3205 w 6175"/>
                <a:gd name="T31" fmla="*/ 7775 h 8158"/>
                <a:gd name="T32" fmla="*/ 3503 w 6175"/>
                <a:gd name="T33" fmla="*/ 7700 h 8158"/>
                <a:gd name="T34" fmla="*/ 3780 w 6175"/>
                <a:gd name="T35" fmla="*/ 7626 h 8158"/>
                <a:gd name="T36" fmla="*/ 4057 w 6175"/>
                <a:gd name="T37" fmla="*/ 7519 h 8158"/>
                <a:gd name="T38" fmla="*/ 4312 w 6175"/>
                <a:gd name="T39" fmla="*/ 7423 h 8158"/>
                <a:gd name="T40" fmla="*/ 4568 w 6175"/>
                <a:gd name="T41" fmla="*/ 7295 h 8158"/>
                <a:gd name="T42" fmla="*/ 4791 w 6175"/>
                <a:gd name="T43" fmla="*/ 7168 h 8158"/>
                <a:gd name="T44" fmla="*/ 5026 w 6175"/>
                <a:gd name="T45" fmla="*/ 6997 h 8158"/>
                <a:gd name="T46" fmla="*/ 5196 w 6175"/>
                <a:gd name="T47" fmla="*/ 6848 h 8158"/>
                <a:gd name="T48" fmla="*/ 5398 w 6175"/>
                <a:gd name="T49" fmla="*/ 6593 h 8158"/>
                <a:gd name="T50" fmla="*/ 5473 w 6175"/>
                <a:gd name="T51" fmla="*/ 6443 h 8158"/>
                <a:gd name="T52" fmla="*/ 5707 w 6175"/>
                <a:gd name="T53" fmla="*/ 5187 h 8158"/>
                <a:gd name="T54" fmla="*/ 5760 w 6175"/>
                <a:gd name="T55" fmla="*/ 4974 h 8158"/>
                <a:gd name="T56" fmla="*/ 5813 w 6175"/>
                <a:gd name="T57" fmla="*/ 4761 h 8158"/>
                <a:gd name="T58" fmla="*/ 5867 w 6175"/>
                <a:gd name="T59" fmla="*/ 4558 h 8158"/>
                <a:gd name="T60" fmla="*/ 5909 w 6175"/>
                <a:gd name="T61" fmla="*/ 4356 h 8158"/>
                <a:gd name="T62" fmla="*/ 5952 w 6175"/>
                <a:gd name="T63" fmla="*/ 4154 h 8158"/>
                <a:gd name="T64" fmla="*/ 5984 w 6175"/>
                <a:gd name="T65" fmla="*/ 3962 h 8158"/>
                <a:gd name="T66" fmla="*/ 6016 w 6175"/>
                <a:gd name="T67" fmla="*/ 3770 h 8158"/>
                <a:gd name="T68" fmla="*/ 6048 w 6175"/>
                <a:gd name="T69" fmla="*/ 3578 h 8158"/>
                <a:gd name="T70" fmla="*/ 6069 w 6175"/>
                <a:gd name="T71" fmla="*/ 3397 h 8158"/>
                <a:gd name="T72" fmla="*/ 6090 w 6175"/>
                <a:gd name="T73" fmla="*/ 3206 h 8158"/>
                <a:gd name="T74" fmla="*/ 6112 w 6175"/>
                <a:gd name="T75" fmla="*/ 3035 h 8158"/>
                <a:gd name="T76" fmla="*/ 6122 w 6175"/>
                <a:gd name="T77" fmla="*/ 2854 h 8158"/>
                <a:gd name="T78" fmla="*/ 6133 w 6175"/>
                <a:gd name="T79" fmla="*/ 2684 h 8158"/>
                <a:gd name="T80" fmla="*/ 6144 w 6175"/>
                <a:gd name="T81" fmla="*/ 2513 h 8158"/>
                <a:gd name="T82" fmla="*/ 6154 w 6175"/>
                <a:gd name="T83" fmla="*/ 2354 h 8158"/>
                <a:gd name="T84" fmla="*/ 6165 w 6175"/>
                <a:gd name="T85" fmla="*/ 2194 h 8158"/>
                <a:gd name="T86" fmla="*/ 6165 w 6175"/>
                <a:gd name="T87" fmla="*/ 2034 h 8158"/>
                <a:gd name="T88" fmla="*/ 6165 w 6175"/>
                <a:gd name="T89" fmla="*/ 1885 h 8158"/>
                <a:gd name="T90" fmla="*/ 6175 w 6175"/>
                <a:gd name="T91" fmla="*/ 1725 h 8158"/>
                <a:gd name="T92" fmla="*/ 6175 w 6175"/>
                <a:gd name="T93" fmla="*/ 1576 h 8158"/>
                <a:gd name="T94" fmla="*/ 6165 w 6175"/>
                <a:gd name="T95" fmla="*/ 1416 h 8158"/>
                <a:gd name="T96" fmla="*/ 6122 w 6175"/>
                <a:gd name="T97" fmla="*/ 1203 h 8158"/>
                <a:gd name="T98" fmla="*/ 6069 w 6175"/>
                <a:gd name="T99" fmla="*/ 1044 h 8158"/>
                <a:gd name="T100" fmla="*/ 5952 w 6175"/>
                <a:gd name="T101" fmla="*/ 831 h 8158"/>
                <a:gd name="T102" fmla="*/ 5845 w 6175"/>
                <a:gd name="T103" fmla="*/ 660 h 8158"/>
                <a:gd name="T104" fmla="*/ 5643 w 6175"/>
                <a:gd name="T105" fmla="*/ 436 h 8158"/>
                <a:gd name="T106" fmla="*/ 5473 w 6175"/>
                <a:gd name="T107" fmla="*/ 287 h 8158"/>
                <a:gd name="T108" fmla="*/ 5036 w 6175"/>
                <a:gd name="T109" fmla="*/ 0 h 8158"/>
                <a:gd name="T110" fmla="*/ 5590 w 6175"/>
                <a:gd name="T111" fmla="*/ 894 h 81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6175"/>
                <a:gd name="T169" fmla="*/ 0 h 8158"/>
                <a:gd name="T170" fmla="*/ 6175 w 6175"/>
                <a:gd name="T171" fmla="*/ 8158 h 81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6175" h="8158">
                  <a:moveTo>
                    <a:pt x="5590" y="894"/>
                  </a:moveTo>
                  <a:cubicBezTo>
                    <a:pt x="5590" y="1853"/>
                    <a:pt x="5547" y="2993"/>
                    <a:pt x="5185" y="4441"/>
                  </a:cubicBezTo>
                  <a:cubicBezTo>
                    <a:pt x="5058" y="4963"/>
                    <a:pt x="5207" y="5442"/>
                    <a:pt x="4877" y="5890"/>
                  </a:cubicBezTo>
                  <a:cubicBezTo>
                    <a:pt x="4877" y="5890"/>
                    <a:pt x="4877" y="5890"/>
                    <a:pt x="4877" y="5890"/>
                  </a:cubicBezTo>
                  <a:cubicBezTo>
                    <a:pt x="5590" y="7146"/>
                    <a:pt x="3312" y="8158"/>
                    <a:pt x="0" y="8041"/>
                  </a:cubicBezTo>
                  <a:cubicBezTo>
                    <a:pt x="299" y="8052"/>
                    <a:pt x="299" y="8052"/>
                    <a:pt x="299" y="8052"/>
                  </a:cubicBezTo>
                  <a:cubicBezTo>
                    <a:pt x="437" y="8052"/>
                    <a:pt x="437" y="8052"/>
                    <a:pt x="437" y="8052"/>
                  </a:cubicBezTo>
                  <a:cubicBezTo>
                    <a:pt x="735" y="8052"/>
                    <a:pt x="735" y="8052"/>
                    <a:pt x="735" y="8052"/>
                  </a:cubicBezTo>
                  <a:cubicBezTo>
                    <a:pt x="831" y="8052"/>
                    <a:pt x="948" y="8052"/>
                    <a:pt x="1044" y="8041"/>
                  </a:cubicBezTo>
                  <a:cubicBezTo>
                    <a:pt x="1353" y="8030"/>
                    <a:pt x="1353" y="8030"/>
                    <a:pt x="1353" y="8030"/>
                  </a:cubicBezTo>
                  <a:cubicBezTo>
                    <a:pt x="1448" y="8020"/>
                    <a:pt x="1566" y="8020"/>
                    <a:pt x="1661" y="8009"/>
                  </a:cubicBezTo>
                  <a:cubicBezTo>
                    <a:pt x="1970" y="7977"/>
                    <a:pt x="1970" y="7977"/>
                    <a:pt x="1970" y="7977"/>
                  </a:cubicBezTo>
                  <a:cubicBezTo>
                    <a:pt x="2066" y="7966"/>
                    <a:pt x="2194" y="7956"/>
                    <a:pt x="2289" y="7945"/>
                  </a:cubicBezTo>
                  <a:cubicBezTo>
                    <a:pt x="2598" y="7892"/>
                    <a:pt x="2598" y="7892"/>
                    <a:pt x="2598" y="7892"/>
                  </a:cubicBezTo>
                  <a:cubicBezTo>
                    <a:pt x="2694" y="7881"/>
                    <a:pt x="2822" y="7860"/>
                    <a:pt x="2907" y="7839"/>
                  </a:cubicBezTo>
                  <a:cubicBezTo>
                    <a:pt x="3205" y="7775"/>
                    <a:pt x="3205" y="7775"/>
                    <a:pt x="3205" y="7775"/>
                  </a:cubicBezTo>
                  <a:cubicBezTo>
                    <a:pt x="3290" y="7753"/>
                    <a:pt x="3418" y="7721"/>
                    <a:pt x="3503" y="7700"/>
                  </a:cubicBezTo>
                  <a:cubicBezTo>
                    <a:pt x="3780" y="7626"/>
                    <a:pt x="3780" y="7626"/>
                    <a:pt x="3780" y="7626"/>
                  </a:cubicBezTo>
                  <a:cubicBezTo>
                    <a:pt x="3865" y="7594"/>
                    <a:pt x="3972" y="7551"/>
                    <a:pt x="4057" y="7519"/>
                  </a:cubicBezTo>
                  <a:cubicBezTo>
                    <a:pt x="4312" y="7423"/>
                    <a:pt x="4312" y="7423"/>
                    <a:pt x="4312" y="7423"/>
                  </a:cubicBezTo>
                  <a:cubicBezTo>
                    <a:pt x="4387" y="7381"/>
                    <a:pt x="4493" y="7338"/>
                    <a:pt x="4568" y="7295"/>
                  </a:cubicBezTo>
                  <a:cubicBezTo>
                    <a:pt x="4791" y="7168"/>
                    <a:pt x="4791" y="7168"/>
                    <a:pt x="4791" y="7168"/>
                  </a:cubicBezTo>
                  <a:cubicBezTo>
                    <a:pt x="4855" y="7125"/>
                    <a:pt x="4962" y="7050"/>
                    <a:pt x="5026" y="6997"/>
                  </a:cubicBezTo>
                  <a:cubicBezTo>
                    <a:pt x="5196" y="6848"/>
                    <a:pt x="5196" y="6848"/>
                    <a:pt x="5196" y="6848"/>
                  </a:cubicBezTo>
                  <a:cubicBezTo>
                    <a:pt x="5260" y="6774"/>
                    <a:pt x="5345" y="6678"/>
                    <a:pt x="5398" y="6593"/>
                  </a:cubicBezTo>
                  <a:cubicBezTo>
                    <a:pt x="5473" y="6443"/>
                    <a:pt x="5473" y="6443"/>
                    <a:pt x="5473" y="6443"/>
                  </a:cubicBezTo>
                  <a:cubicBezTo>
                    <a:pt x="5622" y="6039"/>
                    <a:pt x="5601" y="5602"/>
                    <a:pt x="5707" y="5187"/>
                  </a:cubicBezTo>
                  <a:cubicBezTo>
                    <a:pt x="5760" y="4974"/>
                    <a:pt x="5760" y="4974"/>
                    <a:pt x="5760" y="4974"/>
                  </a:cubicBezTo>
                  <a:cubicBezTo>
                    <a:pt x="5782" y="4910"/>
                    <a:pt x="5803" y="4825"/>
                    <a:pt x="5813" y="4761"/>
                  </a:cubicBezTo>
                  <a:cubicBezTo>
                    <a:pt x="5867" y="4558"/>
                    <a:pt x="5867" y="4558"/>
                    <a:pt x="5867" y="4558"/>
                  </a:cubicBezTo>
                  <a:cubicBezTo>
                    <a:pt x="5877" y="4494"/>
                    <a:pt x="5899" y="4420"/>
                    <a:pt x="5909" y="4356"/>
                  </a:cubicBezTo>
                  <a:cubicBezTo>
                    <a:pt x="5952" y="4154"/>
                    <a:pt x="5952" y="4154"/>
                    <a:pt x="5952" y="4154"/>
                  </a:cubicBezTo>
                  <a:cubicBezTo>
                    <a:pt x="5963" y="4100"/>
                    <a:pt x="5973" y="4015"/>
                    <a:pt x="5984" y="3962"/>
                  </a:cubicBezTo>
                  <a:cubicBezTo>
                    <a:pt x="6016" y="3770"/>
                    <a:pt x="6016" y="3770"/>
                    <a:pt x="6016" y="3770"/>
                  </a:cubicBezTo>
                  <a:cubicBezTo>
                    <a:pt x="6026" y="3706"/>
                    <a:pt x="6037" y="3632"/>
                    <a:pt x="6048" y="3578"/>
                  </a:cubicBezTo>
                  <a:cubicBezTo>
                    <a:pt x="6069" y="3397"/>
                    <a:pt x="6069" y="3397"/>
                    <a:pt x="6069" y="3397"/>
                  </a:cubicBezTo>
                  <a:cubicBezTo>
                    <a:pt x="6080" y="3333"/>
                    <a:pt x="6090" y="3270"/>
                    <a:pt x="6090" y="3206"/>
                  </a:cubicBezTo>
                  <a:cubicBezTo>
                    <a:pt x="6112" y="3035"/>
                    <a:pt x="6112" y="3035"/>
                    <a:pt x="6112" y="3035"/>
                  </a:cubicBezTo>
                  <a:cubicBezTo>
                    <a:pt x="6112" y="2982"/>
                    <a:pt x="6122" y="2907"/>
                    <a:pt x="6122" y="2854"/>
                  </a:cubicBezTo>
                  <a:cubicBezTo>
                    <a:pt x="6133" y="2684"/>
                    <a:pt x="6133" y="2684"/>
                    <a:pt x="6133" y="2684"/>
                  </a:cubicBezTo>
                  <a:cubicBezTo>
                    <a:pt x="6144" y="2630"/>
                    <a:pt x="6144" y="2567"/>
                    <a:pt x="6144" y="2513"/>
                  </a:cubicBezTo>
                  <a:cubicBezTo>
                    <a:pt x="6154" y="2354"/>
                    <a:pt x="6154" y="2354"/>
                    <a:pt x="6154" y="2354"/>
                  </a:cubicBezTo>
                  <a:cubicBezTo>
                    <a:pt x="6154" y="2300"/>
                    <a:pt x="6165" y="2236"/>
                    <a:pt x="6165" y="2194"/>
                  </a:cubicBezTo>
                  <a:cubicBezTo>
                    <a:pt x="6165" y="2034"/>
                    <a:pt x="6165" y="2034"/>
                    <a:pt x="6165" y="2034"/>
                  </a:cubicBezTo>
                  <a:cubicBezTo>
                    <a:pt x="6165" y="1991"/>
                    <a:pt x="6165" y="1928"/>
                    <a:pt x="6165" y="1885"/>
                  </a:cubicBezTo>
                  <a:cubicBezTo>
                    <a:pt x="6175" y="1725"/>
                    <a:pt x="6175" y="1725"/>
                    <a:pt x="6175" y="1725"/>
                  </a:cubicBezTo>
                  <a:cubicBezTo>
                    <a:pt x="6175" y="1683"/>
                    <a:pt x="6175" y="1629"/>
                    <a:pt x="6175" y="1576"/>
                  </a:cubicBezTo>
                  <a:cubicBezTo>
                    <a:pt x="6165" y="1416"/>
                    <a:pt x="6165" y="1416"/>
                    <a:pt x="6165" y="1416"/>
                  </a:cubicBezTo>
                  <a:cubicBezTo>
                    <a:pt x="6154" y="1352"/>
                    <a:pt x="6133" y="1267"/>
                    <a:pt x="6122" y="1203"/>
                  </a:cubicBezTo>
                  <a:cubicBezTo>
                    <a:pt x="6069" y="1044"/>
                    <a:pt x="6069" y="1044"/>
                    <a:pt x="6069" y="1044"/>
                  </a:cubicBezTo>
                  <a:cubicBezTo>
                    <a:pt x="6037" y="980"/>
                    <a:pt x="5994" y="884"/>
                    <a:pt x="5952" y="831"/>
                  </a:cubicBezTo>
                  <a:cubicBezTo>
                    <a:pt x="5845" y="660"/>
                    <a:pt x="5845" y="660"/>
                    <a:pt x="5845" y="660"/>
                  </a:cubicBezTo>
                  <a:cubicBezTo>
                    <a:pt x="5782" y="596"/>
                    <a:pt x="5707" y="500"/>
                    <a:pt x="5643" y="436"/>
                  </a:cubicBezTo>
                  <a:cubicBezTo>
                    <a:pt x="5473" y="287"/>
                    <a:pt x="5473" y="287"/>
                    <a:pt x="5473" y="287"/>
                  </a:cubicBezTo>
                  <a:cubicBezTo>
                    <a:pt x="5207" y="96"/>
                    <a:pt x="5207" y="96"/>
                    <a:pt x="5036" y="0"/>
                  </a:cubicBezTo>
                  <a:cubicBezTo>
                    <a:pt x="5430" y="223"/>
                    <a:pt x="5590" y="543"/>
                    <a:pt x="5590" y="894"/>
                  </a:cubicBezTo>
                </a:path>
              </a:pathLst>
            </a:custGeom>
            <a:solidFill>
              <a:srgbClr val="FF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753" name="Freeform 18"/>
            <p:cNvSpPr>
              <a:spLocks noChangeAspect="1"/>
            </p:cNvSpPr>
            <p:nvPr/>
          </p:nvSpPr>
          <p:spPr bwMode="auto">
            <a:xfrm>
              <a:off x="2197" y="1593"/>
              <a:ext cx="1274" cy="837"/>
            </a:xfrm>
            <a:custGeom>
              <a:avLst/>
              <a:gdLst>
                <a:gd name="T0" fmla="*/ 43 w 10617"/>
                <a:gd name="T1" fmla="*/ 2183 h 6975"/>
                <a:gd name="T2" fmla="*/ 9424 w 10617"/>
                <a:gd name="T3" fmla="*/ 1917 h 6975"/>
                <a:gd name="T4" fmla="*/ 9723 w 10617"/>
                <a:gd name="T5" fmla="*/ 4537 h 6975"/>
                <a:gd name="T6" fmla="*/ 9350 w 10617"/>
                <a:gd name="T7" fmla="*/ 5612 h 6975"/>
                <a:gd name="T8" fmla="*/ 9243 w 10617"/>
                <a:gd name="T9" fmla="*/ 5910 h 6975"/>
                <a:gd name="T10" fmla="*/ 9978 w 10617"/>
                <a:gd name="T11" fmla="*/ 6975 h 6975"/>
                <a:gd name="T12" fmla="*/ 10212 w 10617"/>
                <a:gd name="T13" fmla="*/ 5633 h 6975"/>
                <a:gd name="T14" fmla="*/ 10617 w 10617"/>
                <a:gd name="T15" fmla="*/ 2087 h 6975"/>
                <a:gd name="T16" fmla="*/ 10063 w 10617"/>
                <a:gd name="T17" fmla="*/ 1193 h 6975"/>
                <a:gd name="T18" fmla="*/ 10063 w 10617"/>
                <a:gd name="T19" fmla="*/ 1193 h 6975"/>
                <a:gd name="T20" fmla="*/ 9446 w 10617"/>
                <a:gd name="T21" fmla="*/ 905 h 6975"/>
                <a:gd name="T22" fmla="*/ 9169 w 10617"/>
                <a:gd name="T23" fmla="*/ 799 h 6975"/>
                <a:gd name="T24" fmla="*/ 8818 w 10617"/>
                <a:gd name="T25" fmla="*/ 692 h 6975"/>
                <a:gd name="T26" fmla="*/ 8519 w 10617"/>
                <a:gd name="T27" fmla="*/ 618 h 6975"/>
                <a:gd name="T28" fmla="*/ 8189 w 10617"/>
                <a:gd name="T29" fmla="*/ 533 h 6975"/>
                <a:gd name="T30" fmla="*/ 7880 w 10617"/>
                <a:gd name="T31" fmla="*/ 479 h 6975"/>
                <a:gd name="T32" fmla="*/ 7550 w 10617"/>
                <a:gd name="T33" fmla="*/ 426 h 6975"/>
                <a:gd name="T34" fmla="*/ 7242 w 10617"/>
                <a:gd name="T35" fmla="*/ 383 h 6975"/>
                <a:gd name="T36" fmla="*/ 6922 w 10617"/>
                <a:gd name="T37" fmla="*/ 352 h 6975"/>
                <a:gd name="T38" fmla="*/ 6603 w 10617"/>
                <a:gd name="T39" fmla="*/ 320 h 6975"/>
                <a:gd name="T40" fmla="*/ 6283 w 10617"/>
                <a:gd name="T41" fmla="*/ 298 h 6975"/>
                <a:gd name="T42" fmla="*/ 5964 w 10617"/>
                <a:gd name="T43" fmla="*/ 288 h 6975"/>
                <a:gd name="T44" fmla="*/ 5644 w 10617"/>
                <a:gd name="T45" fmla="*/ 288 h 6975"/>
                <a:gd name="T46" fmla="*/ 5325 w 10617"/>
                <a:gd name="T47" fmla="*/ 288 h 6975"/>
                <a:gd name="T48" fmla="*/ 5005 w 10617"/>
                <a:gd name="T49" fmla="*/ 288 h 6975"/>
                <a:gd name="T50" fmla="*/ 4675 w 10617"/>
                <a:gd name="T51" fmla="*/ 309 h 6975"/>
                <a:gd name="T52" fmla="*/ 4345 w 10617"/>
                <a:gd name="T53" fmla="*/ 330 h 6975"/>
                <a:gd name="T54" fmla="*/ 4015 w 10617"/>
                <a:gd name="T55" fmla="*/ 362 h 6975"/>
                <a:gd name="T56" fmla="*/ 3674 w 10617"/>
                <a:gd name="T57" fmla="*/ 405 h 6975"/>
                <a:gd name="T58" fmla="*/ 3344 w 10617"/>
                <a:gd name="T59" fmla="*/ 447 h 6975"/>
                <a:gd name="T60" fmla="*/ 3014 w 10617"/>
                <a:gd name="T61" fmla="*/ 511 h 6975"/>
                <a:gd name="T62" fmla="*/ 2695 w 10617"/>
                <a:gd name="T63" fmla="*/ 575 h 6975"/>
                <a:gd name="T64" fmla="*/ 2364 w 10617"/>
                <a:gd name="T65" fmla="*/ 660 h 6975"/>
                <a:gd name="T66" fmla="*/ 2077 w 10617"/>
                <a:gd name="T67" fmla="*/ 746 h 6975"/>
                <a:gd name="T68" fmla="*/ 1747 w 10617"/>
                <a:gd name="T69" fmla="*/ 863 h 6975"/>
                <a:gd name="T70" fmla="*/ 1481 w 10617"/>
                <a:gd name="T71" fmla="*/ 969 h 6975"/>
                <a:gd name="T72" fmla="*/ 1151 w 10617"/>
                <a:gd name="T73" fmla="*/ 1129 h 6975"/>
                <a:gd name="T74" fmla="*/ 927 w 10617"/>
                <a:gd name="T75" fmla="*/ 1257 h 6975"/>
                <a:gd name="T76" fmla="*/ 597 w 10617"/>
                <a:gd name="T77" fmla="*/ 1480 h 6975"/>
                <a:gd name="T78" fmla="*/ 437 w 10617"/>
                <a:gd name="T79" fmla="*/ 1629 h 6975"/>
                <a:gd name="T80" fmla="*/ 150 w 10617"/>
                <a:gd name="T81" fmla="*/ 1970 h 6975"/>
                <a:gd name="T82" fmla="*/ 64 w 10617"/>
                <a:gd name="T83" fmla="*/ 2130 h 6975"/>
                <a:gd name="T84" fmla="*/ 0 w 10617"/>
                <a:gd name="T85" fmla="*/ 2268 h 6975"/>
                <a:gd name="T86" fmla="*/ 43 w 10617"/>
                <a:gd name="T87" fmla="*/ 2183 h 697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0617"/>
                <a:gd name="T133" fmla="*/ 0 h 6975"/>
                <a:gd name="T134" fmla="*/ 10617 w 10617"/>
                <a:gd name="T135" fmla="*/ 6975 h 697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0617" h="6975">
                  <a:moveTo>
                    <a:pt x="43" y="2183"/>
                  </a:moveTo>
                  <a:cubicBezTo>
                    <a:pt x="1310" y="0"/>
                    <a:pt x="9094" y="394"/>
                    <a:pt x="9424" y="1917"/>
                  </a:cubicBezTo>
                  <a:cubicBezTo>
                    <a:pt x="9424" y="1928"/>
                    <a:pt x="9712" y="3312"/>
                    <a:pt x="9723" y="4537"/>
                  </a:cubicBezTo>
                  <a:cubicBezTo>
                    <a:pt x="9733" y="5261"/>
                    <a:pt x="9723" y="5271"/>
                    <a:pt x="9350" y="5612"/>
                  </a:cubicBezTo>
                  <a:cubicBezTo>
                    <a:pt x="9286" y="5676"/>
                    <a:pt x="9233" y="5729"/>
                    <a:pt x="9243" y="5910"/>
                  </a:cubicBezTo>
                  <a:cubicBezTo>
                    <a:pt x="9297" y="6400"/>
                    <a:pt x="9776" y="6592"/>
                    <a:pt x="9978" y="6975"/>
                  </a:cubicBezTo>
                  <a:cubicBezTo>
                    <a:pt x="10212" y="6549"/>
                    <a:pt x="10095" y="6113"/>
                    <a:pt x="10212" y="5633"/>
                  </a:cubicBezTo>
                  <a:cubicBezTo>
                    <a:pt x="10575" y="4185"/>
                    <a:pt x="10617" y="3046"/>
                    <a:pt x="10617" y="2087"/>
                  </a:cubicBezTo>
                  <a:cubicBezTo>
                    <a:pt x="10617" y="1736"/>
                    <a:pt x="10457" y="1416"/>
                    <a:pt x="10063" y="1193"/>
                  </a:cubicBezTo>
                  <a:cubicBezTo>
                    <a:pt x="10063" y="1193"/>
                    <a:pt x="10063" y="1193"/>
                    <a:pt x="10063" y="1193"/>
                  </a:cubicBezTo>
                  <a:cubicBezTo>
                    <a:pt x="9765" y="1033"/>
                    <a:pt x="9723" y="1012"/>
                    <a:pt x="9446" y="905"/>
                  </a:cubicBezTo>
                  <a:cubicBezTo>
                    <a:pt x="9169" y="799"/>
                    <a:pt x="9169" y="799"/>
                    <a:pt x="9169" y="799"/>
                  </a:cubicBezTo>
                  <a:cubicBezTo>
                    <a:pt x="9062" y="767"/>
                    <a:pt x="8924" y="724"/>
                    <a:pt x="8818" y="692"/>
                  </a:cubicBezTo>
                  <a:cubicBezTo>
                    <a:pt x="8519" y="618"/>
                    <a:pt x="8519" y="618"/>
                    <a:pt x="8519" y="618"/>
                  </a:cubicBezTo>
                  <a:cubicBezTo>
                    <a:pt x="8424" y="586"/>
                    <a:pt x="8285" y="554"/>
                    <a:pt x="8189" y="533"/>
                  </a:cubicBezTo>
                  <a:cubicBezTo>
                    <a:pt x="7880" y="479"/>
                    <a:pt x="7880" y="479"/>
                    <a:pt x="7880" y="479"/>
                  </a:cubicBezTo>
                  <a:cubicBezTo>
                    <a:pt x="7785" y="458"/>
                    <a:pt x="7646" y="437"/>
                    <a:pt x="7550" y="426"/>
                  </a:cubicBezTo>
                  <a:cubicBezTo>
                    <a:pt x="7242" y="383"/>
                    <a:pt x="7242" y="383"/>
                    <a:pt x="7242" y="383"/>
                  </a:cubicBezTo>
                  <a:cubicBezTo>
                    <a:pt x="7146" y="373"/>
                    <a:pt x="7018" y="362"/>
                    <a:pt x="6922" y="352"/>
                  </a:cubicBezTo>
                  <a:cubicBezTo>
                    <a:pt x="6603" y="320"/>
                    <a:pt x="6603" y="320"/>
                    <a:pt x="6603" y="320"/>
                  </a:cubicBezTo>
                  <a:cubicBezTo>
                    <a:pt x="6507" y="320"/>
                    <a:pt x="6379" y="309"/>
                    <a:pt x="6283" y="298"/>
                  </a:cubicBezTo>
                  <a:cubicBezTo>
                    <a:pt x="5964" y="288"/>
                    <a:pt x="5964" y="288"/>
                    <a:pt x="5964" y="288"/>
                  </a:cubicBezTo>
                  <a:cubicBezTo>
                    <a:pt x="5868" y="288"/>
                    <a:pt x="5740" y="288"/>
                    <a:pt x="5644" y="288"/>
                  </a:cubicBezTo>
                  <a:cubicBezTo>
                    <a:pt x="5325" y="288"/>
                    <a:pt x="5325" y="288"/>
                    <a:pt x="5325" y="288"/>
                  </a:cubicBezTo>
                  <a:cubicBezTo>
                    <a:pt x="5229" y="288"/>
                    <a:pt x="5101" y="288"/>
                    <a:pt x="5005" y="288"/>
                  </a:cubicBezTo>
                  <a:cubicBezTo>
                    <a:pt x="4675" y="309"/>
                    <a:pt x="4675" y="309"/>
                    <a:pt x="4675" y="309"/>
                  </a:cubicBezTo>
                  <a:cubicBezTo>
                    <a:pt x="4579" y="320"/>
                    <a:pt x="4441" y="320"/>
                    <a:pt x="4345" y="330"/>
                  </a:cubicBezTo>
                  <a:cubicBezTo>
                    <a:pt x="4015" y="362"/>
                    <a:pt x="4015" y="362"/>
                    <a:pt x="4015" y="362"/>
                  </a:cubicBezTo>
                  <a:cubicBezTo>
                    <a:pt x="3919" y="373"/>
                    <a:pt x="3781" y="394"/>
                    <a:pt x="3674" y="405"/>
                  </a:cubicBezTo>
                  <a:cubicBezTo>
                    <a:pt x="3344" y="447"/>
                    <a:pt x="3344" y="447"/>
                    <a:pt x="3344" y="447"/>
                  </a:cubicBezTo>
                  <a:cubicBezTo>
                    <a:pt x="3248" y="469"/>
                    <a:pt x="3110" y="490"/>
                    <a:pt x="3014" y="511"/>
                  </a:cubicBezTo>
                  <a:cubicBezTo>
                    <a:pt x="2695" y="575"/>
                    <a:pt x="2695" y="575"/>
                    <a:pt x="2695" y="575"/>
                  </a:cubicBezTo>
                  <a:cubicBezTo>
                    <a:pt x="2599" y="607"/>
                    <a:pt x="2460" y="639"/>
                    <a:pt x="2364" y="660"/>
                  </a:cubicBezTo>
                  <a:cubicBezTo>
                    <a:pt x="2077" y="746"/>
                    <a:pt x="2077" y="746"/>
                    <a:pt x="2077" y="746"/>
                  </a:cubicBezTo>
                  <a:cubicBezTo>
                    <a:pt x="1970" y="778"/>
                    <a:pt x="1843" y="820"/>
                    <a:pt x="1747" y="863"/>
                  </a:cubicBezTo>
                  <a:cubicBezTo>
                    <a:pt x="1481" y="969"/>
                    <a:pt x="1481" y="969"/>
                    <a:pt x="1481" y="969"/>
                  </a:cubicBezTo>
                  <a:cubicBezTo>
                    <a:pt x="1385" y="1012"/>
                    <a:pt x="1246" y="1076"/>
                    <a:pt x="1151" y="1129"/>
                  </a:cubicBezTo>
                  <a:cubicBezTo>
                    <a:pt x="927" y="1257"/>
                    <a:pt x="927" y="1257"/>
                    <a:pt x="927" y="1257"/>
                  </a:cubicBezTo>
                  <a:cubicBezTo>
                    <a:pt x="831" y="1321"/>
                    <a:pt x="693" y="1406"/>
                    <a:pt x="597" y="1480"/>
                  </a:cubicBezTo>
                  <a:cubicBezTo>
                    <a:pt x="437" y="1629"/>
                    <a:pt x="437" y="1629"/>
                    <a:pt x="437" y="1629"/>
                  </a:cubicBezTo>
                  <a:cubicBezTo>
                    <a:pt x="245" y="1821"/>
                    <a:pt x="235" y="1832"/>
                    <a:pt x="150" y="1970"/>
                  </a:cubicBezTo>
                  <a:cubicBezTo>
                    <a:pt x="64" y="2130"/>
                    <a:pt x="64" y="2130"/>
                    <a:pt x="64" y="2130"/>
                  </a:cubicBezTo>
                  <a:cubicBezTo>
                    <a:pt x="0" y="2268"/>
                    <a:pt x="0" y="2268"/>
                    <a:pt x="0" y="2268"/>
                  </a:cubicBezTo>
                  <a:cubicBezTo>
                    <a:pt x="43" y="2183"/>
                    <a:pt x="43" y="2183"/>
                    <a:pt x="43" y="2183"/>
                  </a:cubicBezTo>
                </a:path>
              </a:pathLst>
            </a:custGeom>
            <a:solidFill>
              <a:srgbClr val="FF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754" name="Freeform 19"/>
            <p:cNvSpPr>
              <a:spLocks noChangeAspect="1"/>
            </p:cNvSpPr>
            <p:nvPr/>
          </p:nvSpPr>
          <p:spPr bwMode="auto">
            <a:xfrm>
              <a:off x="3073" y="1736"/>
              <a:ext cx="468" cy="953"/>
            </a:xfrm>
            <a:custGeom>
              <a:avLst/>
              <a:gdLst>
                <a:gd name="T0" fmla="*/ 3316 w 3900"/>
                <a:gd name="T1" fmla="*/ 894 h 7941"/>
                <a:gd name="T2" fmla="*/ 2912 w 3900"/>
                <a:gd name="T3" fmla="*/ 4439 h 7941"/>
                <a:gd name="T4" fmla="*/ 2678 w 3900"/>
                <a:gd name="T5" fmla="*/ 5780 h 7941"/>
                <a:gd name="T6" fmla="*/ 2678 w 3900"/>
                <a:gd name="T7" fmla="*/ 5780 h 7941"/>
                <a:gd name="T8" fmla="*/ 0 w 3900"/>
                <a:gd name="T9" fmla="*/ 7941 h 7941"/>
                <a:gd name="T10" fmla="*/ 330 w 3900"/>
                <a:gd name="T11" fmla="*/ 7888 h 7941"/>
                <a:gd name="T12" fmla="*/ 638 w 3900"/>
                <a:gd name="T13" fmla="*/ 7835 h 7941"/>
                <a:gd name="T14" fmla="*/ 936 w 3900"/>
                <a:gd name="T15" fmla="*/ 7771 h 7941"/>
                <a:gd name="T16" fmla="*/ 1233 w 3900"/>
                <a:gd name="T17" fmla="*/ 7697 h 7941"/>
                <a:gd name="T18" fmla="*/ 1509 w 3900"/>
                <a:gd name="T19" fmla="*/ 7622 h 7941"/>
                <a:gd name="T20" fmla="*/ 1786 w 3900"/>
                <a:gd name="T21" fmla="*/ 7516 h 7941"/>
                <a:gd name="T22" fmla="*/ 2041 w 3900"/>
                <a:gd name="T23" fmla="*/ 7420 h 7941"/>
                <a:gd name="T24" fmla="*/ 2296 w 3900"/>
                <a:gd name="T25" fmla="*/ 7292 h 7941"/>
                <a:gd name="T26" fmla="*/ 2519 w 3900"/>
                <a:gd name="T27" fmla="*/ 7164 h 7941"/>
                <a:gd name="T28" fmla="*/ 2753 w 3900"/>
                <a:gd name="T29" fmla="*/ 6994 h 7941"/>
                <a:gd name="T30" fmla="*/ 2923 w 3900"/>
                <a:gd name="T31" fmla="*/ 6845 h 7941"/>
                <a:gd name="T32" fmla="*/ 3125 w 3900"/>
                <a:gd name="T33" fmla="*/ 6589 h 7941"/>
                <a:gd name="T34" fmla="*/ 3199 w 3900"/>
                <a:gd name="T35" fmla="*/ 6440 h 7941"/>
                <a:gd name="T36" fmla="*/ 3433 w 3900"/>
                <a:gd name="T37" fmla="*/ 5184 h 7941"/>
                <a:gd name="T38" fmla="*/ 3486 w 3900"/>
                <a:gd name="T39" fmla="*/ 4971 h 7941"/>
                <a:gd name="T40" fmla="*/ 3539 w 3900"/>
                <a:gd name="T41" fmla="*/ 4758 h 7941"/>
                <a:gd name="T42" fmla="*/ 3592 w 3900"/>
                <a:gd name="T43" fmla="*/ 4556 h 7941"/>
                <a:gd name="T44" fmla="*/ 3635 w 3900"/>
                <a:gd name="T45" fmla="*/ 4354 h 7941"/>
                <a:gd name="T46" fmla="*/ 3677 w 3900"/>
                <a:gd name="T47" fmla="*/ 4152 h 7941"/>
                <a:gd name="T48" fmla="*/ 3709 w 3900"/>
                <a:gd name="T49" fmla="*/ 3960 h 7941"/>
                <a:gd name="T50" fmla="*/ 3741 w 3900"/>
                <a:gd name="T51" fmla="*/ 3768 h 7941"/>
                <a:gd name="T52" fmla="*/ 3773 w 3900"/>
                <a:gd name="T53" fmla="*/ 3577 h 7941"/>
                <a:gd name="T54" fmla="*/ 3794 w 3900"/>
                <a:gd name="T55" fmla="*/ 3396 h 7941"/>
                <a:gd name="T56" fmla="*/ 3815 w 3900"/>
                <a:gd name="T57" fmla="*/ 3204 h 7941"/>
                <a:gd name="T58" fmla="*/ 3837 w 3900"/>
                <a:gd name="T59" fmla="*/ 3034 h 7941"/>
                <a:gd name="T60" fmla="*/ 3847 w 3900"/>
                <a:gd name="T61" fmla="*/ 2853 h 7941"/>
                <a:gd name="T62" fmla="*/ 3858 w 3900"/>
                <a:gd name="T63" fmla="*/ 2683 h 7941"/>
                <a:gd name="T64" fmla="*/ 3869 w 3900"/>
                <a:gd name="T65" fmla="*/ 2512 h 7941"/>
                <a:gd name="T66" fmla="*/ 3879 w 3900"/>
                <a:gd name="T67" fmla="*/ 2352 h 7941"/>
                <a:gd name="T68" fmla="*/ 3890 w 3900"/>
                <a:gd name="T69" fmla="*/ 2193 h 7941"/>
                <a:gd name="T70" fmla="*/ 3890 w 3900"/>
                <a:gd name="T71" fmla="*/ 2033 h 7941"/>
                <a:gd name="T72" fmla="*/ 3890 w 3900"/>
                <a:gd name="T73" fmla="*/ 1884 h 7941"/>
                <a:gd name="T74" fmla="*/ 3900 w 3900"/>
                <a:gd name="T75" fmla="*/ 1724 h 7941"/>
                <a:gd name="T76" fmla="*/ 3900 w 3900"/>
                <a:gd name="T77" fmla="*/ 1575 h 7941"/>
                <a:gd name="T78" fmla="*/ 3890 w 3900"/>
                <a:gd name="T79" fmla="*/ 1416 h 7941"/>
                <a:gd name="T80" fmla="*/ 3847 w 3900"/>
                <a:gd name="T81" fmla="*/ 1203 h 7941"/>
                <a:gd name="T82" fmla="*/ 3794 w 3900"/>
                <a:gd name="T83" fmla="*/ 1043 h 7941"/>
                <a:gd name="T84" fmla="*/ 3677 w 3900"/>
                <a:gd name="T85" fmla="*/ 830 h 7941"/>
                <a:gd name="T86" fmla="*/ 3571 w 3900"/>
                <a:gd name="T87" fmla="*/ 660 h 7941"/>
                <a:gd name="T88" fmla="*/ 3369 w 3900"/>
                <a:gd name="T89" fmla="*/ 436 h 7941"/>
                <a:gd name="T90" fmla="*/ 3199 w 3900"/>
                <a:gd name="T91" fmla="*/ 287 h 7941"/>
                <a:gd name="T92" fmla="*/ 2763 w 3900"/>
                <a:gd name="T93" fmla="*/ 0 h 7941"/>
                <a:gd name="T94" fmla="*/ 3316 w 3900"/>
                <a:gd name="T95" fmla="*/ 894 h 7941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3900"/>
                <a:gd name="T145" fmla="*/ 0 h 7941"/>
                <a:gd name="T146" fmla="*/ 3900 w 3900"/>
                <a:gd name="T147" fmla="*/ 7941 h 7941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3900" h="7941">
                  <a:moveTo>
                    <a:pt x="3316" y="894"/>
                  </a:moveTo>
                  <a:cubicBezTo>
                    <a:pt x="3316" y="1852"/>
                    <a:pt x="3273" y="2991"/>
                    <a:pt x="2912" y="4439"/>
                  </a:cubicBezTo>
                  <a:cubicBezTo>
                    <a:pt x="2795" y="4918"/>
                    <a:pt x="2912" y="5355"/>
                    <a:pt x="2678" y="5780"/>
                  </a:cubicBezTo>
                  <a:cubicBezTo>
                    <a:pt x="2678" y="5780"/>
                    <a:pt x="2678" y="5780"/>
                    <a:pt x="2678" y="5780"/>
                  </a:cubicBezTo>
                  <a:cubicBezTo>
                    <a:pt x="3359" y="6781"/>
                    <a:pt x="2338" y="7611"/>
                    <a:pt x="0" y="7941"/>
                  </a:cubicBezTo>
                  <a:cubicBezTo>
                    <a:pt x="330" y="7888"/>
                    <a:pt x="330" y="7888"/>
                    <a:pt x="330" y="7888"/>
                  </a:cubicBezTo>
                  <a:cubicBezTo>
                    <a:pt x="426" y="7878"/>
                    <a:pt x="553" y="7856"/>
                    <a:pt x="638" y="7835"/>
                  </a:cubicBezTo>
                  <a:cubicBezTo>
                    <a:pt x="936" y="7771"/>
                    <a:pt x="936" y="7771"/>
                    <a:pt x="936" y="7771"/>
                  </a:cubicBezTo>
                  <a:cubicBezTo>
                    <a:pt x="1021" y="7750"/>
                    <a:pt x="1148" y="7718"/>
                    <a:pt x="1233" y="7697"/>
                  </a:cubicBezTo>
                  <a:cubicBezTo>
                    <a:pt x="1509" y="7622"/>
                    <a:pt x="1509" y="7622"/>
                    <a:pt x="1509" y="7622"/>
                  </a:cubicBezTo>
                  <a:cubicBezTo>
                    <a:pt x="1594" y="7590"/>
                    <a:pt x="1701" y="7548"/>
                    <a:pt x="1786" y="7516"/>
                  </a:cubicBezTo>
                  <a:cubicBezTo>
                    <a:pt x="2041" y="7420"/>
                    <a:pt x="2041" y="7420"/>
                    <a:pt x="2041" y="7420"/>
                  </a:cubicBezTo>
                  <a:cubicBezTo>
                    <a:pt x="2115" y="7377"/>
                    <a:pt x="2221" y="7335"/>
                    <a:pt x="2296" y="7292"/>
                  </a:cubicBezTo>
                  <a:cubicBezTo>
                    <a:pt x="2519" y="7164"/>
                    <a:pt x="2519" y="7164"/>
                    <a:pt x="2519" y="7164"/>
                  </a:cubicBezTo>
                  <a:cubicBezTo>
                    <a:pt x="2583" y="7122"/>
                    <a:pt x="2689" y="7047"/>
                    <a:pt x="2753" y="6994"/>
                  </a:cubicBezTo>
                  <a:cubicBezTo>
                    <a:pt x="2923" y="6845"/>
                    <a:pt x="2923" y="6845"/>
                    <a:pt x="2923" y="6845"/>
                  </a:cubicBezTo>
                  <a:cubicBezTo>
                    <a:pt x="2987" y="6770"/>
                    <a:pt x="3072" y="6675"/>
                    <a:pt x="3125" y="6589"/>
                  </a:cubicBezTo>
                  <a:cubicBezTo>
                    <a:pt x="3199" y="6440"/>
                    <a:pt x="3199" y="6440"/>
                    <a:pt x="3199" y="6440"/>
                  </a:cubicBezTo>
                  <a:cubicBezTo>
                    <a:pt x="3348" y="6036"/>
                    <a:pt x="3327" y="5599"/>
                    <a:pt x="3433" y="5184"/>
                  </a:cubicBezTo>
                  <a:cubicBezTo>
                    <a:pt x="3486" y="4971"/>
                    <a:pt x="3486" y="4971"/>
                    <a:pt x="3486" y="4971"/>
                  </a:cubicBezTo>
                  <a:cubicBezTo>
                    <a:pt x="3507" y="4907"/>
                    <a:pt x="3529" y="4822"/>
                    <a:pt x="3539" y="4758"/>
                  </a:cubicBezTo>
                  <a:cubicBezTo>
                    <a:pt x="3592" y="4556"/>
                    <a:pt x="3592" y="4556"/>
                    <a:pt x="3592" y="4556"/>
                  </a:cubicBezTo>
                  <a:cubicBezTo>
                    <a:pt x="3603" y="4492"/>
                    <a:pt x="3624" y="4418"/>
                    <a:pt x="3635" y="4354"/>
                  </a:cubicBezTo>
                  <a:cubicBezTo>
                    <a:pt x="3677" y="4152"/>
                    <a:pt x="3677" y="4152"/>
                    <a:pt x="3677" y="4152"/>
                  </a:cubicBezTo>
                  <a:cubicBezTo>
                    <a:pt x="3688" y="4098"/>
                    <a:pt x="3699" y="4013"/>
                    <a:pt x="3709" y="3960"/>
                  </a:cubicBezTo>
                  <a:cubicBezTo>
                    <a:pt x="3741" y="3768"/>
                    <a:pt x="3741" y="3768"/>
                    <a:pt x="3741" y="3768"/>
                  </a:cubicBezTo>
                  <a:cubicBezTo>
                    <a:pt x="3752" y="3704"/>
                    <a:pt x="3762" y="3630"/>
                    <a:pt x="3773" y="3577"/>
                  </a:cubicBezTo>
                  <a:cubicBezTo>
                    <a:pt x="3794" y="3396"/>
                    <a:pt x="3794" y="3396"/>
                    <a:pt x="3794" y="3396"/>
                  </a:cubicBezTo>
                  <a:cubicBezTo>
                    <a:pt x="3805" y="3332"/>
                    <a:pt x="3815" y="3268"/>
                    <a:pt x="3815" y="3204"/>
                  </a:cubicBezTo>
                  <a:cubicBezTo>
                    <a:pt x="3837" y="3034"/>
                    <a:pt x="3837" y="3034"/>
                    <a:pt x="3837" y="3034"/>
                  </a:cubicBezTo>
                  <a:cubicBezTo>
                    <a:pt x="3837" y="2981"/>
                    <a:pt x="3847" y="2906"/>
                    <a:pt x="3847" y="2853"/>
                  </a:cubicBezTo>
                  <a:cubicBezTo>
                    <a:pt x="3858" y="2683"/>
                    <a:pt x="3858" y="2683"/>
                    <a:pt x="3858" y="2683"/>
                  </a:cubicBezTo>
                  <a:cubicBezTo>
                    <a:pt x="3869" y="2629"/>
                    <a:pt x="3869" y="2565"/>
                    <a:pt x="3869" y="2512"/>
                  </a:cubicBezTo>
                  <a:cubicBezTo>
                    <a:pt x="3879" y="2352"/>
                    <a:pt x="3879" y="2352"/>
                    <a:pt x="3879" y="2352"/>
                  </a:cubicBezTo>
                  <a:cubicBezTo>
                    <a:pt x="3879" y="2299"/>
                    <a:pt x="3890" y="2235"/>
                    <a:pt x="3890" y="2193"/>
                  </a:cubicBezTo>
                  <a:cubicBezTo>
                    <a:pt x="3890" y="2033"/>
                    <a:pt x="3890" y="2033"/>
                    <a:pt x="3890" y="2033"/>
                  </a:cubicBezTo>
                  <a:cubicBezTo>
                    <a:pt x="3890" y="1991"/>
                    <a:pt x="3890" y="1927"/>
                    <a:pt x="3890" y="1884"/>
                  </a:cubicBezTo>
                  <a:cubicBezTo>
                    <a:pt x="3900" y="1724"/>
                    <a:pt x="3900" y="1724"/>
                    <a:pt x="3900" y="1724"/>
                  </a:cubicBezTo>
                  <a:cubicBezTo>
                    <a:pt x="3900" y="1682"/>
                    <a:pt x="3900" y="1629"/>
                    <a:pt x="3900" y="1575"/>
                  </a:cubicBezTo>
                  <a:cubicBezTo>
                    <a:pt x="3890" y="1416"/>
                    <a:pt x="3890" y="1416"/>
                    <a:pt x="3890" y="1416"/>
                  </a:cubicBezTo>
                  <a:cubicBezTo>
                    <a:pt x="3879" y="1352"/>
                    <a:pt x="3858" y="1267"/>
                    <a:pt x="3847" y="1203"/>
                  </a:cubicBezTo>
                  <a:cubicBezTo>
                    <a:pt x="3794" y="1043"/>
                    <a:pt x="3794" y="1043"/>
                    <a:pt x="3794" y="1043"/>
                  </a:cubicBezTo>
                  <a:cubicBezTo>
                    <a:pt x="3762" y="979"/>
                    <a:pt x="3720" y="883"/>
                    <a:pt x="3677" y="830"/>
                  </a:cubicBezTo>
                  <a:cubicBezTo>
                    <a:pt x="3571" y="660"/>
                    <a:pt x="3571" y="660"/>
                    <a:pt x="3571" y="660"/>
                  </a:cubicBezTo>
                  <a:cubicBezTo>
                    <a:pt x="3507" y="596"/>
                    <a:pt x="3433" y="500"/>
                    <a:pt x="3369" y="436"/>
                  </a:cubicBezTo>
                  <a:cubicBezTo>
                    <a:pt x="3199" y="287"/>
                    <a:pt x="3199" y="287"/>
                    <a:pt x="3199" y="287"/>
                  </a:cubicBezTo>
                  <a:cubicBezTo>
                    <a:pt x="2933" y="96"/>
                    <a:pt x="2933" y="96"/>
                    <a:pt x="2763" y="0"/>
                  </a:cubicBezTo>
                  <a:cubicBezTo>
                    <a:pt x="3157" y="223"/>
                    <a:pt x="3316" y="543"/>
                    <a:pt x="3316" y="894"/>
                  </a:cubicBezTo>
                </a:path>
              </a:pathLst>
            </a:custGeom>
            <a:solidFill>
              <a:srgbClr val="FF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755" name="Freeform 20"/>
            <p:cNvSpPr>
              <a:spLocks noChangeAspect="1"/>
            </p:cNvSpPr>
            <p:nvPr/>
          </p:nvSpPr>
          <p:spPr bwMode="auto">
            <a:xfrm>
              <a:off x="2211" y="1566"/>
              <a:ext cx="1260" cy="845"/>
            </a:xfrm>
            <a:custGeom>
              <a:avLst/>
              <a:gdLst>
                <a:gd name="T0" fmla="*/ 11 w 10500"/>
                <a:gd name="T1" fmla="*/ 2237 h 7042"/>
                <a:gd name="T2" fmla="*/ 9787 w 10500"/>
                <a:gd name="T3" fmla="*/ 2280 h 7042"/>
                <a:gd name="T4" fmla="*/ 9701 w 10500"/>
                <a:gd name="T5" fmla="*/ 5849 h 7042"/>
                <a:gd name="T6" fmla="*/ 9936 w 10500"/>
                <a:gd name="T7" fmla="*/ 7042 h 7042"/>
                <a:gd name="T8" fmla="*/ 10095 w 10500"/>
                <a:gd name="T9" fmla="*/ 5859 h 7042"/>
                <a:gd name="T10" fmla="*/ 10500 w 10500"/>
                <a:gd name="T11" fmla="*/ 2312 h 7042"/>
                <a:gd name="T12" fmla="*/ 9946 w 10500"/>
                <a:gd name="T13" fmla="*/ 1417 h 7042"/>
                <a:gd name="T14" fmla="*/ 9946 w 10500"/>
                <a:gd name="T15" fmla="*/ 1417 h 7042"/>
                <a:gd name="T16" fmla="*/ 9329 w 10500"/>
                <a:gd name="T17" fmla="*/ 1129 h 7042"/>
                <a:gd name="T18" fmla="*/ 9052 w 10500"/>
                <a:gd name="T19" fmla="*/ 1023 h 7042"/>
                <a:gd name="T20" fmla="*/ 8700 w 10500"/>
                <a:gd name="T21" fmla="*/ 916 h 7042"/>
                <a:gd name="T22" fmla="*/ 8402 w 10500"/>
                <a:gd name="T23" fmla="*/ 842 h 7042"/>
                <a:gd name="T24" fmla="*/ 8072 w 10500"/>
                <a:gd name="T25" fmla="*/ 757 h 7042"/>
                <a:gd name="T26" fmla="*/ 7763 w 10500"/>
                <a:gd name="T27" fmla="*/ 703 h 7042"/>
                <a:gd name="T28" fmla="*/ 7433 w 10500"/>
                <a:gd name="T29" fmla="*/ 650 h 7042"/>
                <a:gd name="T30" fmla="*/ 7124 w 10500"/>
                <a:gd name="T31" fmla="*/ 607 h 7042"/>
                <a:gd name="T32" fmla="*/ 6805 w 10500"/>
                <a:gd name="T33" fmla="*/ 575 h 7042"/>
                <a:gd name="T34" fmla="*/ 6485 w 10500"/>
                <a:gd name="T35" fmla="*/ 543 h 7042"/>
                <a:gd name="T36" fmla="*/ 6166 w 10500"/>
                <a:gd name="T37" fmla="*/ 522 h 7042"/>
                <a:gd name="T38" fmla="*/ 5846 w 10500"/>
                <a:gd name="T39" fmla="*/ 511 h 7042"/>
                <a:gd name="T40" fmla="*/ 5527 w 10500"/>
                <a:gd name="T41" fmla="*/ 511 h 7042"/>
                <a:gd name="T42" fmla="*/ 5208 w 10500"/>
                <a:gd name="T43" fmla="*/ 511 h 7042"/>
                <a:gd name="T44" fmla="*/ 4888 w 10500"/>
                <a:gd name="T45" fmla="*/ 511 h 7042"/>
                <a:gd name="T46" fmla="*/ 4558 w 10500"/>
                <a:gd name="T47" fmla="*/ 533 h 7042"/>
                <a:gd name="T48" fmla="*/ 4228 w 10500"/>
                <a:gd name="T49" fmla="*/ 554 h 7042"/>
                <a:gd name="T50" fmla="*/ 3898 w 10500"/>
                <a:gd name="T51" fmla="*/ 586 h 7042"/>
                <a:gd name="T52" fmla="*/ 3557 w 10500"/>
                <a:gd name="T53" fmla="*/ 629 h 7042"/>
                <a:gd name="T54" fmla="*/ 3227 w 10500"/>
                <a:gd name="T55" fmla="*/ 671 h 7042"/>
                <a:gd name="T56" fmla="*/ 2897 w 10500"/>
                <a:gd name="T57" fmla="*/ 735 h 7042"/>
                <a:gd name="T58" fmla="*/ 2577 w 10500"/>
                <a:gd name="T59" fmla="*/ 799 h 7042"/>
                <a:gd name="T60" fmla="*/ 2247 w 10500"/>
                <a:gd name="T61" fmla="*/ 884 h 7042"/>
                <a:gd name="T62" fmla="*/ 1960 w 10500"/>
                <a:gd name="T63" fmla="*/ 970 h 7042"/>
                <a:gd name="T64" fmla="*/ 1629 w 10500"/>
                <a:gd name="T65" fmla="*/ 1087 h 7042"/>
                <a:gd name="T66" fmla="*/ 1363 w 10500"/>
                <a:gd name="T67" fmla="*/ 1193 h 7042"/>
                <a:gd name="T68" fmla="*/ 1033 w 10500"/>
                <a:gd name="T69" fmla="*/ 1353 h 7042"/>
                <a:gd name="T70" fmla="*/ 809 w 10500"/>
                <a:gd name="T71" fmla="*/ 1481 h 7042"/>
                <a:gd name="T72" fmla="*/ 479 w 10500"/>
                <a:gd name="T73" fmla="*/ 1705 h 7042"/>
                <a:gd name="T74" fmla="*/ 320 w 10500"/>
                <a:gd name="T75" fmla="*/ 1854 h 7042"/>
                <a:gd name="T76" fmla="*/ 32 w 10500"/>
                <a:gd name="T77" fmla="*/ 2195 h 7042"/>
                <a:gd name="T78" fmla="*/ 0 w 10500"/>
                <a:gd name="T79" fmla="*/ 2248 h 7042"/>
                <a:gd name="T80" fmla="*/ 11 w 10500"/>
                <a:gd name="T81" fmla="*/ 2237 h 704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0500"/>
                <a:gd name="T124" fmla="*/ 0 h 7042"/>
                <a:gd name="T125" fmla="*/ 10500 w 10500"/>
                <a:gd name="T126" fmla="*/ 7042 h 7042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0500" h="7042">
                  <a:moveTo>
                    <a:pt x="11" y="2237"/>
                  </a:moveTo>
                  <a:cubicBezTo>
                    <a:pt x="1597" y="0"/>
                    <a:pt x="9478" y="693"/>
                    <a:pt x="9787" y="2280"/>
                  </a:cubicBezTo>
                  <a:cubicBezTo>
                    <a:pt x="9787" y="2312"/>
                    <a:pt x="10234" y="5369"/>
                    <a:pt x="9701" y="5849"/>
                  </a:cubicBezTo>
                  <a:cubicBezTo>
                    <a:pt x="9382" y="6126"/>
                    <a:pt x="9382" y="6126"/>
                    <a:pt x="9936" y="7042"/>
                  </a:cubicBezTo>
                  <a:cubicBezTo>
                    <a:pt x="10074" y="6669"/>
                    <a:pt x="10000" y="6275"/>
                    <a:pt x="10095" y="5859"/>
                  </a:cubicBezTo>
                  <a:cubicBezTo>
                    <a:pt x="10458" y="4410"/>
                    <a:pt x="10500" y="3271"/>
                    <a:pt x="10500" y="2312"/>
                  </a:cubicBezTo>
                  <a:cubicBezTo>
                    <a:pt x="10500" y="1960"/>
                    <a:pt x="10340" y="1641"/>
                    <a:pt x="9946" y="1417"/>
                  </a:cubicBezTo>
                  <a:cubicBezTo>
                    <a:pt x="9946" y="1417"/>
                    <a:pt x="9946" y="1417"/>
                    <a:pt x="9946" y="1417"/>
                  </a:cubicBezTo>
                  <a:cubicBezTo>
                    <a:pt x="9648" y="1257"/>
                    <a:pt x="9606" y="1236"/>
                    <a:pt x="9329" y="1129"/>
                  </a:cubicBezTo>
                  <a:cubicBezTo>
                    <a:pt x="9052" y="1023"/>
                    <a:pt x="9052" y="1023"/>
                    <a:pt x="9052" y="1023"/>
                  </a:cubicBezTo>
                  <a:cubicBezTo>
                    <a:pt x="8945" y="991"/>
                    <a:pt x="8807" y="948"/>
                    <a:pt x="8700" y="916"/>
                  </a:cubicBezTo>
                  <a:cubicBezTo>
                    <a:pt x="8402" y="842"/>
                    <a:pt x="8402" y="842"/>
                    <a:pt x="8402" y="842"/>
                  </a:cubicBezTo>
                  <a:cubicBezTo>
                    <a:pt x="8306" y="810"/>
                    <a:pt x="8168" y="778"/>
                    <a:pt x="8072" y="757"/>
                  </a:cubicBezTo>
                  <a:cubicBezTo>
                    <a:pt x="7763" y="703"/>
                    <a:pt x="7763" y="703"/>
                    <a:pt x="7763" y="703"/>
                  </a:cubicBezTo>
                  <a:cubicBezTo>
                    <a:pt x="7667" y="682"/>
                    <a:pt x="7529" y="661"/>
                    <a:pt x="7433" y="650"/>
                  </a:cubicBezTo>
                  <a:cubicBezTo>
                    <a:pt x="7124" y="607"/>
                    <a:pt x="7124" y="607"/>
                    <a:pt x="7124" y="607"/>
                  </a:cubicBezTo>
                  <a:cubicBezTo>
                    <a:pt x="7029" y="597"/>
                    <a:pt x="6901" y="586"/>
                    <a:pt x="6805" y="575"/>
                  </a:cubicBezTo>
                  <a:cubicBezTo>
                    <a:pt x="6485" y="543"/>
                    <a:pt x="6485" y="543"/>
                    <a:pt x="6485" y="543"/>
                  </a:cubicBezTo>
                  <a:cubicBezTo>
                    <a:pt x="6390" y="543"/>
                    <a:pt x="6262" y="533"/>
                    <a:pt x="6166" y="522"/>
                  </a:cubicBezTo>
                  <a:cubicBezTo>
                    <a:pt x="5846" y="511"/>
                    <a:pt x="5846" y="511"/>
                    <a:pt x="5846" y="511"/>
                  </a:cubicBezTo>
                  <a:cubicBezTo>
                    <a:pt x="5751" y="511"/>
                    <a:pt x="5623" y="511"/>
                    <a:pt x="5527" y="511"/>
                  </a:cubicBezTo>
                  <a:cubicBezTo>
                    <a:pt x="5208" y="511"/>
                    <a:pt x="5208" y="511"/>
                    <a:pt x="5208" y="511"/>
                  </a:cubicBezTo>
                  <a:cubicBezTo>
                    <a:pt x="5112" y="511"/>
                    <a:pt x="4984" y="511"/>
                    <a:pt x="4888" y="511"/>
                  </a:cubicBezTo>
                  <a:cubicBezTo>
                    <a:pt x="4558" y="533"/>
                    <a:pt x="4558" y="533"/>
                    <a:pt x="4558" y="533"/>
                  </a:cubicBezTo>
                  <a:cubicBezTo>
                    <a:pt x="4462" y="543"/>
                    <a:pt x="4324" y="543"/>
                    <a:pt x="4228" y="554"/>
                  </a:cubicBezTo>
                  <a:cubicBezTo>
                    <a:pt x="3898" y="586"/>
                    <a:pt x="3898" y="586"/>
                    <a:pt x="3898" y="586"/>
                  </a:cubicBezTo>
                  <a:cubicBezTo>
                    <a:pt x="3802" y="597"/>
                    <a:pt x="3663" y="618"/>
                    <a:pt x="3557" y="629"/>
                  </a:cubicBezTo>
                  <a:cubicBezTo>
                    <a:pt x="3227" y="671"/>
                    <a:pt x="3227" y="671"/>
                    <a:pt x="3227" y="671"/>
                  </a:cubicBezTo>
                  <a:cubicBezTo>
                    <a:pt x="3131" y="693"/>
                    <a:pt x="2993" y="714"/>
                    <a:pt x="2897" y="735"/>
                  </a:cubicBezTo>
                  <a:cubicBezTo>
                    <a:pt x="2577" y="799"/>
                    <a:pt x="2577" y="799"/>
                    <a:pt x="2577" y="799"/>
                  </a:cubicBezTo>
                  <a:cubicBezTo>
                    <a:pt x="2481" y="831"/>
                    <a:pt x="2343" y="863"/>
                    <a:pt x="2247" y="884"/>
                  </a:cubicBezTo>
                  <a:cubicBezTo>
                    <a:pt x="1960" y="970"/>
                    <a:pt x="1960" y="970"/>
                    <a:pt x="1960" y="970"/>
                  </a:cubicBezTo>
                  <a:cubicBezTo>
                    <a:pt x="1853" y="1002"/>
                    <a:pt x="1725" y="1044"/>
                    <a:pt x="1629" y="1087"/>
                  </a:cubicBezTo>
                  <a:cubicBezTo>
                    <a:pt x="1363" y="1193"/>
                    <a:pt x="1363" y="1193"/>
                    <a:pt x="1363" y="1193"/>
                  </a:cubicBezTo>
                  <a:cubicBezTo>
                    <a:pt x="1267" y="1236"/>
                    <a:pt x="1129" y="1300"/>
                    <a:pt x="1033" y="1353"/>
                  </a:cubicBezTo>
                  <a:cubicBezTo>
                    <a:pt x="809" y="1481"/>
                    <a:pt x="809" y="1481"/>
                    <a:pt x="809" y="1481"/>
                  </a:cubicBezTo>
                  <a:cubicBezTo>
                    <a:pt x="714" y="1545"/>
                    <a:pt x="575" y="1630"/>
                    <a:pt x="479" y="1705"/>
                  </a:cubicBezTo>
                  <a:cubicBezTo>
                    <a:pt x="320" y="1854"/>
                    <a:pt x="320" y="1854"/>
                    <a:pt x="320" y="1854"/>
                  </a:cubicBezTo>
                  <a:cubicBezTo>
                    <a:pt x="128" y="2046"/>
                    <a:pt x="117" y="2056"/>
                    <a:pt x="32" y="2195"/>
                  </a:cubicBezTo>
                  <a:cubicBezTo>
                    <a:pt x="21" y="2205"/>
                    <a:pt x="11" y="2227"/>
                    <a:pt x="0" y="2248"/>
                  </a:cubicBezTo>
                  <a:cubicBezTo>
                    <a:pt x="0" y="2237"/>
                    <a:pt x="11" y="2237"/>
                    <a:pt x="11" y="2237"/>
                  </a:cubicBezTo>
                </a:path>
              </a:pathLst>
            </a:custGeom>
            <a:solidFill>
              <a:srgbClr val="FF9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756" name="Freeform 21"/>
            <p:cNvSpPr>
              <a:spLocks noChangeAspect="1"/>
            </p:cNvSpPr>
            <p:nvPr/>
          </p:nvSpPr>
          <p:spPr bwMode="auto">
            <a:xfrm>
              <a:off x="3288" y="1736"/>
              <a:ext cx="253" cy="903"/>
            </a:xfrm>
            <a:custGeom>
              <a:avLst/>
              <a:gdLst>
                <a:gd name="T0" fmla="*/ 1523 w 2108"/>
                <a:gd name="T1" fmla="*/ 895 h 7525"/>
                <a:gd name="T2" fmla="*/ 1118 w 2108"/>
                <a:gd name="T3" fmla="*/ 4444 h 7525"/>
                <a:gd name="T4" fmla="*/ 958 w 2108"/>
                <a:gd name="T5" fmla="*/ 5628 h 7525"/>
                <a:gd name="T6" fmla="*/ 958 w 2108"/>
                <a:gd name="T7" fmla="*/ 5628 h 7525"/>
                <a:gd name="T8" fmla="*/ 0 w 2108"/>
                <a:gd name="T9" fmla="*/ 7525 h 7525"/>
                <a:gd name="T10" fmla="*/ 256 w 2108"/>
                <a:gd name="T11" fmla="*/ 7418 h 7525"/>
                <a:gd name="T12" fmla="*/ 501 w 2108"/>
                <a:gd name="T13" fmla="*/ 7301 h 7525"/>
                <a:gd name="T14" fmla="*/ 724 w 2108"/>
                <a:gd name="T15" fmla="*/ 7173 h 7525"/>
                <a:gd name="T16" fmla="*/ 958 w 2108"/>
                <a:gd name="T17" fmla="*/ 7003 h 7525"/>
                <a:gd name="T18" fmla="*/ 1129 w 2108"/>
                <a:gd name="T19" fmla="*/ 6853 h 7525"/>
                <a:gd name="T20" fmla="*/ 1331 w 2108"/>
                <a:gd name="T21" fmla="*/ 6598 h 7525"/>
                <a:gd name="T22" fmla="*/ 1406 w 2108"/>
                <a:gd name="T23" fmla="*/ 6448 h 7525"/>
                <a:gd name="T24" fmla="*/ 1640 w 2108"/>
                <a:gd name="T25" fmla="*/ 5191 h 7525"/>
                <a:gd name="T26" fmla="*/ 1693 w 2108"/>
                <a:gd name="T27" fmla="*/ 4977 h 7525"/>
                <a:gd name="T28" fmla="*/ 1746 w 2108"/>
                <a:gd name="T29" fmla="*/ 4764 h 7525"/>
                <a:gd name="T30" fmla="*/ 1800 w 2108"/>
                <a:gd name="T31" fmla="*/ 4562 h 7525"/>
                <a:gd name="T32" fmla="*/ 1842 w 2108"/>
                <a:gd name="T33" fmla="*/ 4359 h 7525"/>
                <a:gd name="T34" fmla="*/ 1885 w 2108"/>
                <a:gd name="T35" fmla="*/ 4157 h 7525"/>
                <a:gd name="T36" fmla="*/ 1917 w 2108"/>
                <a:gd name="T37" fmla="*/ 3965 h 7525"/>
                <a:gd name="T38" fmla="*/ 1949 w 2108"/>
                <a:gd name="T39" fmla="*/ 3773 h 7525"/>
                <a:gd name="T40" fmla="*/ 1981 w 2108"/>
                <a:gd name="T41" fmla="*/ 3581 h 7525"/>
                <a:gd name="T42" fmla="*/ 2002 w 2108"/>
                <a:gd name="T43" fmla="*/ 3400 h 7525"/>
                <a:gd name="T44" fmla="*/ 2023 w 2108"/>
                <a:gd name="T45" fmla="*/ 3208 h 7525"/>
                <a:gd name="T46" fmla="*/ 2045 w 2108"/>
                <a:gd name="T47" fmla="*/ 3038 h 7525"/>
                <a:gd name="T48" fmla="*/ 2055 w 2108"/>
                <a:gd name="T49" fmla="*/ 2856 h 7525"/>
                <a:gd name="T50" fmla="*/ 2066 w 2108"/>
                <a:gd name="T51" fmla="*/ 2686 h 7525"/>
                <a:gd name="T52" fmla="*/ 2077 w 2108"/>
                <a:gd name="T53" fmla="*/ 2515 h 7525"/>
                <a:gd name="T54" fmla="*/ 2087 w 2108"/>
                <a:gd name="T55" fmla="*/ 2355 h 7525"/>
                <a:gd name="T56" fmla="*/ 2098 w 2108"/>
                <a:gd name="T57" fmla="*/ 2195 h 7525"/>
                <a:gd name="T58" fmla="*/ 2098 w 2108"/>
                <a:gd name="T59" fmla="*/ 2036 h 7525"/>
                <a:gd name="T60" fmla="*/ 2098 w 2108"/>
                <a:gd name="T61" fmla="*/ 1886 h 7525"/>
                <a:gd name="T62" fmla="*/ 2108 w 2108"/>
                <a:gd name="T63" fmla="*/ 1727 h 7525"/>
                <a:gd name="T64" fmla="*/ 2108 w 2108"/>
                <a:gd name="T65" fmla="*/ 1577 h 7525"/>
                <a:gd name="T66" fmla="*/ 2098 w 2108"/>
                <a:gd name="T67" fmla="*/ 1417 h 7525"/>
                <a:gd name="T68" fmla="*/ 2055 w 2108"/>
                <a:gd name="T69" fmla="*/ 1204 h 7525"/>
                <a:gd name="T70" fmla="*/ 2002 w 2108"/>
                <a:gd name="T71" fmla="*/ 1044 h 7525"/>
                <a:gd name="T72" fmla="*/ 1885 w 2108"/>
                <a:gd name="T73" fmla="*/ 831 h 7525"/>
                <a:gd name="T74" fmla="*/ 1778 w 2108"/>
                <a:gd name="T75" fmla="*/ 661 h 7525"/>
                <a:gd name="T76" fmla="*/ 1576 w 2108"/>
                <a:gd name="T77" fmla="*/ 437 h 7525"/>
                <a:gd name="T78" fmla="*/ 1406 w 2108"/>
                <a:gd name="T79" fmla="*/ 288 h 7525"/>
                <a:gd name="T80" fmla="*/ 969 w 2108"/>
                <a:gd name="T81" fmla="*/ 0 h 7525"/>
                <a:gd name="T82" fmla="*/ 1523 w 2108"/>
                <a:gd name="T83" fmla="*/ 895 h 7525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108"/>
                <a:gd name="T127" fmla="*/ 0 h 7525"/>
                <a:gd name="T128" fmla="*/ 2108 w 2108"/>
                <a:gd name="T129" fmla="*/ 7525 h 7525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108" h="7525">
                  <a:moveTo>
                    <a:pt x="1523" y="895"/>
                  </a:moveTo>
                  <a:cubicBezTo>
                    <a:pt x="1523" y="1854"/>
                    <a:pt x="1480" y="2995"/>
                    <a:pt x="1118" y="4444"/>
                  </a:cubicBezTo>
                  <a:cubicBezTo>
                    <a:pt x="1022" y="4860"/>
                    <a:pt x="1097" y="5255"/>
                    <a:pt x="958" y="5628"/>
                  </a:cubicBezTo>
                  <a:cubicBezTo>
                    <a:pt x="958" y="5628"/>
                    <a:pt x="958" y="5628"/>
                    <a:pt x="958" y="5628"/>
                  </a:cubicBezTo>
                  <a:cubicBezTo>
                    <a:pt x="1544" y="6406"/>
                    <a:pt x="1235" y="7024"/>
                    <a:pt x="0" y="7525"/>
                  </a:cubicBezTo>
                  <a:cubicBezTo>
                    <a:pt x="256" y="7418"/>
                    <a:pt x="256" y="7418"/>
                    <a:pt x="256" y="7418"/>
                  </a:cubicBezTo>
                  <a:cubicBezTo>
                    <a:pt x="330" y="7386"/>
                    <a:pt x="426" y="7344"/>
                    <a:pt x="501" y="7301"/>
                  </a:cubicBezTo>
                  <a:cubicBezTo>
                    <a:pt x="724" y="7173"/>
                    <a:pt x="724" y="7173"/>
                    <a:pt x="724" y="7173"/>
                  </a:cubicBezTo>
                  <a:cubicBezTo>
                    <a:pt x="788" y="7130"/>
                    <a:pt x="895" y="7056"/>
                    <a:pt x="958" y="7003"/>
                  </a:cubicBezTo>
                  <a:cubicBezTo>
                    <a:pt x="1129" y="6853"/>
                    <a:pt x="1129" y="6853"/>
                    <a:pt x="1129" y="6853"/>
                  </a:cubicBezTo>
                  <a:cubicBezTo>
                    <a:pt x="1193" y="6779"/>
                    <a:pt x="1278" y="6683"/>
                    <a:pt x="1331" y="6598"/>
                  </a:cubicBezTo>
                  <a:cubicBezTo>
                    <a:pt x="1406" y="6448"/>
                    <a:pt x="1406" y="6448"/>
                    <a:pt x="1406" y="6448"/>
                  </a:cubicBezTo>
                  <a:cubicBezTo>
                    <a:pt x="1555" y="6043"/>
                    <a:pt x="1533" y="5606"/>
                    <a:pt x="1640" y="5191"/>
                  </a:cubicBezTo>
                  <a:cubicBezTo>
                    <a:pt x="1693" y="4977"/>
                    <a:pt x="1693" y="4977"/>
                    <a:pt x="1693" y="4977"/>
                  </a:cubicBezTo>
                  <a:cubicBezTo>
                    <a:pt x="1714" y="4913"/>
                    <a:pt x="1736" y="4828"/>
                    <a:pt x="1746" y="4764"/>
                  </a:cubicBezTo>
                  <a:cubicBezTo>
                    <a:pt x="1800" y="4562"/>
                    <a:pt x="1800" y="4562"/>
                    <a:pt x="1800" y="4562"/>
                  </a:cubicBezTo>
                  <a:cubicBezTo>
                    <a:pt x="1810" y="4498"/>
                    <a:pt x="1832" y="4423"/>
                    <a:pt x="1842" y="4359"/>
                  </a:cubicBezTo>
                  <a:cubicBezTo>
                    <a:pt x="1885" y="4157"/>
                    <a:pt x="1885" y="4157"/>
                    <a:pt x="1885" y="4157"/>
                  </a:cubicBezTo>
                  <a:cubicBezTo>
                    <a:pt x="1896" y="4103"/>
                    <a:pt x="1906" y="4018"/>
                    <a:pt x="1917" y="3965"/>
                  </a:cubicBezTo>
                  <a:cubicBezTo>
                    <a:pt x="1949" y="3773"/>
                    <a:pt x="1949" y="3773"/>
                    <a:pt x="1949" y="3773"/>
                  </a:cubicBezTo>
                  <a:cubicBezTo>
                    <a:pt x="1959" y="3709"/>
                    <a:pt x="1970" y="3634"/>
                    <a:pt x="1981" y="3581"/>
                  </a:cubicBezTo>
                  <a:cubicBezTo>
                    <a:pt x="2002" y="3400"/>
                    <a:pt x="2002" y="3400"/>
                    <a:pt x="2002" y="3400"/>
                  </a:cubicBezTo>
                  <a:cubicBezTo>
                    <a:pt x="2013" y="3336"/>
                    <a:pt x="2023" y="3272"/>
                    <a:pt x="2023" y="3208"/>
                  </a:cubicBezTo>
                  <a:cubicBezTo>
                    <a:pt x="2045" y="3038"/>
                    <a:pt x="2045" y="3038"/>
                    <a:pt x="2045" y="3038"/>
                  </a:cubicBezTo>
                  <a:cubicBezTo>
                    <a:pt x="2045" y="2984"/>
                    <a:pt x="2055" y="2910"/>
                    <a:pt x="2055" y="2856"/>
                  </a:cubicBezTo>
                  <a:cubicBezTo>
                    <a:pt x="2066" y="2686"/>
                    <a:pt x="2066" y="2686"/>
                    <a:pt x="2066" y="2686"/>
                  </a:cubicBezTo>
                  <a:cubicBezTo>
                    <a:pt x="2077" y="2632"/>
                    <a:pt x="2077" y="2569"/>
                    <a:pt x="2077" y="2515"/>
                  </a:cubicBezTo>
                  <a:cubicBezTo>
                    <a:pt x="2087" y="2355"/>
                    <a:pt x="2087" y="2355"/>
                    <a:pt x="2087" y="2355"/>
                  </a:cubicBezTo>
                  <a:cubicBezTo>
                    <a:pt x="2087" y="2302"/>
                    <a:pt x="2098" y="2238"/>
                    <a:pt x="2098" y="2195"/>
                  </a:cubicBezTo>
                  <a:cubicBezTo>
                    <a:pt x="2098" y="2036"/>
                    <a:pt x="2098" y="2036"/>
                    <a:pt x="2098" y="2036"/>
                  </a:cubicBezTo>
                  <a:cubicBezTo>
                    <a:pt x="2098" y="1993"/>
                    <a:pt x="2098" y="1929"/>
                    <a:pt x="2098" y="1886"/>
                  </a:cubicBezTo>
                  <a:cubicBezTo>
                    <a:pt x="2108" y="1727"/>
                    <a:pt x="2108" y="1727"/>
                    <a:pt x="2108" y="1727"/>
                  </a:cubicBezTo>
                  <a:cubicBezTo>
                    <a:pt x="2108" y="1684"/>
                    <a:pt x="2108" y="1631"/>
                    <a:pt x="2108" y="1577"/>
                  </a:cubicBezTo>
                  <a:cubicBezTo>
                    <a:pt x="2098" y="1417"/>
                    <a:pt x="2098" y="1417"/>
                    <a:pt x="2098" y="1417"/>
                  </a:cubicBezTo>
                  <a:cubicBezTo>
                    <a:pt x="2087" y="1353"/>
                    <a:pt x="2066" y="1268"/>
                    <a:pt x="2055" y="1204"/>
                  </a:cubicBezTo>
                  <a:cubicBezTo>
                    <a:pt x="2002" y="1044"/>
                    <a:pt x="2002" y="1044"/>
                    <a:pt x="2002" y="1044"/>
                  </a:cubicBezTo>
                  <a:cubicBezTo>
                    <a:pt x="1970" y="980"/>
                    <a:pt x="1927" y="884"/>
                    <a:pt x="1885" y="831"/>
                  </a:cubicBezTo>
                  <a:cubicBezTo>
                    <a:pt x="1778" y="661"/>
                    <a:pt x="1778" y="661"/>
                    <a:pt x="1778" y="661"/>
                  </a:cubicBezTo>
                  <a:cubicBezTo>
                    <a:pt x="1714" y="597"/>
                    <a:pt x="1640" y="501"/>
                    <a:pt x="1576" y="437"/>
                  </a:cubicBezTo>
                  <a:cubicBezTo>
                    <a:pt x="1406" y="288"/>
                    <a:pt x="1406" y="288"/>
                    <a:pt x="1406" y="288"/>
                  </a:cubicBezTo>
                  <a:cubicBezTo>
                    <a:pt x="1139" y="96"/>
                    <a:pt x="1139" y="96"/>
                    <a:pt x="969" y="0"/>
                  </a:cubicBezTo>
                  <a:cubicBezTo>
                    <a:pt x="1363" y="224"/>
                    <a:pt x="1523" y="543"/>
                    <a:pt x="1523" y="895"/>
                  </a:cubicBezTo>
                </a:path>
              </a:pathLst>
            </a:custGeom>
            <a:solidFill>
              <a:srgbClr val="FF9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757" name="Freeform 22"/>
            <p:cNvSpPr>
              <a:spLocks noChangeAspect="1"/>
            </p:cNvSpPr>
            <p:nvPr/>
          </p:nvSpPr>
          <p:spPr bwMode="auto">
            <a:xfrm>
              <a:off x="2210" y="1666"/>
              <a:ext cx="1161" cy="943"/>
            </a:xfrm>
            <a:custGeom>
              <a:avLst/>
              <a:gdLst>
                <a:gd name="T0" fmla="*/ 1777 w 9675"/>
                <a:gd name="T1" fmla="*/ 7795 h 7859"/>
                <a:gd name="T2" fmla="*/ 8472 w 9675"/>
                <a:gd name="T3" fmla="*/ 5974 h 7859"/>
                <a:gd name="T4" fmla="*/ 7578 w 9675"/>
                <a:gd name="T5" fmla="*/ 5282 h 7859"/>
                <a:gd name="T6" fmla="*/ 7184 w 9675"/>
                <a:gd name="T7" fmla="*/ 4952 h 7859"/>
                <a:gd name="T8" fmla="*/ 7397 w 9675"/>
                <a:gd name="T9" fmla="*/ 4590 h 7859"/>
                <a:gd name="T10" fmla="*/ 7791 w 9675"/>
                <a:gd name="T11" fmla="*/ 3930 h 7859"/>
                <a:gd name="T12" fmla="*/ 6854 w 9675"/>
                <a:gd name="T13" fmla="*/ 714 h 7859"/>
                <a:gd name="T14" fmla="*/ 128 w 9675"/>
                <a:gd name="T15" fmla="*/ 1704 h 7859"/>
                <a:gd name="T16" fmla="*/ 32 w 9675"/>
                <a:gd name="T17" fmla="*/ 3823 h 7859"/>
                <a:gd name="T18" fmla="*/ 117 w 9675"/>
                <a:gd name="T19" fmla="*/ 4632 h 7859"/>
                <a:gd name="T20" fmla="*/ 128 w 9675"/>
                <a:gd name="T21" fmla="*/ 4728 h 7859"/>
                <a:gd name="T22" fmla="*/ 447 w 9675"/>
                <a:gd name="T23" fmla="*/ 5708 h 7859"/>
                <a:gd name="T24" fmla="*/ 436 w 9675"/>
                <a:gd name="T25" fmla="*/ 6794 h 7859"/>
                <a:gd name="T26" fmla="*/ 1777 w 9675"/>
                <a:gd name="T27" fmla="*/ 7795 h 785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9675"/>
                <a:gd name="T43" fmla="*/ 0 h 7859"/>
                <a:gd name="T44" fmla="*/ 9675 w 9675"/>
                <a:gd name="T45" fmla="*/ 7859 h 7859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9675" h="7859">
                  <a:moveTo>
                    <a:pt x="1777" y="7795"/>
                  </a:moveTo>
                  <a:cubicBezTo>
                    <a:pt x="2235" y="7859"/>
                    <a:pt x="9675" y="7422"/>
                    <a:pt x="8472" y="5974"/>
                  </a:cubicBezTo>
                  <a:cubicBezTo>
                    <a:pt x="8302" y="5761"/>
                    <a:pt x="7887" y="5484"/>
                    <a:pt x="7578" y="5282"/>
                  </a:cubicBezTo>
                  <a:cubicBezTo>
                    <a:pt x="7344" y="5133"/>
                    <a:pt x="7184" y="4952"/>
                    <a:pt x="7184" y="4952"/>
                  </a:cubicBezTo>
                  <a:cubicBezTo>
                    <a:pt x="7120" y="4781"/>
                    <a:pt x="7205" y="4728"/>
                    <a:pt x="7397" y="4590"/>
                  </a:cubicBezTo>
                  <a:cubicBezTo>
                    <a:pt x="7812" y="4270"/>
                    <a:pt x="7823" y="4217"/>
                    <a:pt x="7791" y="3930"/>
                  </a:cubicBezTo>
                  <a:cubicBezTo>
                    <a:pt x="7716" y="3450"/>
                    <a:pt x="7152" y="852"/>
                    <a:pt x="6854" y="714"/>
                  </a:cubicBezTo>
                  <a:cubicBezTo>
                    <a:pt x="5311" y="0"/>
                    <a:pt x="692" y="341"/>
                    <a:pt x="128" y="1704"/>
                  </a:cubicBezTo>
                  <a:cubicBezTo>
                    <a:pt x="32" y="1938"/>
                    <a:pt x="0" y="3206"/>
                    <a:pt x="32" y="3823"/>
                  </a:cubicBezTo>
                  <a:cubicBezTo>
                    <a:pt x="53" y="4185"/>
                    <a:pt x="96" y="4473"/>
                    <a:pt x="117" y="4632"/>
                  </a:cubicBezTo>
                  <a:cubicBezTo>
                    <a:pt x="117" y="4664"/>
                    <a:pt x="128" y="4696"/>
                    <a:pt x="128" y="4728"/>
                  </a:cubicBezTo>
                  <a:cubicBezTo>
                    <a:pt x="181" y="5080"/>
                    <a:pt x="351" y="5378"/>
                    <a:pt x="447" y="5708"/>
                  </a:cubicBezTo>
                  <a:cubicBezTo>
                    <a:pt x="564" y="6070"/>
                    <a:pt x="340" y="6432"/>
                    <a:pt x="436" y="6794"/>
                  </a:cubicBezTo>
                  <a:cubicBezTo>
                    <a:pt x="585" y="7358"/>
                    <a:pt x="1022" y="7688"/>
                    <a:pt x="1777" y="7795"/>
                  </a:cubicBezTo>
                </a:path>
              </a:pathLst>
            </a:custGeom>
            <a:solidFill>
              <a:srgbClr val="FF8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758" name="Freeform 23"/>
            <p:cNvSpPr>
              <a:spLocks noChangeAspect="1"/>
            </p:cNvSpPr>
            <p:nvPr/>
          </p:nvSpPr>
          <p:spPr bwMode="auto">
            <a:xfrm>
              <a:off x="2209" y="1689"/>
              <a:ext cx="1051" cy="901"/>
            </a:xfrm>
            <a:custGeom>
              <a:avLst/>
              <a:gdLst>
                <a:gd name="T0" fmla="*/ 1309 w 8759"/>
                <a:gd name="T1" fmla="*/ 7391 h 7508"/>
                <a:gd name="T2" fmla="*/ 8376 w 8759"/>
                <a:gd name="T3" fmla="*/ 5900 h 7508"/>
                <a:gd name="T4" fmla="*/ 7343 w 8759"/>
                <a:gd name="T5" fmla="*/ 5059 h 7508"/>
                <a:gd name="T6" fmla="*/ 6928 w 8759"/>
                <a:gd name="T7" fmla="*/ 4739 h 7508"/>
                <a:gd name="T8" fmla="*/ 6971 w 8759"/>
                <a:gd name="T9" fmla="*/ 4505 h 7508"/>
                <a:gd name="T10" fmla="*/ 7567 w 8759"/>
                <a:gd name="T11" fmla="*/ 3717 h 7508"/>
                <a:gd name="T12" fmla="*/ 6545 w 8759"/>
                <a:gd name="T13" fmla="*/ 501 h 7508"/>
                <a:gd name="T14" fmla="*/ 2352 w 8759"/>
                <a:gd name="T15" fmla="*/ 384 h 7508"/>
                <a:gd name="T16" fmla="*/ 192 w 8759"/>
                <a:gd name="T17" fmla="*/ 1683 h 7508"/>
                <a:gd name="T18" fmla="*/ 192 w 8759"/>
                <a:gd name="T19" fmla="*/ 4463 h 7508"/>
                <a:gd name="T20" fmla="*/ 554 w 8759"/>
                <a:gd name="T21" fmla="*/ 5591 h 7508"/>
                <a:gd name="T22" fmla="*/ 501 w 8759"/>
                <a:gd name="T23" fmla="*/ 6710 h 7508"/>
                <a:gd name="T24" fmla="*/ 958 w 8759"/>
                <a:gd name="T25" fmla="*/ 7253 h 7508"/>
                <a:gd name="T26" fmla="*/ 1309 w 8759"/>
                <a:gd name="T27" fmla="*/ 7391 h 750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8759"/>
                <a:gd name="T43" fmla="*/ 0 h 7508"/>
                <a:gd name="T44" fmla="*/ 8759 w 8759"/>
                <a:gd name="T45" fmla="*/ 7508 h 750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8759" h="7508">
                  <a:moveTo>
                    <a:pt x="1309" y="7391"/>
                  </a:moveTo>
                  <a:cubicBezTo>
                    <a:pt x="1873" y="7508"/>
                    <a:pt x="8759" y="6891"/>
                    <a:pt x="8376" y="5900"/>
                  </a:cubicBezTo>
                  <a:cubicBezTo>
                    <a:pt x="8322" y="5751"/>
                    <a:pt x="8163" y="5549"/>
                    <a:pt x="7343" y="5059"/>
                  </a:cubicBezTo>
                  <a:cubicBezTo>
                    <a:pt x="7141" y="4931"/>
                    <a:pt x="6928" y="4739"/>
                    <a:pt x="6928" y="4739"/>
                  </a:cubicBezTo>
                  <a:cubicBezTo>
                    <a:pt x="6907" y="4665"/>
                    <a:pt x="6928" y="4558"/>
                    <a:pt x="6971" y="4505"/>
                  </a:cubicBezTo>
                  <a:cubicBezTo>
                    <a:pt x="7152" y="4218"/>
                    <a:pt x="7609" y="4164"/>
                    <a:pt x="7567" y="3717"/>
                  </a:cubicBezTo>
                  <a:cubicBezTo>
                    <a:pt x="7567" y="3685"/>
                    <a:pt x="7003" y="905"/>
                    <a:pt x="6545" y="501"/>
                  </a:cubicBezTo>
                  <a:cubicBezTo>
                    <a:pt x="6290" y="277"/>
                    <a:pt x="4183" y="0"/>
                    <a:pt x="2352" y="384"/>
                  </a:cubicBezTo>
                  <a:cubicBezTo>
                    <a:pt x="373" y="799"/>
                    <a:pt x="235" y="1470"/>
                    <a:pt x="192" y="1683"/>
                  </a:cubicBezTo>
                  <a:cubicBezTo>
                    <a:pt x="192" y="1694"/>
                    <a:pt x="0" y="3078"/>
                    <a:pt x="192" y="4463"/>
                  </a:cubicBezTo>
                  <a:cubicBezTo>
                    <a:pt x="245" y="4867"/>
                    <a:pt x="511" y="5197"/>
                    <a:pt x="554" y="5591"/>
                  </a:cubicBezTo>
                  <a:cubicBezTo>
                    <a:pt x="586" y="5964"/>
                    <a:pt x="394" y="6337"/>
                    <a:pt x="501" y="6710"/>
                  </a:cubicBezTo>
                  <a:cubicBezTo>
                    <a:pt x="564" y="6944"/>
                    <a:pt x="777" y="7157"/>
                    <a:pt x="958" y="7253"/>
                  </a:cubicBezTo>
                  <a:cubicBezTo>
                    <a:pt x="1054" y="7306"/>
                    <a:pt x="1192" y="7370"/>
                    <a:pt x="1309" y="7391"/>
                  </a:cubicBezTo>
                </a:path>
              </a:pathLst>
            </a:custGeom>
            <a:solidFill>
              <a:srgbClr val="FF8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759" name="Freeform 24"/>
            <p:cNvSpPr>
              <a:spLocks noChangeAspect="1"/>
            </p:cNvSpPr>
            <p:nvPr/>
          </p:nvSpPr>
          <p:spPr bwMode="auto">
            <a:xfrm>
              <a:off x="2220" y="1693"/>
              <a:ext cx="979" cy="890"/>
            </a:xfrm>
            <a:custGeom>
              <a:avLst/>
              <a:gdLst>
                <a:gd name="T0" fmla="*/ 895 w 8158"/>
                <a:gd name="T1" fmla="*/ 7140 h 7417"/>
                <a:gd name="T2" fmla="*/ 6912 w 8158"/>
                <a:gd name="T3" fmla="*/ 6438 h 7417"/>
                <a:gd name="T4" fmla="*/ 7935 w 8158"/>
                <a:gd name="T5" fmla="*/ 5651 h 7417"/>
                <a:gd name="T6" fmla="*/ 7179 w 8158"/>
                <a:gd name="T7" fmla="*/ 5087 h 7417"/>
                <a:gd name="T8" fmla="*/ 6593 w 8158"/>
                <a:gd name="T9" fmla="*/ 4682 h 7417"/>
                <a:gd name="T10" fmla="*/ 6625 w 8158"/>
                <a:gd name="T11" fmla="*/ 4448 h 7417"/>
                <a:gd name="T12" fmla="*/ 7264 w 8158"/>
                <a:gd name="T13" fmla="*/ 3650 h 7417"/>
                <a:gd name="T14" fmla="*/ 6124 w 8158"/>
                <a:gd name="T15" fmla="*/ 447 h 7417"/>
                <a:gd name="T16" fmla="*/ 2247 w 8158"/>
                <a:gd name="T17" fmla="*/ 394 h 7417"/>
                <a:gd name="T18" fmla="*/ 224 w 8158"/>
                <a:gd name="T19" fmla="*/ 1565 h 7417"/>
                <a:gd name="T20" fmla="*/ 160 w 8158"/>
                <a:gd name="T21" fmla="*/ 4353 h 7417"/>
                <a:gd name="T22" fmla="*/ 447 w 8158"/>
                <a:gd name="T23" fmla="*/ 5236 h 7417"/>
                <a:gd name="T24" fmla="*/ 554 w 8158"/>
                <a:gd name="T25" fmla="*/ 5481 h 7417"/>
                <a:gd name="T26" fmla="*/ 416 w 8158"/>
                <a:gd name="T27" fmla="*/ 6608 h 7417"/>
                <a:gd name="T28" fmla="*/ 831 w 8158"/>
                <a:gd name="T29" fmla="*/ 7119 h 7417"/>
                <a:gd name="T30" fmla="*/ 895 w 8158"/>
                <a:gd name="T31" fmla="*/ 7140 h 741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8158"/>
                <a:gd name="T49" fmla="*/ 0 h 7417"/>
                <a:gd name="T50" fmla="*/ 8158 w 8158"/>
                <a:gd name="T51" fmla="*/ 7417 h 741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8158" h="7417">
                  <a:moveTo>
                    <a:pt x="895" y="7140"/>
                  </a:moveTo>
                  <a:cubicBezTo>
                    <a:pt x="1768" y="7417"/>
                    <a:pt x="6870" y="6449"/>
                    <a:pt x="6912" y="6438"/>
                  </a:cubicBezTo>
                  <a:cubicBezTo>
                    <a:pt x="8127" y="6183"/>
                    <a:pt x="8158" y="5991"/>
                    <a:pt x="7935" y="5651"/>
                  </a:cubicBezTo>
                  <a:cubicBezTo>
                    <a:pt x="7807" y="5449"/>
                    <a:pt x="7243" y="5119"/>
                    <a:pt x="7179" y="5087"/>
                  </a:cubicBezTo>
                  <a:cubicBezTo>
                    <a:pt x="6625" y="4768"/>
                    <a:pt x="6593" y="4682"/>
                    <a:pt x="6593" y="4682"/>
                  </a:cubicBezTo>
                  <a:cubicBezTo>
                    <a:pt x="6561" y="4608"/>
                    <a:pt x="6593" y="4502"/>
                    <a:pt x="6625" y="4448"/>
                  </a:cubicBezTo>
                  <a:cubicBezTo>
                    <a:pt x="6816" y="4161"/>
                    <a:pt x="7317" y="4129"/>
                    <a:pt x="7264" y="3650"/>
                  </a:cubicBezTo>
                  <a:cubicBezTo>
                    <a:pt x="7253" y="3629"/>
                    <a:pt x="6635" y="937"/>
                    <a:pt x="6124" y="447"/>
                  </a:cubicBezTo>
                  <a:cubicBezTo>
                    <a:pt x="5986" y="330"/>
                    <a:pt x="4101" y="0"/>
                    <a:pt x="2247" y="394"/>
                  </a:cubicBezTo>
                  <a:cubicBezTo>
                    <a:pt x="384" y="788"/>
                    <a:pt x="266" y="1373"/>
                    <a:pt x="224" y="1565"/>
                  </a:cubicBezTo>
                  <a:cubicBezTo>
                    <a:pt x="224" y="1575"/>
                    <a:pt x="0" y="2895"/>
                    <a:pt x="160" y="4353"/>
                  </a:cubicBezTo>
                  <a:cubicBezTo>
                    <a:pt x="224" y="4980"/>
                    <a:pt x="266" y="5034"/>
                    <a:pt x="447" y="5236"/>
                  </a:cubicBezTo>
                  <a:cubicBezTo>
                    <a:pt x="501" y="5300"/>
                    <a:pt x="543" y="5406"/>
                    <a:pt x="554" y="5481"/>
                  </a:cubicBezTo>
                  <a:cubicBezTo>
                    <a:pt x="597" y="5864"/>
                    <a:pt x="320" y="6215"/>
                    <a:pt x="416" y="6608"/>
                  </a:cubicBezTo>
                  <a:cubicBezTo>
                    <a:pt x="490" y="6917"/>
                    <a:pt x="756" y="7077"/>
                    <a:pt x="831" y="7119"/>
                  </a:cubicBezTo>
                  <a:cubicBezTo>
                    <a:pt x="852" y="7130"/>
                    <a:pt x="873" y="7140"/>
                    <a:pt x="895" y="7140"/>
                  </a:cubicBezTo>
                </a:path>
              </a:pathLst>
            </a:custGeom>
            <a:solidFill>
              <a:srgbClr val="FF8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760" name="Freeform 25"/>
            <p:cNvSpPr>
              <a:spLocks noChangeAspect="1"/>
            </p:cNvSpPr>
            <p:nvPr/>
          </p:nvSpPr>
          <p:spPr bwMode="auto">
            <a:xfrm>
              <a:off x="2236" y="1711"/>
              <a:ext cx="923" cy="833"/>
            </a:xfrm>
            <a:custGeom>
              <a:avLst/>
              <a:gdLst>
                <a:gd name="T0" fmla="*/ 1107 w 7692"/>
                <a:gd name="T1" fmla="*/ 6931 h 6942"/>
                <a:gd name="T2" fmla="*/ 6947 w 7692"/>
                <a:gd name="T3" fmla="*/ 6080 h 6942"/>
                <a:gd name="T4" fmla="*/ 7671 w 7692"/>
                <a:gd name="T5" fmla="*/ 5622 h 6942"/>
                <a:gd name="T6" fmla="*/ 6841 w 7692"/>
                <a:gd name="T7" fmla="*/ 4919 h 6942"/>
                <a:gd name="T8" fmla="*/ 6213 w 7692"/>
                <a:gd name="T9" fmla="*/ 4515 h 6942"/>
                <a:gd name="T10" fmla="*/ 6256 w 7692"/>
                <a:gd name="T11" fmla="*/ 4280 h 6942"/>
                <a:gd name="T12" fmla="*/ 6905 w 7692"/>
                <a:gd name="T13" fmla="*/ 3482 h 6942"/>
                <a:gd name="T14" fmla="*/ 5798 w 7692"/>
                <a:gd name="T15" fmla="*/ 426 h 6942"/>
                <a:gd name="T16" fmla="*/ 2118 w 7692"/>
                <a:gd name="T17" fmla="*/ 288 h 6942"/>
                <a:gd name="T18" fmla="*/ 245 w 7692"/>
                <a:gd name="T19" fmla="*/ 1331 h 6942"/>
                <a:gd name="T20" fmla="*/ 96 w 7692"/>
                <a:gd name="T21" fmla="*/ 4025 h 6942"/>
                <a:gd name="T22" fmla="*/ 107 w 7692"/>
                <a:gd name="T23" fmla="*/ 4131 h 6942"/>
                <a:gd name="T24" fmla="*/ 447 w 7692"/>
                <a:gd name="T25" fmla="*/ 5047 h 6942"/>
                <a:gd name="T26" fmla="*/ 532 w 7692"/>
                <a:gd name="T27" fmla="*/ 5260 h 6942"/>
                <a:gd name="T28" fmla="*/ 320 w 7692"/>
                <a:gd name="T29" fmla="*/ 6389 h 6942"/>
                <a:gd name="T30" fmla="*/ 618 w 7692"/>
                <a:gd name="T31" fmla="*/ 6814 h 6942"/>
                <a:gd name="T32" fmla="*/ 1107 w 7692"/>
                <a:gd name="T33" fmla="*/ 6931 h 694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7692"/>
                <a:gd name="T52" fmla="*/ 0 h 6942"/>
                <a:gd name="T53" fmla="*/ 7692 w 7692"/>
                <a:gd name="T54" fmla="*/ 6942 h 694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7692" h="6942">
                  <a:moveTo>
                    <a:pt x="1107" y="6931"/>
                  </a:moveTo>
                  <a:cubicBezTo>
                    <a:pt x="1298" y="6942"/>
                    <a:pt x="6905" y="6090"/>
                    <a:pt x="6947" y="6080"/>
                  </a:cubicBezTo>
                  <a:cubicBezTo>
                    <a:pt x="7075" y="6058"/>
                    <a:pt x="7692" y="5920"/>
                    <a:pt x="7671" y="5622"/>
                  </a:cubicBezTo>
                  <a:cubicBezTo>
                    <a:pt x="7671" y="5494"/>
                    <a:pt x="7405" y="5217"/>
                    <a:pt x="6841" y="4919"/>
                  </a:cubicBezTo>
                  <a:cubicBezTo>
                    <a:pt x="6256" y="4611"/>
                    <a:pt x="6213" y="4515"/>
                    <a:pt x="6213" y="4515"/>
                  </a:cubicBezTo>
                  <a:cubicBezTo>
                    <a:pt x="6192" y="4451"/>
                    <a:pt x="6213" y="4344"/>
                    <a:pt x="6256" y="4280"/>
                  </a:cubicBezTo>
                  <a:cubicBezTo>
                    <a:pt x="6447" y="3993"/>
                    <a:pt x="6958" y="3961"/>
                    <a:pt x="6905" y="3482"/>
                  </a:cubicBezTo>
                  <a:cubicBezTo>
                    <a:pt x="6884" y="3344"/>
                    <a:pt x="6128" y="746"/>
                    <a:pt x="5798" y="426"/>
                  </a:cubicBezTo>
                  <a:cubicBezTo>
                    <a:pt x="5373" y="22"/>
                    <a:pt x="3415" y="0"/>
                    <a:pt x="2118" y="288"/>
                  </a:cubicBezTo>
                  <a:cubicBezTo>
                    <a:pt x="628" y="607"/>
                    <a:pt x="309" y="1076"/>
                    <a:pt x="245" y="1331"/>
                  </a:cubicBezTo>
                  <a:cubicBezTo>
                    <a:pt x="245" y="1342"/>
                    <a:pt x="0" y="2566"/>
                    <a:pt x="96" y="4025"/>
                  </a:cubicBezTo>
                  <a:cubicBezTo>
                    <a:pt x="96" y="4057"/>
                    <a:pt x="107" y="4099"/>
                    <a:pt x="107" y="4131"/>
                  </a:cubicBezTo>
                  <a:cubicBezTo>
                    <a:pt x="160" y="4760"/>
                    <a:pt x="171" y="4770"/>
                    <a:pt x="447" y="5047"/>
                  </a:cubicBezTo>
                  <a:cubicBezTo>
                    <a:pt x="500" y="5090"/>
                    <a:pt x="522" y="5196"/>
                    <a:pt x="532" y="5260"/>
                  </a:cubicBezTo>
                  <a:cubicBezTo>
                    <a:pt x="575" y="5665"/>
                    <a:pt x="235" y="5984"/>
                    <a:pt x="320" y="6389"/>
                  </a:cubicBezTo>
                  <a:cubicBezTo>
                    <a:pt x="362" y="6633"/>
                    <a:pt x="500" y="6729"/>
                    <a:pt x="618" y="6814"/>
                  </a:cubicBezTo>
                  <a:cubicBezTo>
                    <a:pt x="681" y="6857"/>
                    <a:pt x="745" y="6910"/>
                    <a:pt x="1107" y="6931"/>
                  </a:cubicBezTo>
                </a:path>
              </a:pathLst>
            </a:custGeom>
            <a:solidFill>
              <a:srgbClr val="FF8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761" name="Freeform 26"/>
            <p:cNvSpPr>
              <a:spLocks noChangeAspect="1"/>
            </p:cNvSpPr>
            <p:nvPr/>
          </p:nvSpPr>
          <p:spPr bwMode="auto">
            <a:xfrm>
              <a:off x="2256" y="1690"/>
              <a:ext cx="874" cy="836"/>
            </a:xfrm>
            <a:custGeom>
              <a:avLst/>
              <a:gdLst>
                <a:gd name="T0" fmla="*/ 564 w 7283"/>
                <a:gd name="T1" fmla="*/ 6946 h 6967"/>
                <a:gd name="T2" fmla="*/ 7262 w 7283"/>
                <a:gd name="T3" fmla="*/ 5763 h 6967"/>
                <a:gd name="T4" fmla="*/ 6474 w 7283"/>
                <a:gd name="T5" fmla="*/ 5071 h 6967"/>
                <a:gd name="T6" fmla="*/ 5803 w 7283"/>
                <a:gd name="T7" fmla="*/ 4677 h 6967"/>
                <a:gd name="T8" fmla="*/ 5857 w 7283"/>
                <a:gd name="T9" fmla="*/ 4443 h 6967"/>
                <a:gd name="T10" fmla="*/ 6517 w 7283"/>
                <a:gd name="T11" fmla="*/ 3633 h 6967"/>
                <a:gd name="T12" fmla="*/ 5399 w 7283"/>
                <a:gd name="T13" fmla="*/ 682 h 6967"/>
                <a:gd name="T14" fmla="*/ 2002 w 7283"/>
                <a:gd name="T15" fmla="*/ 480 h 6967"/>
                <a:gd name="T16" fmla="*/ 266 w 7283"/>
                <a:gd name="T17" fmla="*/ 1407 h 6967"/>
                <a:gd name="T18" fmla="*/ 11 w 7283"/>
                <a:gd name="T19" fmla="*/ 3814 h 6967"/>
                <a:gd name="T20" fmla="*/ 53 w 7283"/>
                <a:gd name="T21" fmla="*/ 4560 h 6967"/>
                <a:gd name="T22" fmla="*/ 415 w 7283"/>
                <a:gd name="T23" fmla="*/ 5614 h 6967"/>
                <a:gd name="T24" fmla="*/ 309 w 7283"/>
                <a:gd name="T25" fmla="*/ 6775 h 6967"/>
                <a:gd name="T26" fmla="*/ 564 w 7283"/>
                <a:gd name="T27" fmla="*/ 6946 h 6967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7283"/>
                <a:gd name="T43" fmla="*/ 0 h 6967"/>
                <a:gd name="T44" fmla="*/ 7283 w 7283"/>
                <a:gd name="T45" fmla="*/ 6967 h 6967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7283" h="6967">
                  <a:moveTo>
                    <a:pt x="564" y="6946"/>
                  </a:moveTo>
                  <a:cubicBezTo>
                    <a:pt x="628" y="6967"/>
                    <a:pt x="7220" y="6339"/>
                    <a:pt x="7262" y="5763"/>
                  </a:cubicBezTo>
                  <a:cubicBezTo>
                    <a:pt x="7273" y="5753"/>
                    <a:pt x="7283" y="5486"/>
                    <a:pt x="6474" y="5071"/>
                  </a:cubicBezTo>
                  <a:cubicBezTo>
                    <a:pt x="5942" y="4794"/>
                    <a:pt x="5803" y="4677"/>
                    <a:pt x="5803" y="4677"/>
                  </a:cubicBezTo>
                  <a:cubicBezTo>
                    <a:pt x="5782" y="4613"/>
                    <a:pt x="5814" y="4506"/>
                    <a:pt x="5857" y="4443"/>
                  </a:cubicBezTo>
                  <a:cubicBezTo>
                    <a:pt x="6059" y="4155"/>
                    <a:pt x="6581" y="4123"/>
                    <a:pt x="6517" y="3633"/>
                  </a:cubicBezTo>
                  <a:cubicBezTo>
                    <a:pt x="6410" y="2759"/>
                    <a:pt x="5495" y="778"/>
                    <a:pt x="5399" y="682"/>
                  </a:cubicBezTo>
                  <a:cubicBezTo>
                    <a:pt x="4739" y="0"/>
                    <a:pt x="2034" y="480"/>
                    <a:pt x="2002" y="480"/>
                  </a:cubicBezTo>
                  <a:cubicBezTo>
                    <a:pt x="1938" y="490"/>
                    <a:pt x="447" y="767"/>
                    <a:pt x="266" y="1407"/>
                  </a:cubicBezTo>
                  <a:cubicBezTo>
                    <a:pt x="266" y="1417"/>
                    <a:pt x="0" y="2440"/>
                    <a:pt x="11" y="3814"/>
                  </a:cubicBezTo>
                  <a:cubicBezTo>
                    <a:pt x="11" y="3889"/>
                    <a:pt x="11" y="4155"/>
                    <a:pt x="53" y="4560"/>
                  </a:cubicBezTo>
                  <a:cubicBezTo>
                    <a:pt x="96" y="4933"/>
                    <a:pt x="596" y="5156"/>
                    <a:pt x="415" y="5614"/>
                  </a:cubicBezTo>
                  <a:cubicBezTo>
                    <a:pt x="213" y="6104"/>
                    <a:pt x="53" y="6488"/>
                    <a:pt x="309" y="6775"/>
                  </a:cubicBezTo>
                  <a:cubicBezTo>
                    <a:pt x="362" y="6850"/>
                    <a:pt x="479" y="6914"/>
                    <a:pt x="564" y="6946"/>
                  </a:cubicBezTo>
                </a:path>
              </a:pathLst>
            </a:custGeom>
            <a:solidFill>
              <a:srgbClr val="FF8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762" name="Freeform 27"/>
            <p:cNvSpPr>
              <a:spLocks noChangeAspect="1"/>
            </p:cNvSpPr>
            <p:nvPr/>
          </p:nvSpPr>
          <p:spPr bwMode="auto">
            <a:xfrm>
              <a:off x="2214" y="1704"/>
              <a:ext cx="894" cy="808"/>
            </a:xfrm>
            <a:custGeom>
              <a:avLst/>
              <a:gdLst>
                <a:gd name="T0" fmla="*/ 990 w 7450"/>
                <a:gd name="T1" fmla="*/ 6723 h 6733"/>
                <a:gd name="T2" fmla="*/ 7365 w 7450"/>
                <a:gd name="T3" fmla="*/ 5604 h 6733"/>
                <a:gd name="T4" fmla="*/ 6492 w 7450"/>
                <a:gd name="T5" fmla="*/ 4869 h 6733"/>
                <a:gd name="T6" fmla="*/ 5918 w 7450"/>
                <a:gd name="T7" fmla="*/ 4560 h 6733"/>
                <a:gd name="T8" fmla="*/ 5960 w 7450"/>
                <a:gd name="T9" fmla="*/ 4326 h 6733"/>
                <a:gd name="T10" fmla="*/ 6684 w 7450"/>
                <a:gd name="T11" fmla="*/ 3505 h 6733"/>
                <a:gd name="T12" fmla="*/ 5417 w 7450"/>
                <a:gd name="T13" fmla="*/ 554 h 6733"/>
                <a:gd name="T14" fmla="*/ 2746 w 7450"/>
                <a:gd name="T15" fmla="*/ 341 h 6733"/>
                <a:gd name="T16" fmla="*/ 830 w 7450"/>
                <a:gd name="T17" fmla="*/ 1204 h 6733"/>
                <a:gd name="T18" fmla="*/ 830 w 7450"/>
                <a:gd name="T19" fmla="*/ 4922 h 6733"/>
                <a:gd name="T20" fmla="*/ 958 w 7450"/>
                <a:gd name="T21" fmla="*/ 4997 h 6733"/>
                <a:gd name="T22" fmla="*/ 894 w 7450"/>
                <a:gd name="T23" fmla="*/ 5423 h 6733"/>
                <a:gd name="T24" fmla="*/ 990 w 7450"/>
                <a:gd name="T25" fmla="*/ 6723 h 673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7450"/>
                <a:gd name="T40" fmla="*/ 0 h 6733"/>
                <a:gd name="T41" fmla="*/ 7450 w 7450"/>
                <a:gd name="T42" fmla="*/ 6733 h 673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7450" h="6733">
                  <a:moveTo>
                    <a:pt x="990" y="6723"/>
                  </a:moveTo>
                  <a:cubicBezTo>
                    <a:pt x="1043" y="6733"/>
                    <a:pt x="7216" y="6116"/>
                    <a:pt x="7365" y="5604"/>
                  </a:cubicBezTo>
                  <a:cubicBezTo>
                    <a:pt x="7397" y="5508"/>
                    <a:pt x="7450" y="5348"/>
                    <a:pt x="6492" y="4869"/>
                  </a:cubicBezTo>
                  <a:cubicBezTo>
                    <a:pt x="6226" y="4731"/>
                    <a:pt x="5918" y="4560"/>
                    <a:pt x="5918" y="4560"/>
                  </a:cubicBezTo>
                  <a:cubicBezTo>
                    <a:pt x="5886" y="4496"/>
                    <a:pt x="5918" y="4390"/>
                    <a:pt x="5960" y="4326"/>
                  </a:cubicBezTo>
                  <a:cubicBezTo>
                    <a:pt x="6173" y="4027"/>
                    <a:pt x="6758" y="4017"/>
                    <a:pt x="6684" y="3505"/>
                  </a:cubicBezTo>
                  <a:cubicBezTo>
                    <a:pt x="6545" y="2536"/>
                    <a:pt x="5428" y="565"/>
                    <a:pt x="5417" y="554"/>
                  </a:cubicBezTo>
                  <a:cubicBezTo>
                    <a:pt x="4970" y="0"/>
                    <a:pt x="2767" y="341"/>
                    <a:pt x="2746" y="341"/>
                  </a:cubicBezTo>
                  <a:cubicBezTo>
                    <a:pt x="1639" y="522"/>
                    <a:pt x="1001" y="810"/>
                    <a:pt x="830" y="1204"/>
                  </a:cubicBezTo>
                  <a:cubicBezTo>
                    <a:pt x="820" y="1236"/>
                    <a:pt x="0" y="4347"/>
                    <a:pt x="830" y="4922"/>
                  </a:cubicBezTo>
                  <a:cubicBezTo>
                    <a:pt x="862" y="4954"/>
                    <a:pt x="926" y="4965"/>
                    <a:pt x="958" y="4997"/>
                  </a:cubicBezTo>
                  <a:cubicBezTo>
                    <a:pt x="1054" y="5146"/>
                    <a:pt x="1043" y="5178"/>
                    <a:pt x="894" y="5423"/>
                  </a:cubicBezTo>
                  <a:cubicBezTo>
                    <a:pt x="458" y="6179"/>
                    <a:pt x="479" y="6616"/>
                    <a:pt x="990" y="6723"/>
                  </a:cubicBezTo>
                </a:path>
              </a:pathLst>
            </a:custGeom>
            <a:solidFill>
              <a:srgbClr val="FF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763" name="Freeform 28"/>
            <p:cNvSpPr>
              <a:spLocks noChangeAspect="1"/>
            </p:cNvSpPr>
            <p:nvPr/>
          </p:nvSpPr>
          <p:spPr bwMode="auto">
            <a:xfrm>
              <a:off x="2247" y="1721"/>
              <a:ext cx="835" cy="778"/>
            </a:xfrm>
            <a:custGeom>
              <a:avLst/>
              <a:gdLst>
                <a:gd name="T0" fmla="*/ 809 w 6958"/>
                <a:gd name="T1" fmla="*/ 6472 h 6483"/>
                <a:gd name="T2" fmla="*/ 6863 w 6958"/>
                <a:gd name="T3" fmla="*/ 5440 h 6483"/>
                <a:gd name="T4" fmla="*/ 6458 w 6958"/>
                <a:gd name="T5" fmla="*/ 4939 h 6483"/>
                <a:gd name="T6" fmla="*/ 6171 w 6958"/>
                <a:gd name="T7" fmla="*/ 4790 h 6483"/>
                <a:gd name="T8" fmla="*/ 5916 w 6958"/>
                <a:gd name="T9" fmla="*/ 4663 h 6483"/>
                <a:gd name="T10" fmla="*/ 5394 w 6958"/>
                <a:gd name="T11" fmla="*/ 4407 h 6483"/>
                <a:gd name="T12" fmla="*/ 5458 w 6958"/>
                <a:gd name="T13" fmla="*/ 4173 h 6483"/>
                <a:gd name="T14" fmla="*/ 6235 w 6958"/>
                <a:gd name="T15" fmla="*/ 3673 h 6483"/>
                <a:gd name="T16" fmla="*/ 4756 w 6958"/>
                <a:gd name="T17" fmla="*/ 383 h 6483"/>
                <a:gd name="T18" fmla="*/ 1330 w 6958"/>
                <a:gd name="T19" fmla="*/ 564 h 6483"/>
                <a:gd name="T20" fmla="*/ 362 w 6958"/>
                <a:gd name="T21" fmla="*/ 3087 h 6483"/>
                <a:gd name="T22" fmla="*/ 404 w 6958"/>
                <a:gd name="T23" fmla="*/ 4460 h 6483"/>
                <a:gd name="T24" fmla="*/ 862 w 6958"/>
                <a:gd name="T25" fmla="*/ 4790 h 6483"/>
                <a:gd name="T26" fmla="*/ 894 w 6958"/>
                <a:gd name="T27" fmla="*/ 4939 h 6483"/>
                <a:gd name="T28" fmla="*/ 692 w 6958"/>
                <a:gd name="T29" fmla="*/ 5355 h 6483"/>
                <a:gd name="T30" fmla="*/ 809 w 6958"/>
                <a:gd name="T31" fmla="*/ 6472 h 648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6958"/>
                <a:gd name="T49" fmla="*/ 0 h 6483"/>
                <a:gd name="T50" fmla="*/ 6958 w 6958"/>
                <a:gd name="T51" fmla="*/ 6483 h 6483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6958" h="6483">
                  <a:moveTo>
                    <a:pt x="809" y="6472"/>
                  </a:moveTo>
                  <a:cubicBezTo>
                    <a:pt x="851" y="6483"/>
                    <a:pt x="6682" y="5791"/>
                    <a:pt x="6863" y="5440"/>
                  </a:cubicBezTo>
                  <a:cubicBezTo>
                    <a:pt x="6958" y="5270"/>
                    <a:pt x="6852" y="5195"/>
                    <a:pt x="6458" y="4939"/>
                  </a:cubicBezTo>
                  <a:cubicBezTo>
                    <a:pt x="6373" y="4886"/>
                    <a:pt x="6256" y="4833"/>
                    <a:pt x="6171" y="4790"/>
                  </a:cubicBezTo>
                  <a:cubicBezTo>
                    <a:pt x="6097" y="4748"/>
                    <a:pt x="5990" y="4695"/>
                    <a:pt x="5916" y="4663"/>
                  </a:cubicBezTo>
                  <a:cubicBezTo>
                    <a:pt x="5756" y="4588"/>
                    <a:pt x="5480" y="4556"/>
                    <a:pt x="5394" y="4407"/>
                  </a:cubicBezTo>
                  <a:cubicBezTo>
                    <a:pt x="5363" y="4343"/>
                    <a:pt x="5405" y="4226"/>
                    <a:pt x="5458" y="4173"/>
                  </a:cubicBezTo>
                  <a:cubicBezTo>
                    <a:pt x="5660" y="3917"/>
                    <a:pt x="6075" y="4013"/>
                    <a:pt x="6235" y="3673"/>
                  </a:cubicBezTo>
                  <a:cubicBezTo>
                    <a:pt x="6458" y="3183"/>
                    <a:pt x="5001" y="532"/>
                    <a:pt x="4756" y="383"/>
                  </a:cubicBezTo>
                  <a:cubicBezTo>
                    <a:pt x="4160" y="0"/>
                    <a:pt x="2426" y="170"/>
                    <a:pt x="1330" y="564"/>
                  </a:cubicBezTo>
                  <a:cubicBezTo>
                    <a:pt x="1053" y="660"/>
                    <a:pt x="607" y="820"/>
                    <a:pt x="362" y="3087"/>
                  </a:cubicBezTo>
                  <a:cubicBezTo>
                    <a:pt x="351" y="3183"/>
                    <a:pt x="277" y="3992"/>
                    <a:pt x="404" y="4460"/>
                  </a:cubicBezTo>
                  <a:cubicBezTo>
                    <a:pt x="479" y="4695"/>
                    <a:pt x="756" y="4631"/>
                    <a:pt x="862" y="4790"/>
                  </a:cubicBezTo>
                  <a:cubicBezTo>
                    <a:pt x="894" y="4833"/>
                    <a:pt x="883" y="4897"/>
                    <a:pt x="894" y="4939"/>
                  </a:cubicBezTo>
                  <a:cubicBezTo>
                    <a:pt x="905" y="5014"/>
                    <a:pt x="915" y="5057"/>
                    <a:pt x="692" y="5355"/>
                  </a:cubicBezTo>
                  <a:cubicBezTo>
                    <a:pt x="511" y="5578"/>
                    <a:pt x="0" y="6334"/>
                    <a:pt x="809" y="6472"/>
                  </a:cubicBezTo>
                </a:path>
              </a:pathLst>
            </a:custGeom>
            <a:solidFill>
              <a:srgbClr val="FF7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764" name="Freeform 29"/>
            <p:cNvSpPr>
              <a:spLocks noChangeAspect="1"/>
            </p:cNvSpPr>
            <p:nvPr/>
          </p:nvSpPr>
          <p:spPr bwMode="auto">
            <a:xfrm>
              <a:off x="2285" y="1707"/>
              <a:ext cx="763" cy="780"/>
            </a:xfrm>
            <a:custGeom>
              <a:avLst/>
              <a:gdLst>
                <a:gd name="T0" fmla="*/ 298 w 6358"/>
                <a:gd name="T1" fmla="*/ 6426 h 6500"/>
                <a:gd name="T2" fmla="*/ 2545 w 6358"/>
                <a:gd name="T3" fmla="*/ 6212 h 6500"/>
                <a:gd name="T4" fmla="*/ 5250 w 6358"/>
                <a:gd name="T5" fmla="*/ 5850 h 6500"/>
                <a:gd name="T6" fmla="*/ 6326 w 6358"/>
                <a:gd name="T7" fmla="*/ 5541 h 6500"/>
                <a:gd name="T8" fmla="*/ 6326 w 6358"/>
                <a:gd name="T9" fmla="*/ 5296 h 6500"/>
                <a:gd name="T10" fmla="*/ 5059 w 6358"/>
                <a:gd name="T11" fmla="*/ 4614 h 6500"/>
                <a:gd name="T12" fmla="*/ 4856 w 6358"/>
                <a:gd name="T13" fmla="*/ 4529 h 6500"/>
                <a:gd name="T14" fmla="*/ 4920 w 6358"/>
                <a:gd name="T15" fmla="*/ 4284 h 6500"/>
                <a:gd name="T16" fmla="*/ 5762 w 6358"/>
                <a:gd name="T17" fmla="*/ 3783 h 6500"/>
                <a:gd name="T18" fmla="*/ 4090 w 6358"/>
                <a:gd name="T19" fmla="*/ 544 h 6500"/>
                <a:gd name="T20" fmla="*/ 1257 w 6358"/>
                <a:gd name="T21" fmla="*/ 661 h 6500"/>
                <a:gd name="T22" fmla="*/ 213 w 6358"/>
                <a:gd name="T23" fmla="*/ 3229 h 6500"/>
                <a:gd name="T24" fmla="*/ 223 w 6358"/>
                <a:gd name="T25" fmla="*/ 4518 h 6500"/>
                <a:gd name="T26" fmla="*/ 745 w 6358"/>
                <a:gd name="T27" fmla="*/ 4838 h 6500"/>
                <a:gd name="T28" fmla="*/ 799 w 6358"/>
                <a:gd name="T29" fmla="*/ 5062 h 6500"/>
                <a:gd name="T30" fmla="*/ 713 w 6358"/>
                <a:gd name="T31" fmla="*/ 5147 h 6500"/>
                <a:gd name="T32" fmla="*/ 298 w 6358"/>
                <a:gd name="T33" fmla="*/ 6426 h 650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6358"/>
                <a:gd name="T52" fmla="*/ 0 h 6500"/>
                <a:gd name="T53" fmla="*/ 6358 w 6358"/>
                <a:gd name="T54" fmla="*/ 6500 h 650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6358" h="6500">
                  <a:moveTo>
                    <a:pt x="298" y="6426"/>
                  </a:moveTo>
                  <a:cubicBezTo>
                    <a:pt x="554" y="6500"/>
                    <a:pt x="554" y="6500"/>
                    <a:pt x="2545" y="6212"/>
                  </a:cubicBezTo>
                  <a:cubicBezTo>
                    <a:pt x="3440" y="6085"/>
                    <a:pt x="4345" y="5978"/>
                    <a:pt x="5250" y="5850"/>
                  </a:cubicBezTo>
                  <a:cubicBezTo>
                    <a:pt x="5911" y="5754"/>
                    <a:pt x="6294" y="5573"/>
                    <a:pt x="6326" y="5541"/>
                  </a:cubicBezTo>
                  <a:cubicBezTo>
                    <a:pt x="6358" y="5477"/>
                    <a:pt x="6358" y="5360"/>
                    <a:pt x="6326" y="5296"/>
                  </a:cubicBezTo>
                  <a:cubicBezTo>
                    <a:pt x="6220" y="5115"/>
                    <a:pt x="5836" y="4944"/>
                    <a:pt x="5059" y="4614"/>
                  </a:cubicBezTo>
                  <a:cubicBezTo>
                    <a:pt x="4995" y="4582"/>
                    <a:pt x="4878" y="4582"/>
                    <a:pt x="4856" y="4529"/>
                  </a:cubicBezTo>
                  <a:cubicBezTo>
                    <a:pt x="4824" y="4454"/>
                    <a:pt x="4867" y="4348"/>
                    <a:pt x="4920" y="4284"/>
                  </a:cubicBezTo>
                  <a:cubicBezTo>
                    <a:pt x="5133" y="4017"/>
                    <a:pt x="5591" y="4145"/>
                    <a:pt x="5762" y="3783"/>
                  </a:cubicBezTo>
                  <a:cubicBezTo>
                    <a:pt x="6039" y="3197"/>
                    <a:pt x="4228" y="650"/>
                    <a:pt x="4090" y="544"/>
                  </a:cubicBezTo>
                  <a:cubicBezTo>
                    <a:pt x="3291" y="0"/>
                    <a:pt x="1278" y="661"/>
                    <a:pt x="1257" y="661"/>
                  </a:cubicBezTo>
                  <a:cubicBezTo>
                    <a:pt x="532" y="1034"/>
                    <a:pt x="277" y="2717"/>
                    <a:pt x="213" y="3229"/>
                  </a:cubicBezTo>
                  <a:cubicBezTo>
                    <a:pt x="138" y="3836"/>
                    <a:pt x="138" y="4273"/>
                    <a:pt x="223" y="4518"/>
                  </a:cubicBezTo>
                  <a:cubicBezTo>
                    <a:pt x="309" y="4774"/>
                    <a:pt x="607" y="4678"/>
                    <a:pt x="745" y="4838"/>
                  </a:cubicBezTo>
                  <a:cubicBezTo>
                    <a:pt x="799" y="4880"/>
                    <a:pt x="820" y="4987"/>
                    <a:pt x="799" y="5062"/>
                  </a:cubicBezTo>
                  <a:cubicBezTo>
                    <a:pt x="788" y="5094"/>
                    <a:pt x="735" y="5115"/>
                    <a:pt x="713" y="5147"/>
                  </a:cubicBezTo>
                  <a:cubicBezTo>
                    <a:pt x="96" y="5786"/>
                    <a:pt x="0" y="6340"/>
                    <a:pt x="298" y="6426"/>
                  </a:cubicBezTo>
                </a:path>
              </a:pathLst>
            </a:custGeom>
            <a:solidFill>
              <a:srgbClr val="FF7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765" name="Freeform 30"/>
            <p:cNvSpPr>
              <a:spLocks noChangeAspect="1"/>
            </p:cNvSpPr>
            <p:nvPr/>
          </p:nvSpPr>
          <p:spPr bwMode="auto">
            <a:xfrm>
              <a:off x="2288" y="1744"/>
              <a:ext cx="737" cy="732"/>
            </a:xfrm>
            <a:custGeom>
              <a:avLst/>
              <a:gdLst>
                <a:gd name="T0" fmla="*/ 745 w 6141"/>
                <a:gd name="T1" fmla="*/ 6069 h 6100"/>
                <a:gd name="T2" fmla="*/ 6046 w 6141"/>
                <a:gd name="T3" fmla="*/ 5206 h 6100"/>
                <a:gd name="T4" fmla="*/ 6120 w 6141"/>
                <a:gd name="T5" fmla="*/ 4961 h 6100"/>
                <a:gd name="T6" fmla="*/ 4630 w 6141"/>
                <a:gd name="T7" fmla="*/ 4227 h 6100"/>
                <a:gd name="T8" fmla="*/ 4598 w 6141"/>
                <a:gd name="T9" fmla="*/ 4216 h 6100"/>
                <a:gd name="T10" fmla="*/ 4662 w 6141"/>
                <a:gd name="T11" fmla="*/ 3971 h 6100"/>
                <a:gd name="T12" fmla="*/ 5567 w 6141"/>
                <a:gd name="T13" fmla="*/ 3471 h 6100"/>
                <a:gd name="T14" fmla="*/ 3629 w 6141"/>
                <a:gd name="T15" fmla="*/ 256 h 6100"/>
                <a:gd name="T16" fmla="*/ 1671 w 6141"/>
                <a:gd name="T17" fmla="*/ 352 h 6100"/>
                <a:gd name="T18" fmla="*/ 447 w 6141"/>
                <a:gd name="T19" fmla="*/ 2524 h 6100"/>
                <a:gd name="T20" fmla="*/ 660 w 6141"/>
                <a:gd name="T21" fmla="*/ 4333 h 6100"/>
                <a:gd name="T22" fmla="*/ 990 w 6141"/>
                <a:gd name="T23" fmla="*/ 4440 h 6100"/>
                <a:gd name="T24" fmla="*/ 1043 w 6141"/>
                <a:gd name="T25" fmla="*/ 4663 h 6100"/>
                <a:gd name="T26" fmla="*/ 862 w 6141"/>
                <a:gd name="T27" fmla="*/ 4834 h 6100"/>
                <a:gd name="T28" fmla="*/ 319 w 6141"/>
                <a:gd name="T29" fmla="*/ 6005 h 6100"/>
                <a:gd name="T30" fmla="*/ 745 w 6141"/>
                <a:gd name="T31" fmla="*/ 6069 h 610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6141"/>
                <a:gd name="T49" fmla="*/ 0 h 6100"/>
                <a:gd name="T50" fmla="*/ 6141 w 6141"/>
                <a:gd name="T51" fmla="*/ 6100 h 610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6141" h="6100">
                  <a:moveTo>
                    <a:pt x="745" y="6069"/>
                  </a:moveTo>
                  <a:cubicBezTo>
                    <a:pt x="1288" y="6100"/>
                    <a:pt x="5897" y="5355"/>
                    <a:pt x="6046" y="5206"/>
                  </a:cubicBezTo>
                  <a:cubicBezTo>
                    <a:pt x="6099" y="5153"/>
                    <a:pt x="6141" y="5036"/>
                    <a:pt x="6120" y="4961"/>
                  </a:cubicBezTo>
                  <a:cubicBezTo>
                    <a:pt x="6056" y="4791"/>
                    <a:pt x="5950" y="4727"/>
                    <a:pt x="4630" y="4227"/>
                  </a:cubicBezTo>
                  <a:cubicBezTo>
                    <a:pt x="4619" y="4216"/>
                    <a:pt x="4598" y="4227"/>
                    <a:pt x="4598" y="4216"/>
                  </a:cubicBezTo>
                  <a:cubicBezTo>
                    <a:pt x="4555" y="4142"/>
                    <a:pt x="4619" y="4035"/>
                    <a:pt x="4662" y="3971"/>
                  </a:cubicBezTo>
                  <a:cubicBezTo>
                    <a:pt x="4907" y="3695"/>
                    <a:pt x="5386" y="3854"/>
                    <a:pt x="5567" y="3471"/>
                  </a:cubicBezTo>
                  <a:cubicBezTo>
                    <a:pt x="5758" y="3077"/>
                    <a:pt x="4736" y="1140"/>
                    <a:pt x="3629" y="256"/>
                  </a:cubicBezTo>
                  <a:cubicBezTo>
                    <a:pt x="3438" y="107"/>
                    <a:pt x="2437" y="0"/>
                    <a:pt x="1671" y="352"/>
                  </a:cubicBezTo>
                  <a:cubicBezTo>
                    <a:pt x="936" y="682"/>
                    <a:pt x="500" y="2343"/>
                    <a:pt x="447" y="2524"/>
                  </a:cubicBezTo>
                  <a:cubicBezTo>
                    <a:pt x="53" y="4088"/>
                    <a:pt x="468" y="4248"/>
                    <a:pt x="660" y="4333"/>
                  </a:cubicBezTo>
                  <a:cubicBezTo>
                    <a:pt x="756" y="4365"/>
                    <a:pt x="915" y="4355"/>
                    <a:pt x="990" y="4440"/>
                  </a:cubicBezTo>
                  <a:cubicBezTo>
                    <a:pt x="1032" y="4482"/>
                    <a:pt x="1064" y="4589"/>
                    <a:pt x="1043" y="4663"/>
                  </a:cubicBezTo>
                  <a:cubicBezTo>
                    <a:pt x="1022" y="4727"/>
                    <a:pt x="915" y="4780"/>
                    <a:pt x="862" y="4834"/>
                  </a:cubicBezTo>
                  <a:cubicBezTo>
                    <a:pt x="0" y="5643"/>
                    <a:pt x="202" y="5919"/>
                    <a:pt x="319" y="6005"/>
                  </a:cubicBezTo>
                  <a:cubicBezTo>
                    <a:pt x="426" y="6079"/>
                    <a:pt x="617" y="6058"/>
                    <a:pt x="745" y="6069"/>
                  </a:cubicBezTo>
                </a:path>
              </a:pathLst>
            </a:custGeom>
            <a:solidFill>
              <a:srgbClr val="FF7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766" name="Freeform 31"/>
            <p:cNvSpPr>
              <a:spLocks noChangeAspect="1"/>
            </p:cNvSpPr>
            <p:nvPr/>
          </p:nvSpPr>
          <p:spPr bwMode="auto">
            <a:xfrm>
              <a:off x="2324" y="1775"/>
              <a:ext cx="684" cy="688"/>
            </a:xfrm>
            <a:custGeom>
              <a:avLst/>
              <a:gdLst>
                <a:gd name="T0" fmla="*/ 308 w 5700"/>
                <a:gd name="T1" fmla="*/ 5680 h 5733"/>
                <a:gd name="T2" fmla="*/ 4945 w 5700"/>
                <a:gd name="T3" fmla="*/ 5106 h 5733"/>
                <a:gd name="T4" fmla="*/ 5551 w 5700"/>
                <a:gd name="T5" fmla="*/ 4935 h 5733"/>
                <a:gd name="T6" fmla="*/ 5689 w 5700"/>
                <a:gd name="T7" fmla="*/ 4701 h 5733"/>
                <a:gd name="T8" fmla="*/ 4147 w 5700"/>
                <a:gd name="T9" fmla="*/ 3978 h 5733"/>
                <a:gd name="T10" fmla="*/ 4030 w 5700"/>
                <a:gd name="T11" fmla="*/ 3957 h 5733"/>
                <a:gd name="T12" fmla="*/ 4434 w 5700"/>
                <a:gd name="T13" fmla="*/ 3595 h 5733"/>
                <a:gd name="T14" fmla="*/ 5104 w 5700"/>
                <a:gd name="T15" fmla="*/ 3202 h 5733"/>
                <a:gd name="T16" fmla="*/ 4137 w 5700"/>
                <a:gd name="T17" fmla="*/ 1159 h 5733"/>
                <a:gd name="T18" fmla="*/ 3190 w 5700"/>
                <a:gd name="T19" fmla="*/ 319 h 5733"/>
                <a:gd name="T20" fmla="*/ 2105 w 5700"/>
                <a:gd name="T21" fmla="*/ 117 h 5733"/>
                <a:gd name="T22" fmla="*/ 563 w 5700"/>
                <a:gd name="T23" fmla="*/ 1776 h 5733"/>
                <a:gd name="T24" fmla="*/ 181 w 5700"/>
                <a:gd name="T25" fmla="*/ 3478 h 5733"/>
                <a:gd name="T26" fmla="*/ 542 w 5700"/>
                <a:gd name="T27" fmla="*/ 3978 h 5733"/>
                <a:gd name="T28" fmla="*/ 957 w 5700"/>
                <a:gd name="T29" fmla="*/ 4095 h 5733"/>
                <a:gd name="T30" fmla="*/ 1053 w 5700"/>
                <a:gd name="T31" fmla="*/ 4318 h 5733"/>
                <a:gd name="T32" fmla="*/ 968 w 5700"/>
                <a:gd name="T33" fmla="*/ 4372 h 5733"/>
                <a:gd name="T34" fmla="*/ 21 w 5700"/>
                <a:gd name="T35" fmla="*/ 5435 h 5733"/>
                <a:gd name="T36" fmla="*/ 149 w 5700"/>
                <a:gd name="T37" fmla="*/ 5659 h 5733"/>
                <a:gd name="T38" fmla="*/ 308 w 5700"/>
                <a:gd name="T39" fmla="*/ 5680 h 5733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5700"/>
                <a:gd name="T61" fmla="*/ 0 h 5733"/>
                <a:gd name="T62" fmla="*/ 5700 w 5700"/>
                <a:gd name="T63" fmla="*/ 5733 h 5733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5700" h="5733">
                  <a:moveTo>
                    <a:pt x="308" y="5680"/>
                  </a:moveTo>
                  <a:cubicBezTo>
                    <a:pt x="968" y="5733"/>
                    <a:pt x="4913" y="5106"/>
                    <a:pt x="4945" y="5106"/>
                  </a:cubicBezTo>
                  <a:cubicBezTo>
                    <a:pt x="5136" y="5063"/>
                    <a:pt x="5391" y="5020"/>
                    <a:pt x="5551" y="4935"/>
                  </a:cubicBezTo>
                  <a:cubicBezTo>
                    <a:pt x="5625" y="4893"/>
                    <a:pt x="5700" y="4776"/>
                    <a:pt x="5689" y="4701"/>
                  </a:cubicBezTo>
                  <a:cubicBezTo>
                    <a:pt x="5636" y="4425"/>
                    <a:pt x="4264" y="3999"/>
                    <a:pt x="4147" y="3978"/>
                  </a:cubicBezTo>
                  <a:cubicBezTo>
                    <a:pt x="4115" y="3967"/>
                    <a:pt x="4041" y="3989"/>
                    <a:pt x="4030" y="3957"/>
                  </a:cubicBezTo>
                  <a:cubicBezTo>
                    <a:pt x="3935" y="3797"/>
                    <a:pt x="4126" y="3723"/>
                    <a:pt x="4434" y="3595"/>
                  </a:cubicBezTo>
                  <a:cubicBezTo>
                    <a:pt x="4977" y="3372"/>
                    <a:pt x="5083" y="3244"/>
                    <a:pt x="5104" y="3202"/>
                  </a:cubicBezTo>
                  <a:cubicBezTo>
                    <a:pt x="5285" y="2819"/>
                    <a:pt x="4381" y="1415"/>
                    <a:pt x="4137" y="1159"/>
                  </a:cubicBezTo>
                  <a:cubicBezTo>
                    <a:pt x="4073" y="1095"/>
                    <a:pt x="3211" y="330"/>
                    <a:pt x="3190" y="319"/>
                  </a:cubicBezTo>
                  <a:cubicBezTo>
                    <a:pt x="3179" y="308"/>
                    <a:pt x="2403" y="0"/>
                    <a:pt x="2105" y="117"/>
                  </a:cubicBezTo>
                  <a:cubicBezTo>
                    <a:pt x="1850" y="213"/>
                    <a:pt x="1074" y="521"/>
                    <a:pt x="563" y="1776"/>
                  </a:cubicBezTo>
                  <a:cubicBezTo>
                    <a:pt x="212" y="2648"/>
                    <a:pt x="181" y="3297"/>
                    <a:pt x="181" y="3478"/>
                  </a:cubicBezTo>
                  <a:cubicBezTo>
                    <a:pt x="170" y="3776"/>
                    <a:pt x="202" y="3840"/>
                    <a:pt x="542" y="3978"/>
                  </a:cubicBezTo>
                  <a:cubicBezTo>
                    <a:pt x="659" y="4021"/>
                    <a:pt x="851" y="4010"/>
                    <a:pt x="957" y="4095"/>
                  </a:cubicBezTo>
                  <a:cubicBezTo>
                    <a:pt x="1010" y="4138"/>
                    <a:pt x="1074" y="4244"/>
                    <a:pt x="1053" y="4318"/>
                  </a:cubicBezTo>
                  <a:cubicBezTo>
                    <a:pt x="1042" y="4340"/>
                    <a:pt x="989" y="4350"/>
                    <a:pt x="968" y="4372"/>
                  </a:cubicBezTo>
                  <a:cubicBezTo>
                    <a:pt x="893" y="4414"/>
                    <a:pt x="0" y="5116"/>
                    <a:pt x="21" y="5435"/>
                  </a:cubicBezTo>
                  <a:cubicBezTo>
                    <a:pt x="21" y="5510"/>
                    <a:pt x="85" y="5616"/>
                    <a:pt x="149" y="5659"/>
                  </a:cubicBezTo>
                  <a:cubicBezTo>
                    <a:pt x="191" y="5691"/>
                    <a:pt x="266" y="5680"/>
                    <a:pt x="308" y="5680"/>
                  </a:cubicBezTo>
                </a:path>
              </a:pathLst>
            </a:custGeom>
            <a:solidFill>
              <a:srgbClr val="FF7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767" name="Freeform 32"/>
            <p:cNvSpPr>
              <a:spLocks noChangeAspect="1"/>
            </p:cNvSpPr>
            <p:nvPr/>
          </p:nvSpPr>
          <p:spPr bwMode="auto">
            <a:xfrm>
              <a:off x="2324" y="1810"/>
              <a:ext cx="673" cy="638"/>
            </a:xfrm>
            <a:custGeom>
              <a:avLst/>
              <a:gdLst>
                <a:gd name="T0" fmla="*/ 298 w 5608"/>
                <a:gd name="T1" fmla="*/ 5285 h 5317"/>
                <a:gd name="T2" fmla="*/ 5576 w 5608"/>
                <a:gd name="T3" fmla="*/ 4401 h 5317"/>
                <a:gd name="T4" fmla="*/ 3788 w 5608"/>
                <a:gd name="T5" fmla="*/ 3687 h 5317"/>
                <a:gd name="T6" fmla="*/ 3714 w 5608"/>
                <a:gd name="T7" fmla="*/ 3676 h 5317"/>
                <a:gd name="T8" fmla="*/ 3831 w 5608"/>
                <a:gd name="T9" fmla="*/ 3431 h 5317"/>
                <a:gd name="T10" fmla="*/ 4438 w 5608"/>
                <a:gd name="T11" fmla="*/ 3239 h 5317"/>
                <a:gd name="T12" fmla="*/ 4959 w 5608"/>
                <a:gd name="T13" fmla="*/ 2909 h 5317"/>
                <a:gd name="T14" fmla="*/ 2245 w 5608"/>
                <a:gd name="T15" fmla="*/ 235 h 5317"/>
                <a:gd name="T16" fmla="*/ 425 w 5608"/>
                <a:gd name="T17" fmla="*/ 3431 h 5317"/>
                <a:gd name="T18" fmla="*/ 1341 w 5608"/>
                <a:gd name="T19" fmla="*/ 3719 h 5317"/>
                <a:gd name="T20" fmla="*/ 1436 w 5608"/>
                <a:gd name="T21" fmla="*/ 3943 h 5317"/>
                <a:gd name="T22" fmla="*/ 1181 w 5608"/>
                <a:gd name="T23" fmla="*/ 4081 h 5317"/>
                <a:gd name="T24" fmla="*/ 149 w 5608"/>
                <a:gd name="T25" fmla="*/ 5061 h 5317"/>
                <a:gd name="T26" fmla="*/ 298 w 5608"/>
                <a:gd name="T27" fmla="*/ 5285 h 5317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5608"/>
                <a:gd name="T43" fmla="*/ 0 h 5317"/>
                <a:gd name="T44" fmla="*/ 5608 w 5608"/>
                <a:gd name="T45" fmla="*/ 5317 h 5317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5608" h="5317">
                  <a:moveTo>
                    <a:pt x="298" y="5285"/>
                  </a:moveTo>
                  <a:cubicBezTo>
                    <a:pt x="351" y="5317"/>
                    <a:pt x="5608" y="4934"/>
                    <a:pt x="5576" y="4401"/>
                  </a:cubicBezTo>
                  <a:cubicBezTo>
                    <a:pt x="5566" y="4284"/>
                    <a:pt x="4757" y="3825"/>
                    <a:pt x="3788" y="3687"/>
                  </a:cubicBezTo>
                  <a:cubicBezTo>
                    <a:pt x="3767" y="3687"/>
                    <a:pt x="3725" y="3698"/>
                    <a:pt x="3714" y="3676"/>
                  </a:cubicBezTo>
                  <a:cubicBezTo>
                    <a:pt x="3671" y="3602"/>
                    <a:pt x="3767" y="3485"/>
                    <a:pt x="3831" y="3431"/>
                  </a:cubicBezTo>
                  <a:cubicBezTo>
                    <a:pt x="3980" y="3314"/>
                    <a:pt x="4257" y="3314"/>
                    <a:pt x="4438" y="3239"/>
                  </a:cubicBezTo>
                  <a:cubicBezTo>
                    <a:pt x="4757" y="3101"/>
                    <a:pt x="4959" y="2909"/>
                    <a:pt x="4959" y="2909"/>
                  </a:cubicBezTo>
                  <a:cubicBezTo>
                    <a:pt x="5161" y="2504"/>
                    <a:pt x="3842" y="0"/>
                    <a:pt x="2245" y="235"/>
                  </a:cubicBezTo>
                  <a:cubicBezTo>
                    <a:pt x="1202" y="384"/>
                    <a:pt x="0" y="2835"/>
                    <a:pt x="425" y="3431"/>
                  </a:cubicBezTo>
                  <a:cubicBezTo>
                    <a:pt x="660" y="3751"/>
                    <a:pt x="1075" y="3506"/>
                    <a:pt x="1341" y="3719"/>
                  </a:cubicBezTo>
                  <a:cubicBezTo>
                    <a:pt x="1394" y="3762"/>
                    <a:pt x="1458" y="3868"/>
                    <a:pt x="1436" y="3943"/>
                  </a:cubicBezTo>
                  <a:cubicBezTo>
                    <a:pt x="1405" y="4017"/>
                    <a:pt x="1256" y="4039"/>
                    <a:pt x="1181" y="4081"/>
                  </a:cubicBezTo>
                  <a:cubicBezTo>
                    <a:pt x="755" y="4326"/>
                    <a:pt x="149" y="4827"/>
                    <a:pt x="149" y="5061"/>
                  </a:cubicBezTo>
                  <a:cubicBezTo>
                    <a:pt x="159" y="5147"/>
                    <a:pt x="223" y="5253"/>
                    <a:pt x="298" y="5285"/>
                  </a:cubicBezTo>
                </a:path>
              </a:pathLst>
            </a:custGeom>
            <a:solidFill>
              <a:srgbClr val="FF7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768" name="Freeform 33"/>
            <p:cNvSpPr>
              <a:spLocks noChangeAspect="1"/>
            </p:cNvSpPr>
            <p:nvPr/>
          </p:nvSpPr>
          <p:spPr bwMode="auto">
            <a:xfrm>
              <a:off x="2357" y="1842"/>
              <a:ext cx="621" cy="601"/>
            </a:xfrm>
            <a:custGeom>
              <a:avLst/>
              <a:gdLst>
                <a:gd name="T0" fmla="*/ 213 w 5175"/>
                <a:gd name="T1" fmla="*/ 4934 h 5008"/>
                <a:gd name="T2" fmla="*/ 4696 w 5175"/>
                <a:gd name="T3" fmla="*/ 4412 h 5008"/>
                <a:gd name="T4" fmla="*/ 5175 w 5175"/>
                <a:gd name="T5" fmla="*/ 4124 h 5008"/>
                <a:gd name="T6" fmla="*/ 3152 w 5175"/>
                <a:gd name="T7" fmla="*/ 3431 h 5008"/>
                <a:gd name="T8" fmla="*/ 3120 w 5175"/>
                <a:gd name="T9" fmla="*/ 3421 h 5008"/>
                <a:gd name="T10" fmla="*/ 3247 w 5175"/>
                <a:gd name="T11" fmla="*/ 3186 h 5008"/>
                <a:gd name="T12" fmla="*/ 3599 w 5175"/>
                <a:gd name="T13" fmla="*/ 3090 h 5008"/>
                <a:gd name="T14" fmla="*/ 4568 w 5175"/>
                <a:gd name="T15" fmla="*/ 2632 h 5008"/>
                <a:gd name="T16" fmla="*/ 1980 w 5175"/>
                <a:gd name="T17" fmla="*/ 330 h 5008"/>
                <a:gd name="T18" fmla="*/ 372 w 5175"/>
                <a:gd name="T19" fmla="*/ 3090 h 5008"/>
                <a:gd name="T20" fmla="*/ 1022 w 5175"/>
                <a:gd name="T21" fmla="*/ 3314 h 5008"/>
                <a:gd name="T22" fmla="*/ 1491 w 5175"/>
                <a:gd name="T23" fmla="*/ 3367 h 5008"/>
                <a:gd name="T24" fmla="*/ 1661 w 5175"/>
                <a:gd name="T25" fmla="*/ 3581 h 5008"/>
                <a:gd name="T26" fmla="*/ 32 w 5175"/>
                <a:gd name="T27" fmla="*/ 4731 h 5008"/>
                <a:gd name="T28" fmla="*/ 213 w 5175"/>
                <a:gd name="T29" fmla="*/ 4934 h 500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175"/>
                <a:gd name="T46" fmla="*/ 0 h 5008"/>
                <a:gd name="T47" fmla="*/ 5175 w 5175"/>
                <a:gd name="T48" fmla="*/ 5008 h 500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175" h="5008">
                  <a:moveTo>
                    <a:pt x="213" y="4934"/>
                  </a:moveTo>
                  <a:cubicBezTo>
                    <a:pt x="404" y="5008"/>
                    <a:pt x="4653" y="4422"/>
                    <a:pt x="4696" y="4412"/>
                  </a:cubicBezTo>
                  <a:cubicBezTo>
                    <a:pt x="5026" y="4358"/>
                    <a:pt x="5175" y="4124"/>
                    <a:pt x="5175" y="4124"/>
                  </a:cubicBezTo>
                  <a:cubicBezTo>
                    <a:pt x="5175" y="4124"/>
                    <a:pt x="4866" y="3655"/>
                    <a:pt x="3152" y="3431"/>
                  </a:cubicBezTo>
                  <a:cubicBezTo>
                    <a:pt x="3141" y="3431"/>
                    <a:pt x="3120" y="3431"/>
                    <a:pt x="3120" y="3421"/>
                  </a:cubicBezTo>
                  <a:cubicBezTo>
                    <a:pt x="3077" y="3357"/>
                    <a:pt x="3184" y="3229"/>
                    <a:pt x="3247" y="3186"/>
                  </a:cubicBezTo>
                  <a:cubicBezTo>
                    <a:pt x="3333" y="3112"/>
                    <a:pt x="3492" y="3112"/>
                    <a:pt x="3599" y="3090"/>
                  </a:cubicBezTo>
                  <a:cubicBezTo>
                    <a:pt x="4355" y="2909"/>
                    <a:pt x="4568" y="2643"/>
                    <a:pt x="4568" y="2632"/>
                  </a:cubicBezTo>
                  <a:cubicBezTo>
                    <a:pt x="4781" y="2206"/>
                    <a:pt x="3397" y="0"/>
                    <a:pt x="1980" y="330"/>
                  </a:cubicBezTo>
                  <a:cubicBezTo>
                    <a:pt x="1054" y="544"/>
                    <a:pt x="0" y="2600"/>
                    <a:pt x="372" y="3090"/>
                  </a:cubicBezTo>
                  <a:cubicBezTo>
                    <a:pt x="394" y="3122"/>
                    <a:pt x="511" y="3240"/>
                    <a:pt x="1022" y="3314"/>
                  </a:cubicBezTo>
                  <a:cubicBezTo>
                    <a:pt x="1182" y="3335"/>
                    <a:pt x="1341" y="3293"/>
                    <a:pt x="1491" y="3367"/>
                  </a:cubicBezTo>
                  <a:cubicBezTo>
                    <a:pt x="1565" y="3399"/>
                    <a:pt x="1618" y="3517"/>
                    <a:pt x="1661" y="3581"/>
                  </a:cubicBezTo>
                  <a:cubicBezTo>
                    <a:pt x="766" y="3858"/>
                    <a:pt x="10" y="4561"/>
                    <a:pt x="32" y="4731"/>
                  </a:cubicBezTo>
                  <a:cubicBezTo>
                    <a:pt x="32" y="4817"/>
                    <a:pt x="138" y="4902"/>
                    <a:pt x="213" y="4934"/>
                  </a:cubicBezTo>
                </a:path>
              </a:pathLst>
            </a:custGeom>
            <a:solidFill>
              <a:srgbClr val="FF7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769" name="Freeform 34"/>
            <p:cNvSpPr>
              <a:spLocks noChangeAspect="1"/>
            </p:cNvSpPr>
            <p:nvPr/>
          </p:nvSpPr>
          <p:spPr bwMode="auto">
            <a:xfrm>
              <a:off x="2384" y="1919"/>
              <a:ext cx="518" cy="328"/>
            </a:xfrm>
            <a:custGeom>
              <a:avLst/>
              <a:gdLst>
                <a:gd name="T0" fmla="*/ 393 w 4316"/>
                <a:gd name="T1" fmla="*/ 2393 h 2733"/>
                <a:gd name="T2" fmla="*/ 787 w 4316"/>
                <a:gd name="T3" fmla="*/ 2574 h 2733"/>
                <a:gd name="T4" fmla="*/ 1137 w 4316"/>
                <a:gd name="T5" fmla="*/ 2627 h 2733"/>
                <a:gd name="T6" fmla="*/ 1850 w 4316"/>
                <a:gd name="T7" fmla="*/ 2637 h 2733"/>
                <a:gd name="T8" fmla="*/ 1935 w 4316"/>
                <a:gd name="T9" fmla="*/ 2723 h 2733"/>
                <a:gd name="T10" fmla="*/ 2243 w 4316"/>
                <a:gd name="T11" fmla="*/ 2595 h 2733"/>
                <a:gd name="T12" fmla="*/ 2785 w 4316"/>
                <a:gd name="T13" fmla="*/ 2542 h 2733"/>
                <a:gd name="T14" fmla="*/ 3487 w 4316"/>
                <a:gd name="T15" fmla="*/ 2350 h 2733"/>
                <a:gd name="T16" fmla="*/ 4210 w 4316"/>
                <a:gd name="T17" fmla="*/ 1989 h 2733"/>
                <a:gd name="T18" fmla="*/ 3349 w 4316"/>
                <a:gd name="T19" fmla="*/ 500 h 2733"/>
                <a:gd name="T20" fmla="*/ 2690 w 4316"/>
                <a:gd name="T21" fmla="*/ 10 h 2733"/>
                <a:gd name="T22" fmla="*/ 1765 w 4316"/>
                <a:gd name="T23" fmla="*/ 0 h 2733"/>
                <a:gd name="T24" fmla="*/ 383 w 4316"/>
                <a:gd name="T25" fmla="*/ 2382 h 2733"/>
                <a:gd name="T26" fmla="*/ 393 w 4316"/>
                <a:gd name="T27" fmla="*/ 2393 h 273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4316"/>
                <a:gd name="T43" fmla="*/ 0 h 2733"/>
                <a:gd name="T44" fmla="*/ 4316 w 4316"/>
                <a:gd name="T45" fmla="*/ 2733 h 2733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4316" h="2733">
                  <a:moveTo>
                    <a:pt x="393" y="2393"/>
                  </a:moveTo>
                  <a:cubicBezTo>
                    <a:pt x="510" y="2457"/>
                    <a:pt x="659" y="2542"/>
                    <a:pt x="787" y="2574"/>
                  </a:cubicBezTo>
                  <a:cubicBezTo>
                    <a:pt x="893" y="2595"/>
                    <a:pt x="1031" y="2616"/>
                    <a:pt x="1137" y="2627"/>
                  </a:cubicBezTo>
                  <a:cubicBezTo>
                    <a:pt x="1371" y="2659"/>
                    <a:pt x="1616" y="2616"/>
                    <a:pt x="1850" y="2637"/>
                  </a:cubicBezTo>
                  <a:cubicBezTo>
                    <a:pt x="1892" y="2637"/>
                    <a:pt x="1903" y="2712"/>
                    <a:pt x="1935" y="2723"/>
                  </a:cubicBezTo>
                  <a:cubicBezTo>
                    <a:pt x="2031" y="2733"/>
                    <a:pt x="2148" y="2627"/>
                    <a:pt x="2243" y="2595"/>
                  </a:cubicBezTo>
                  <a:cubicBezTo>
                    <a:pt x="2392" y="2542"/>
                    <a:pt x="2626" y="2574"/>
                    <a:pt x="2785" y="2542"/>
                  </a:cubicBezTo>
                  <a:cubicBezTo>
                    <a:pt x="2998" y="2499"/>
                    <a:pt x="3275" y="2403"/>
                    <a:pt x="3487" y="2350"/>
                  </a:cubicBezTo>
                  <a:cubicBezTo>
                    <a:pt x="3902" y="2255"/>
                    <a:pt x="4210" y="1989"/>
                    <a:pt x="4210" y="1989"/>
                  </a:cubicBezTo>
                  <a:cubicBezTo>
                    <a:pt x="4316" y="1797"/>
                    <a:pt x="4019" y="1042"/>
                    <a:pt x="3349" y="500"/>
                  </a:cubicBezTo>
                  <a:cubicBezTo>
                    <a:pt x="3136" y="330"/>
                    <a:pt x="2711" y="21"/>
                    <a:pt x="2690" y="10"/>
                  </a:cubicBezTo>
                  <a:cubicBezTo>
                    <a:pt x="1765" y="0"/>
                    <a:pt x="1765" y="0"/>
                    <a:pt x="1765" y="0"/>
                  </a:cubicBezTo>
                  <a:cubicBezTo>
                    <a:pt x="1095" y="181"/>
                    <a:pt x="0" y="1882"/>
                    <a:pt x="383" y="2382"/>
                  </a:cubicBezTo>
                  <a:cubicBezTo>
                    <a:pt x="383" y="2393"/>
                    <a:pt x="393" y="2393"/>
                    <a:pt x="393" y="2393"/>
                  </a:cubicBezTo>
                </a:path>
              </a:pathLst>
            </a:custGeom>
            <a:solidFill>
              <a:srgbClr val="FF7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770" name="Freeform 35"/>
            <p:cNvSpPr>
              <a:spLocks noChangeAspect="1"/>
            </p:cNvSpPr>
            <p:nvPr/>
          </p:nvSpPr>
          <p:spPr bwMode="auto">
            <a:xfrm>
              <a:off x="2412" y="1947"/>
              <a:ext cx="489" cy="304"/>
            </a:xfrm>
            <a:custGeom>
              <a:avLst/>
              <a:gdLst>
                <a:gd name="T0" fmla="*/ 819 w 4075"/>
                <a:gd name="T1" fmla="*/ 2289 h 2533"/>
                <a:gd name="T2" fmla="*/ 3862 w 4075"/>
                <a:gd name="T3" fmla="*/ 1756 h 2533"/>
                <a:gd name="T4" fmla="*/ 2841 w 4075"/>
                <a:gd name="T5" fmla="*/ 277 h 2533"/>
                <a:gd name="T6" fmla="*/ 2458 w 4075"/>
                <a:gd name="T7" fmla="*/ 11 h 2533"/>
                <a:gd name="T8" fmla="*/ 1543 w 4075"/>
                <a:gd name="T9" fmla="*/ 43 h 2533"/>
                <a:gd name="T10" fmla="*/ 330 w 4075"/>
                <a:gd name="T11" fmla="*/ 2108 h 2533"/>
                <a:gd name="T12" fmla="*/ 819 w 4075"/>
                <a:gd name="T13" fmla="*/ 2289 h 25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075"/>
                <a:gd name="T22" fmla="*/ 0 h 2533"/>
                <a:gd name="T23" fmla="*/ 4075 w 4075"/>
                <a:gd name="T24" fmla="*/ 2533 h 25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075" h="2533">
                  <a:moveTo>
                    <a:pt x="819" y="2289"/>
                  </a:moveTo>
                  <a:cubicBezTo>
                    <a:pt x="1830" y="2533"/>
                    <a:pt x="3713" y="2044"/>
                    <a:pt x="3862" y="1756"/>
                  </a:cubicBezTo>
                  <a:cubicBezTo>
                    <a:pt x="3862" y="1756"/>
                    <a:pt x="4075" y="1192"/>
                    <a:pt x="2841" y="277"/>
                  </a:cubicBezTo>
                  <a:cubicBezTo>
                    <a:pt x="2788" y="234"/>
                    <a:pt x="2469" y="11"/>
                    <a:pt x="2458" y="11"/>
                  </a:cubicBezTo>
                  <a:cubicBezTo>
                    <a:pt x="2415" y="0"/>
                    <a:pt x="1564" y="32"/>
                    <a:pt x="1543" y="43"/>
                  </a:cubicBezTo>
                  <a:cubicBezTo>
                    <a:pt x="1053" y="202"/>
                    <a:pt x="0" y="1682"/>
                    <a:pt x="330" y="2108"/>
                  </a:cubicBezTo>
                  <a:cubicBezTo>
                    <a:pt x="341" y="2129"/>
                    <a:pt x="702" y="2257"/>
                    <a:pt x="819" y="2289"/>
                  </a:cubicBezTo>
                </a:path>
              </a:pathLst>
            </a:custGeom>
            <a:solidFill>
              <a:srgbClr val="FF6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771" name="Freeform 36"/>
            <p:cNvSpPr>
              <a:spLocks noChangeAspect="1"/>
            </p:cNvSpPr>
            <p:nvPr/>
          </p:nvSpPr>
          <p:spPr bwMode="auto">
            <a:xfrm>
              <a:off x="2376" y="2244"/>
              <a:ext cx="588" cy="194"/>
            </a:xfrm>
            <a:custGeom>
              <a:avLst/>
              <a:gdLst>
                <a:gd name="T0" fmla="*/ 160 w 4900"/>
                <a:gd name="T1" fmla="*/ 1425 h 1617"/>
                <a:gd name="T2" fmla="*/ 3750 w 4900"/>
                <a:gd name="T3" fmla="*/ 1159 h 1617"/>
                <a:gd name="T4" fmla="*/ 4900 w 4900"/>
                <a:gd name="T5" fmla="*/ 777 h 1617"/>
                <a:gd name="T6" fmla="*/ 2013 w 4900"/>
                <a:gd name="T7" fmla="*/ 181 h 1617"/>
                <a:gd name="T8" fmla="*/ 43 w 4900"/>
                <a:gd name="T9" fmla="*/ 1308 h 1617"/>
                <a:gd name="T10" fmla="*/ 160 w 4900"/>
                <a:gd name="T11" fmla="*/ 1425 h 16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900"/>
                <a:gd name="T19" fmla="*/ 0 h 1617"/>
                <a:gd name="T20" fmla="*/ 4900 w 4900"/>
                <a:gd name="T21" fmla="*/ 1617 h 16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900" h="1617">
                  <a:moveTo>
                    <a:pt x="160" y="1425"/>
                  </a:moveTo>
                  <a:cubicBezTo>
                    <a:pt x="416" y="1617"/>
                    <a:pt x="3611" y="1181"/>
                    <a:pt x="3750" y="1159"/>
                  </a:cubicBezTo>
                  <a:cubicBezTo>
                    <a:pt x="4421" y="1064"/>
                    <a:pt x="4421" y="1064"/>
                    <a:pt x="4900" y="777"/>
                  </a:cubicBezTo>
                  <a:cubicBezTo>
                    <a:pt x="4517" y="468"/>
                    <a:pt x="3622" y="0"/>
                    <a:pt x="2013" y="181"/>
                  </a:cubicBezTo>
                  <a:cubicBezTo>
                    <a:pt x="1289" y="255"/>
                    <a:pt x="0" y="1053"/>
                    <a:pt x="43" y="1308"/>
                  </a:cubicBezTo>
                  <a:cubicBezTo>
                    <a:pt x="43" y="1362"/>
                    <a:pt x="117" y="1393"/>
                    <a:pt x="160" y="1425"/>
                  </a:cubicBezTo>
                </a:path>
              </a:pathLst>
            </a:custGeom>
            <a:solidFill>
              <a:srgbClr val="FF7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772" name="Freeform 37"/>
            <p:cNvSpPr>
              <a:spLocks noChangeAspect="1"/>
            </p:cNvSpPr>
            <p:nvPr/>
          </p:nvSpPr>
          <p:spPr bwMode="auto">
            <a:xfrm>
              <a:off x="2397" y="2249"/>
              <a:ext cx="553" cy="169"/>
            </a:xfrm>
            <a:custGeom>
              <a:avLst/>
              <a:gdLst>
                <a:gd name="T0" fmla="*/ 362 w 4608"/>
                <a:gd name="T1" fmla="*/ 1366 h 1408"/>
                <a:gd name="T2" fmla="*/ 3576 w 4608"/>
                <a:gd name="T3" fmla="*/ 1069 h 1408"/>
                <a:gd name="T4" fmla="*/ 4608 w 4608"/>
                <a:gd name="T5" fmla="*/ 720 h 1408"/>
                <a:gd name="T6" fmla="*/ 1841 w 4608"/>
                <a:gd name="T7" fmla="*/ 190 h 1408"/>
                <a:gd name="T8" fmla="*/ 43 w 4608"/>
                <a:gd name="T9" fmla="*/ 1196 h 1408"/>
                <a:gd name="T10" fmla="*/ 362 w 4608"/>
                <a:gd name="T11" fmla="*/ 1366 h 140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608"/>
                <a:gd name="T19" fmla="*/ 0 h 1408"/>
                <a:gd name="T20" fmla="*/ 4608 w 4608"/>
                <a:gd name="T21" fmla="*/ 1408 h 140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608" h="1408">
                  <a:moveTo>
                    <a:pt x="362" y="1366"/>
                  </a:moveTo>
                  <a:cubicBezTo>
                    <a:pt x="554" y="1408"/>
                    <a:pt x="3108" y="1143"/>
                    <a:pt x="3576" y="1069"/>
                  </a:cubicBezTo>
                  <a:cubicBezTo>
                    <a:pt x="4183" y="974"/>
                    <a:pt x="4236" y="942"/>
                    <a:pt x="4608" y="720"/>
                  </a:cubicBezTo>
                  <a:cubicBezTo>
                    <a:pt x="3651" y="0"/>
                    <a:pt x="2331" y="137"/>
                    <a:pt x="1841" y="190"/>
                  </a:cubicBezTo>
                  <a:cubicBezTo>
                    <a:pt x="1320" y="243"/>
                    <a:pt x="0" y="995"/>
                    <a:pt x="43" y="1196"/>
                  </a:cubicBezTo>
                  <a:cubicBezTo>
                    <a:pt x="75" y="1302"/>
                    <a:pt x="256" y="1345"/>
                    <a:pt x="362" y="1366"/>
                  </a:cubicBezTo>
                </a:path>
              </a:pathLst>
            </a:custGeom>
            <a:solidFill>
              <a:srgbClr val="FF6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773" name="Freeform 38"/>
            <p:cNvSpPr>
              <a:spLocks noChangeAspect="1"/>
            </p:cNvSpPr>
            <p:nvPr/>
          </p:nvSpPr>
          <p:spPr bwMode="auto">
            <a:xfrm>
              <a:off x="2437" y="1973"/>
              <a:ext cx="437" cy="274"/>
            </a:xfrm>
            <a:custGeom>
              <a:avLst/>
              <a:gdLst>
                <a:gd name="T0" fmla="*/ 671 w 3642"/>
                <a:gd name="T1" fmla="*/ 1975 h 2283"/>
                <a:gd name="T2" fmla="*/ 3525 w 3642"/>
                <a:gd name="T3" fmla="*/ 1540 h 2283"/>
                <a:gd name="T4" fmla="*/ 3184 w 3642"/>
                <a:gd name="T5" fmla="*/ 733 h 2283"/>
                <a:gd name="T6" fmla="*/ 2258 w 3642"/>
                <a:gd name="T7" fmla="*/ 0 h 2283"/>
                <a:gd name="T8" fmla="*/ 1342 w 3642"/>
                <a:gd name="T9" fmla="*/ 74 h 2283"/>
                <a:gd name="T10" fmla="*/ 309 w 3642"/>
                <a:gd name="T11" fmla="*/ 1848 h 2283"/>
                <a:gd name="T12" fmla="*/ 671 w 3642"/>
                <a:gd name="T13" fmla="*/ 1975 h 228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42"/>
                <a:gd name="T22" fmla="*/ 0 h 2283"/>
                <a:gd name="T23" fmla="*/ 3642 w 3642"/>
                <a:gd name="T24" fmla="*/ 2283 h 228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42" h="2283">
                  <a:moveTo>
                    <a:pt x="671" y="1975"/>
                  </a:moveTo>
                  <a:cubicBezTo>
                    <a:pt x="1906" y="2283"/>
                    <a:pt x="3429" y="1731"/>
                    <a:pt x="3525" y="1540"/>
                  </a:cubicBezTo>
                  <a:cubicBezTo>
                    <a:pt x="3642" y="1306"/>
                    <a:pt x="3323" y="892"/>
                    <a:pt x="3184" y="733"/>
                  </a:cubicBezTo>
                  <a:cubicBezTo>
                    <a:pt x="3184" y="722"/>
                    <a:pt x="2982" y="488"/>
                    <a:pt x="2258" y="0"/>
                  </a:cubicBezTo>
                  <a:cubicBezTo>
                    <a:pt x="2247" y="0"/>
                    <a:pt x="1363" y="64"/>
                    <a:pt x="1342" y="74"/>
                  </a:cubicBezTo>
                  <a:cubicBezTo>
                    <a:pt x="1012" y="202"/>
                    <a:pt x="0" y="1455"/>
                    <a:pt x="309" y="1848"/>
                  </a:cubicBezTo>
                  <a:cubicBezTo>
                    <a:pt x="373" y="1943"/>
                    <a:pt x="565" y="1954"/>
                    <a:pt x="671" y="1975"/>
                  </a:cubicBezTo>
                </a:path>
              </a:pathLst>
            </a:custGeom>
            <a:solidFill>
              <a:srgbClr val="FF6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774" name="Freeform 39"/>
            <p:cNvSpPr>
              <a:spLocks noChangeAspect="1"/>
            </p:cNvSpPr>
            <p:nvPr/>
          </p:nvSpPr>
          <p:spPr bwMode="auto">
            <a:xfrm>
              <a:off x="2418" y="2266"/>
              <a:ext cx="516" cy="138"/>
            </a:xfrm>
            <a:custGeom>
              <a:avLst/>
              <a:gdLst>
                <a:gd name="T0" fmla="*/ 394 w 4300"/>
                <a:gd name="T1" fmla="*/ 1129 h 1150"/>
                <a:gd name="T2" fmla="*/ 4300 w 4300"/>
                <a:gd name="T3" fmla="*/ 575 h 1150"/>
                <a:gd name="T4" fmla="*/ 3364 w 4300"/>
                <a:gd name="T5" fmla="*/ 139 h 1150"/>
                <a:gd name="T6" fmla="*/ 1724 w 4300"/>
                <a:gd name="T7" fmla="*/ 86 h 1150"/>
                <a:gd name="T8" fmla="*/ 53 w 4300"/>
                <a:gd name="T9" fmla="*/ 1001 h 1150"/>
                <a:gd name="T10" fmla="*/ 394 w 4300"/>
                <a:gd name="T11" fmla="*/ 1129 h 115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300"/>
                <a:gd name="T19" fmla="*/ 0 h 1150"/>
                <a:gd name="T20" fmla="*/ 4300 w 4300"/>
                <a:gd name="T21" fmla="*/ 1150 h 115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300" h="1150">
                  <a:moveTo>
                    <a:pt x="394" y="1129"/>
                  </a:moveTo>
                  <a:cubicBezTo>
                    <a:pt x="405" y="1140"/>
                    <a:pt x="3385" y="1150"/>
                    <a:pt x="4300" y="575"/>
                  </a:cubicBezTo>
                  <a:cubicBezTo>
                    <a:pt x="3842" y="224"/>
                    <a:pt x="3842" y="224"/>
                    <a:pt x="3364" y="139"/>
                  </a:cubicBezTo>
                  <a:cubicBezTo>
                    <a:pt x="2629" y="0"/>
                    <a:pt x="2629" y="0"/>
                    <a:pt x="1724" y="86"/>
                  </a:cubicBezTo>
                  <a:cubicBezTo>
                    <a:pt x="1128" y="150"/>
                    <a:pt x="0" y="810"/>
                    <a:pt x="53" y="1001"/>
                  </a:cubicBezTo>
                  <a:cubicBezTo>
                    <a:pt x="85" y="1108"/>
                    <a:pt x="288" y="1097"/>
                    <a:pt x="394" y="1129"/>
                  </a:cubicBezTo>
                </a:path>
              </a:pathLst>
            </a:custGeom>
            <a:solidFill>
              <a:srgbClr val="FF6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775" name="Freeform 40"/>
            <p:cNvSpPr>
              <a:spLocks noChangeAspect="1"/>
            </p:cNvSpPr>
            <p:nvPr/>
          </p:nvSpPr>
          <p:spPr bwMode="auto">
            <a:xfrm>
              <a:off x="2483" y="1996"/>
              <a:ext cx="375" cy="250"/>
            </a:xfrm>
            <a:custGeom>
              <a:avLst/>
              <a:gdLst>
                <a:gd name="T0" fmla="*/ 277 w 3125"/>
                <a:gd name="T1" fmla="*/ 1680 h 2084"/>
                <a:gd name="T2" fmla="*/ 3018 w 3125"/>
                <a:gd name="T3" fmla="*/ 1350 h 2084"/>
                <a:gd name="T4" fmla="*/ 2816 w 3125"/>
                <a:gd name="T5" fmla="*/ 745 h 2084"/>
                <a:gd name="T6" fmla="*/ 1877 w 3125"/>
                <a:gd name="T7" fmla="*/ 11 h 2084"/>
                <a:gd name="T8" fmla="*/ 970 w 3125"/>
                <a:gd name="T9" fmla="*/ 107 h 2084"/>
                <a:gd name="T10" fmla="*/ 245 w 3125"/>
                <a:gd name="T11" fmla="*/ 957 h 2084"/>
                <a:gd name="T12" fmla="*/ 117 w 3125"/>
                <a:gd name="T13" fmla="*/ 1616 h 2084"/>
                <a:gd name="T14" fmla="*/ 277 w 3125"/>
                <a:gd name="T15" fmla="*/ 1680 h 208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125"/>
                <a:gd name="T25" fmla="*/ 0 h 2084"/>
                <a:gd name="T26" fmla="*/ 3125 w 3125"/>
                <a:gd name="T27" fmla="*/ 2084 h 208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125" h="2084">
                  <a:moveTo>
                    <a:pt x="277" y="1680"/>
                  </a:moveTo>
                  <a:cubicBezTo>
                    <a:pt x="1557" y="2084"/>
                    <a:pt x="2965" y="1467"/>
                    <a:pt x="3018" y="1350"/>
                  </a:cubicBezTo>
                  <a:cubicBezTo>
                    <a:pt x="3029" y="1350"/>
                    <a:pt x="3125" y="1117"/>
                    <a:pt x="2816" y="745"/>
                  </a:cubicBezTo>
                  <a:cubicBezTo>
                    <a:pt x="2720" y="638"/>
                    <a:pt x="2197" y="202"/>
                    <a:pt x="1877" y="11"/>
                  </a:cubicBezTo>
                  <a:cubicBezTo>
                    <a:pt x="1866" y="0"/>
                    <a:pt x="992" y="96"/>
                    <a:pt x="970" y="107"/>
                  </a:cubicBezTo>
                  <a:cubicBezTo>
                    <a:pt x="970" y="107"/>
                    <a:pt x="618" y="287"/>
                    <a:pt x="245" y="957"/>
                  </a:cubicBezTo>
                  <a:cubicBezTo>
                    <a:pt x="0" y="1382"/>
                    <a:pt x="74" y="1563"/>
                    <a:pt x="117" y="1616"/>
                  </a:cubicBezTo>
                  <a:cubicBezTo>
                    <a:pt x="149" y="1659"/>
                    <a:pt x="224" y="1669"/>
                    <a:pt x="277" y="1680"/>
                  </a:cubicBezTo>
                </a:path>
              </a:pathLst>
            </a:custGeom>
            <a:solidFill>
              <a:srgbClr val="FF6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776" name="Freeform 41"/>
            <p:cNvSpPr>
              <a:spLocks noChangeAspect="1"/>
            </p:cNvSpPr>
            <p:nvPr/>
          </p:nvSpPr>
          <p:spPr bwMode="auto">
            <a:xfrm>
              <a:off x="2441" y="2270"/>
              <a:ext cx="479" cy="133"/>
            </a:xfrm>
            <a:custGeom>
              <a:avLst/>
              <a:gdLst>
                <a:gd name="T0" fmla="*/ 117 w 3991"/>
                <a:gd name="T1" fmla="*/ 938 h 1108"/>
                <a:gd name="T2" fmla="*/ 2416 w 3991"/>
                <a:gd name="T3" fmla="*/ 927 h 1108"/>
                <a:gd name="T4" fmla="*/ 3991 w 3991"/>
                <a:gd name="T5" fmla="*/ 533 h 1108"/>
                <a:gd name="T6" fmla="*/ 3172 w 3991"/>
                <a:gd name="T7" fmla="*/ 128 h 1108"/>
                <a:gd name="T8" fmla="*/ 1926 w 3991"/>
                <a:gd name="T9" fmla="*/ 64 h 1108"/>
                <a:gd name="T10" fmla="*/ 64 w 3991"/>
                <a:gd name="T11" fmla="*/ 916 h 1108"/>
                <a:gd name="T12" fmla="*/ 117 w 3991"/>
                <a:gd name="T13" fmla="*/ 938 h 110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991"/>
                <a:gd name="T22" fmla="*/ 0 h 1108"/>
                <a:gd name="T23" fmla="*/ 3991 w 3991"/>
                <a:gd name="T24" fmla="*/ 1108 h 110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991" h="1108">
                  <a:moveTo>
                    <a:pt x="117" y="938"/>
                  </a:moveTo>
                  <a:cubicBezTo>
                    <a:pt x="543" y="1076"/>
                    <a:pt x="628" y="1108"/>
                    <a:pt x="2416" y="927"/>
                  </a:cubicBezTo>
                  <a:cubicBezTo>
                    <a:pt x="3172" y="842"/>
                    <a:pt x="3172" y="842"/>
                    <a:pt x="3991" y="533"/>
                  </a:cubicBezTo>
                  <a:cubicBezTo>
                    <a:pt x="3683" y="245"/>
                    <a:pt x="3683" y="245"/>
                    <a:pt x="3172" y="128"/>
                  </a:cubicBezTo>
                  <a:cubicBezTo>
                    <a:pt x="3151" y="128"/>
                    <a:pt x="2597" y="0"/>
                    <a:pt x="1926" y="64"/>
                  </a:cubicBezTo>
                  <a:cubicBezTo>
                    <a:pt x="756" y="181"/>
                    <a:pt x="0" y="693"/>
                    <a:pt x="64" y="916"/>
                  </a:cubicBezTo>
                  <a:cubicBezTo>
                    <a:pt x="64" y="927"/>
                    <a:pt x="96" y="927"/>
                    <a:pt x="117" y="938"/>
                  </a:cubicBezTo>
                </a:path>
              </a:pathLst>
            </a:custGeom>
            <a:solidFill>
              <a:srgbClr val="FF6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777" name="Freeform 42"/>
            <p:cNvSpPr>
              <a:spLocks noChangeAspect="1"/>
            </p:cNvSpPr>
            <p:nvPr/>
          </p:nvSpPr>
          <p:spPr bwMode="auto">
            <a:xfrm>
              <a:off x="2465" y="2280"/>
              <a:ext cx="445" cy="109"/>
            </a:xfrm>
            <a:custGeom>
              <a:avLst/>
              <a:gdLst>
                <a:gd name="T0" fmla="*/ 618 w 3708"/>
                <a:gd name="T1" fmla="*/ 908 h 908"/>
                <a:gd name="T2" fmla="*/ 2994 w 3708"/>
                <a:gd name="T3" fmla="*/ 695 h 908"/>
                <a:gd name="T4" fmla="*/ 3708 w 3708"/>
                <a:gd name="T5" fmla="*/ 449 h 908"/>
                <a:gd name="T6" fmla="*/ 3122 w 3708"/>
                <a:gd name="T7" fmla="*/ 118 h 908"/>
                <a:gd name="T8" fmla="*/ 2120 w 3708"/>
                <a:gd name="T9" fmla="*/ 0 h 908"/>
                <a:gd name="T10" fmla="*/ 501 w 3708"/>
                <a:gd name="T11" fmla="*/ 342 h 908"/>
                <a:gd name="T12" fmla="*/ 0 w 3708"/>
                <a:gd name="T13" fmla="*/ 791 h 908"/>
                <a:gd name="T14" fmla="*/ 618 w 3708"/>
                <a:gd name="T15" fmla="*/ 908 h 90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708"/>
                <a:gd name="T25" fmla="*/ 0 h 908"/>
                <a:gd name="T26" fmla="*/ 3708 w 3708"/>
                <a:gd name="T27" fmla="*/ 908 h 90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708" h="908">
                  <a:moveTo>
                    <a:pt x="618" y="908"/>
                  </a:moveTo>
                  <a:cubicBezTo>
                    <a:pt x="629" y="908"/>
                    <a:pt x="1534" y="908"/>
                    <a:pt x="2994" y="695"/>
                  </a:cubicBezTo>
                  <a:cubicBezTo>
                    <a:pt x="3250" y="652"/>
                    <a:pt x="3463" y="524"/>
                    <a:pt x="3708" y="449"/>
                  </a:cubicBezTo>
                  <a:cubicBezTo>
                    <a:pt x="3442" y="203"/>
                    <a:pt x="3442" y="203"/>
                    <a:pt x="3122" y="118"/>
                  </a:cubicBezTo>
                  <a:cubicBezTo>
                    <a:pt x="2813" y="32"/>
                    <a:pt x="2120" y="0"/>
                    <a:pt x="2120" y="0"/>
                  </a:cubicBezTo>
                  <a:cubicBezTo>
                    <a:pt x="1183" y="86"/>
                    <a:pt x="1183" y="86"/>
                    <a:pt x="501" y="342"/>
                  </a:cubicBezTo>
                  <a:cubicBezTo>
                    <a:pt x="202" y="449"/>
                    <a:pt x="202" y="449"/>
                    <a:pt x="0" y="791"/>
                  </a:cubicBezTo>
                  <a:cubicBezTo>
                    <a:pt x="202" y="834"/>
                    <a:pt x="405" y="898"/>
                    <a:pt x="618" y="908"/>
                  </a:cubicBezTo>
                </a:path>
              </a:pathLst>
            </a:custGeom>
            <a:solidFill>
              <a:srgbClr val="FF6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778" name="Freeform 43"/>
            <p:cNvSpPr>
              <a:spLocks noChangeAspect="1"/>
            </p:cNvSpPr>
            <p:nvPr/>
          </p:nvSpPr>
          <p:spPr bwMode="auto">
            <a:xfrm>
              <a:off x="2513" y="2019"/>
              <a:ext cx="342" cy="195"/>
            </a:xfrm>
            <a:custGeom>
              <a:avLst/>
              <a:gdLst>
                <a:gd name="T0" fmla="*/ 819 w 2850"/>
                <a:gd name="T1" fmla="*/ 1561 h 1625"/>
                <a:gd name="T2" fmla="*/ 2648 w 2850"/>
                <a:gd name="T3" fmla="*/ 1158 h 1625"/>
                <a:gd name="T4" fmla="*/ 1637 w 2850"/>
                <a:gd name="T5" fmla="*/ 0 h 1625"/>
                <a:gd name="T6" fmla="*/ 734 w 2850"/>
                <a:gd name="T7" fmla="*/ 138 h 1625"/>
                <a:gd name="T8" fmla="*/ 202 w 2850"/>
                <a:gd name="T9" fmla="*/ 722 h 1625"/>
                <a:gd name="T10" fmla="*/ 42 w 2850"/>
                <a:gd name="T11" fmla="*/ 1073 h 1625"/>
                <a:gd name="T12" fmla="*/ 64 w 2850"/>
                <a:gd name="T13" fmla="*/ 1391 h 1625"/>
                <a:gd name="T14" fmla="*/ 819 w 2850"/>
                <a:gd name="T15" fmla="*/ 1561 h 162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850"/>
                <a:gd name="T25" fmla="*/ 0 h 1625"/>
                <a:gd name="T26" fmla="*/ 2850 w 2850"/>
                <a:gd name="T27" fmla="*/ 1625 h 162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850" h="1625">
                  <a:moveTo>
                    <a:pt x="819" y="1561"/>
                  </a:moveTo>
                  <a:cubicBezTo>
                    <a:pt x="1265" y="1625"/>
                    <a:pt x="2563" y="1338"/>
                    <a:pt x="2648" y="1158"/>
                  </a:cubicBezTo>
                  <a:cubicBezTo>
                    <a:pt x="2850" y="722"/>
                    <a:pt x="1648" y="11"/>
                    <a:pt x="1637" y="0"/>
                  </a:cubicBezTo>
                  <a:cubicBezTo>
                    <a:pt x="1627" y="0"/>
                    <a:pt x="755" y="128"/>
                    <a:pt x="734" y="138"/>
                  </a:cubicBezTo>
                  <a:cubicBezTo>
                    <a:pt x="659" y="170"/>
                    <a:pt x="298" y="563"/>
                    <a:pt x="202" y="722"/>
                  </a:cubicBezTo>
                  <a:cubicBezTo>
                    <a:pt x="149" y="829"/>
                    <a:pt x="64" y="956"/>
                    <a:pt x="42" y="1073"/>
                  </a:cubicBezTo>
                  <a:cubicBezTo>
                    <a:pt x="21" y="1158"/>
                    <a:pt x="0" y="1317"/>
                    <a:pt x="64" y="1391"/>
                  </a:cubicBezTo>
                  <a:cubicBezTo>
                    <a:pt x="85" y="1413"/>
                    <a:pt x="606" y="1530"/>
                    <a:pt x="819" y="1561"/>
                  </a:cubicBezTo>
                </a:path>
              </a:pathLst>
            </a:custGeom>
            <a:solidFill>
              <a:srgbClr val="FF6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779" name="Freeform 44"/>
            <p:cNvSpPr>
              <a:spLocks noChangeAspect="1"/>
            </p:cNvSpPr>
            <p:nvPr/>
          </p:nvSpPr>
          <p:spPr bwMode="auto">
            <a:xfrm>
              <a:off x="2481" y="2283"/>
              <a:ext cx="418" cy="103"/>
            </a:xfrm>
            <a:custGeom>
              <a:avLst/>
              <a:gdLst>
                <a:gd name="T0" fmla="*/ 501 w 3483"/>
                <a:gd name="T1" fmla="*/ 827 h 858"/>
                <a:gd name="T2" fmla="*/ 2077 w 3483"/>
                <a:gd name="T3" fmla="*/ 753 h 858"/>
                <a:gd name="T4" fmla="*/ 3483 w 3483"/>
                <a:gd name="T5" fmla="*/ 424 h 858"/>
                <a:gd name="T6" fmla="*/ 2887 w 3483"/>
                <a:gd name="T7" fmla="*/ 96 h 858"/>
                <a:gd name="T8" fmla="*/ 1992 w 3483"/>
                <a:gd name="T9" fmla="*/ 11 h 858"/>
                <a:gd name="T10" fmla="*/ 490 w 3483"/>
                <a:gd name="T11" fmla="*/ 318 h 858"/>
                <a:gd name="T12" fmla="*/ 0 w 3483"/>
                <a:gd name="T13" fmla="*/ 731 h 858"/>
                <a:gd name="T14" fmla="*/ 501 w 3483"/>
                <a:gd name="T15" fmla="*/ 827 h 85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483"/>
                <a:gd name="T25" fmla="*/ 0 h 858"/>
                <a:gd name="T26" fmla="*/ 3483 w 3483"/>
                <a:gd name="T27" fmla="*/ 858 h 85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483" h="858">
                  <a:moveTo>
                    <a:pt x="501" y="827"/>
                  </a:moveTo>
                  <a:cubicBezTo>
                    <a:pt x="884" y="858"/>
                    <a:pt x="2024" y="753"/>
                    <a:pt x="2077" y="753"/>
                  </a:cubicBezTo>
                  <a:cubicBezTo>
                    <a:pt x="2738" y="657"/>
                    <a:pt x="2738" y="657"/>
                    <a:pt x="3483" y="424"/>
                  </a:cubicBezTo>
                  <a:cubicBezTo>
                    <a:pt x="3217" y="180"/>
                    <a:pt x="3217" y="180"/>
                    <a:pt x="2887" y="96"/>
                  </a:cubicBezTo>
                  <a:cubicBezTo>
                    <a:pt x="2780" y="64"/>
                    <a:pt x="1992" y="0"/>
                    <a:pt x="1992" y="11"/>
                  </a:cubicBezTo>
                  <a:cubicBezTo>
                    <a:pt x="1140" y="85"/>
                    <a:pt x="1140" y="85"/>
                    <a:pt x="490" y="318"/>
                  </a:cubicBezTo>
                  <a:cubicBezTo>
                    <a:pt x="213" y="424"/>
                    <a:pt x="213" y="424"/>
                    <a:pt x="0" y="731"/>
                  </a:cubicBezTo>
                  <a:cubicBezTo>
                    <a:pt x="149" y="763"/>
                    <a:pt x="352" y="805"/>
                    <a:pt x="501" y="827"/>
                  </a:cubicBezTo>
                </a:path>
              </a:pathLst>
            </a:custGeom>
            <a:solidFill>
              <a:srgbClr val="FF7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780" name="Freeform 45"/>
            <p:cNvSpPr>
              <a:spLocks noChangeAspect="1"/>
            </p:cNvSpPr>
            <p:nvPr/>
          </p:nvSpPr>
          <p:spPr bwMode="auto">
            <a:xfrm>
              <a:off x="2497" y="2286"/>
              <a:ext cx="391" cy="100"/>
            </a:xfrm>
            <a:custGeom>
              <a:avLst/>
              <a:gdLst>
                <a:gd name="T0" fmla="*/ 341 w 3259"/>
                <a:gd name="T1" fmla="*/ 739 h 833"/>
                <a:gd name="T2" fmla="*/ 3259 w 3259"/>
                <a:gd name="T3" fmla="*/ 401 h 833"/>
                <a:gd name="T4" fmla="*/ 2705 w 3259"/>
                <a:gd name="T5" fmla="*/ 85 h 833"/>
                <a:gd name="T6" fmla="*/ 1853 w 3259"/>
                <a:gd name="T7" fmla="*/ 11 h 833"/>
                <a:gd name="T8" fmla="*/ 0 w 3259"/>
                <a:gd name="T9" fmla="*/ 675 h 833"/>
                <a:gd name="T10" fmla="*/ 341 w 3259"/>
                <a:gd name="T11" fmla="*/ 739 h 83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259"/>
                <a:gd name="T19" fmla="*/ 0 h 833"/>
                <a:gd name="T20" fmla="*/ 3259 w 3259"/>
                <a:gd name="T21" fmla="*/ 833 h 83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259" h="833">
                  <a:moveTo>
                    <a:pt x="341" y="739"/>
                  </a:moveTo>
                  <a:cubicBezTo>
                    <a:pt x="767" y="781"/>
                    <a:pt x="1917" y="833"/>
                    <a:pt x="3259" y="401"/>
                  </a:cubicBezTo>
                  <a:cubicBezTo>
                    <a:pt x="2982" y="169"/>
                    <a:pt x="2982" y="169"/>
                    <a:pt x="2705" y="85"/>
                  </a:cubicBezTo>
                  <a:cubicBezTo>
                    <a:pt x="2673" y="74"/>
                    <a:pt x="1885" y="0"/>
                    <a:pt x="1853" y="11"/>
                  </a:cubicBezTo>
                  <a:cubicBezTo>
                    <a:pt x="512" y="127"/>
                    <a:pt x="256" y="338"/>
                    <a:pt x="0" y="675"/>
                  </a:cubicBezTo>
                  <a:cubicBezTo>
                    <a:pt x="107" y="696"/>
                    <a:pt x="235" y="728"/>
                    <a:pt x="341" y="739"/>
                  </a:cubicBezTo>
                </a:path>
              </a:pathLst>
            </a:custGeom>
            <a:solidFill>
              <a:srgbClr val="FF81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781" name="Freeform 46"/>
            <p:cNvSpPr>
              <a:spLocks noChangeAspect="1"/>
            </p:cNvSpPr>
            <p:nvPr/>
          </p:nvSpPr>
          <p:spPr bwMode="auto">
            <a:xfrm>
              <a:off x="2533" y="2039"/>
              <a:ext cx="287" cy="161"/>
            </a:xfrm>
            <a:custGeom>
              <a:avLst/>
              <a:gdLst>
                <a:gd name="T0" fmla="*/ 684 w 2392"/>
                <a:gd name="T1" fmla="*/ 1331 h 1341"/>
                <a:gd name="T2" fmla="*/ 1538 w 2392"/>
                <a:gd name="T3" fmla="*/ 1278 h 1341"/>
                <a:gd name="T4" fmla="*/ 2339 w 2392"/>
                <a:gd name="T5" fmla="*/ 990 h 1341"/>
                <a:gd name="T6" fmla="*/ 2285 w 2392"/>
                <a:gd name="T7" fmla="*/ 671 h 1341"/>
                <a:gd name="T8" fmla="*/ 1474 w 2392"/>
                <a:gd name="T9" fmla="*/ 10 h 1341"/>
                <a:gd name="T10" fmla="*/ 577 w 2392"/>
                <a:gd name="T11" fmla="*/ 170 h 1341"/>
                <a:gd name="T12" fmla="*/ 43 w 2392"/>
                <a:gd name="T13" fmla="*/ 873 h 1341"/>
                <a:gd name="T14" fmla="*/ 65 w 2392"/>
                <a:gd name="T15" fmla="*/ 1192 h 1341"/>
                <a:gd name="T16" fmla="*/ 684 w 2392"/>
                <a:gd name="T17" fmla="*/ 1331 h 134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392"/>
                <a:gd name="T28" fmla="*/ 0 h 1341"/>
                <a:gd name="T29" fmla="*/ 2392 w 2392"/>
                <a:gd name="T30" fmla="*/ 1341 h 134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392" h="1341">
                  <a:moveTo>
                    <a:pt x="684" y="1331"/>
                  </a:moveTo>
                  <a:cubicBezTo>
                    <a:pt x="1538" y="1278"/>
                    <a:pt x="1538" y="1278"/>
                    <a:pt x="1538" y="1278"/>
                  </a:cubicBezTo>
                  <a:cubicBezTo>
                    <a:pt x="1591" y="1267"/>
                    <a:pt x="2339" y="1001"/>
                    <a:pt x="2339" y="990"/>
                  </a:cubicBezTo>
                  <a:cubicBezTo>
                    <a:pt x="2392" y="905"/>
                    <a:pt x="2349" y="745"/>
                    <a:pt x="2285" y="671"/>
                  </a:cubicBezTo>
                  <a:cubicBezTo>
                    <a:pt x="2136" y="500"/>
                    <a:pt x="1559" y="42"/>
                    <a:pt x="1474" y="10"/>
                  </a:cubicBezTo>
                  <a:cubicBezTo>
                    <a:pt x="1463" y="0"/>
                    <a:pt x="598" y="160"/>
                    <a:pt x="577" y="170"/>
                  </a:cubicBezTo>
                  <a:cubicBezTo>
                    <a:pt x="577" y="181"/>
                    <a:pt x="278" y="415"/>
                    <a:pt x="43" y="873"/>
                  </a:cubicBezTo>
                  <a:cubicBezTo>
                    <a:pt x="0" y="958"/>
                    <a:pt x="0" y="1118"/>
                    <a:pt x="65" y="1192"/>
                  </a:cubicBezTo>
                  <a:cubicBezTo>
                    <a:pt x="182" y="1341"/>
                    <a:pt x="492" y="1320"/>
                    <a:pt x="684" y="1331"/>
                  </a:cubicBezTo>
                </a:path>
              </a:pathLst>
            </a:custGeom>
            <a:solidFill>
              <a:srgbClr val="FF7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782" name="Freeform 47"/>
            <p:cNvSpPr>
              <a:spLocks noChangeAspect="1"/>
            </p:cNvSpPr>
            <p:nvPr/>
          </p:nvSpPr>
          <p:spPr bwMode="auto">
            <a:xfrm>
              <a:off x="2514" y="2290"/>
              <a:ext cx="363" cy="93"/>
            </a:xfrm>
            <a:custGeom>
              <a:avLst/>
              <a:gdLst>
                <a:gd name="T0" fmla="*/ 181 w 3025"/>
                <a:gd name="T1" fmla="*/ 659 h 775"/>
                <a:gd name="T2" fmla="*/ 3025 w 3025"/>
                <a:gd name="T3" fmla="*/ 372 h 775"/>
                <a:gd name="T4" fmla="*/ 2738 w 3025"/>
                <a:gd name="T5" fmla="*/ 128 h 775"/>
                <a:gd name="T6" fmla="*/ 1715 w 3025"/>
                <a:gd name="T7" fmla="*/ 0 h 775"/>
                <a:gd name="T8" fmla="*/ 543 w 3025"/>
                <a:gd name="T9" fmla="*/ 213 h 775"/>
                <a:gd name="T10" fmla="*/ 0 w 3025"/>
                <a:gd name="T11" fmla="*/ 627 h 775"/>
                <a:gd name="T12" fmla="*/ 181 w 3025"/>
                <a:gd name="T13" fmla="*/ 659 h 77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025"/>
                <a:gd name="T22" fmla="*/ 0 h 775"/>
                <a:gd name="T23" fmla="*/ 3025 w 3025"/>
                <a:gd name="T24" fmla="*/ 775 h 77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025" h="775">
                  <a:moveTo>
                    <a:pt x="181" y="659"/>
                  </a:moveTo>
                  <a:cubicBezTo>
                    <a:pt x="629" y="701"/>
                    <a:pt x="1790" y="775"/>
                    <a:pt x="3025" y="372"/>
                  </a:cubicBezTo>
                  <a:cubicBezTo>
                    <a:pt x="2940" y="298"/>
                    <a:pt x="2844" y="160"/>
                    <a:pt x="2738" y="128"/>
                  </a:cubicBezTo>
                  <a:cubicBezTo>
                    <a:pt x="2354" y="22"/>
                    <a:pt x="1715" y="0"/>
                    <a:pt x="1715" y="0"/>
                  </a:cubicBezTo>
                  <a:cubicBezTo>
                    <a:pt x="959" y="64"/>
                    <a:pt x="948" y="64"/>
                    <a:pt x="543" y="213"/>
                  </a:cubicBezTo>
                  <a:cubicBezTo>
                    <a:pt x="245" y="319"/>
                    <a:pt x="245" y="319"/>
                    <a:pt x="0" y="627"/>
                  </a:cubicBezTo>
                  <a:cubicBezTo>
                    <a:pt x="53" y="637"/>
                    <a:pt x="128" y="648"/>
                    <a:pt x="181" y="659"/>
                  </a:cubicBezTo>
                </a:path>
              </a:pathLst>
            </a:custGeom>
            <a:solidFill>
              <a:srgbClr val="FF87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783" name="Freeform 48"/>
            <p:cNvSpPr>
              <a:spLocks noChangeAspect="1"/>
            </p:cNvSpPr>
            <p:nvPr/>
          </p:nvSpPr>
          <p:spPr bwMode="auto">
            <a:xfrm>
              <a:off x="2532" y="2292"/>
              <a:ext cx="334" cy="90"/>
            </a:xfrm>
            <a:custGeom>
              <a:avLst/>
              <a:gdLst>
                <a:gd name="T0" fmla="*/ 11 w 2783"/>
                <a:gd name="T1" fmla="*/ 579 h 750"/>
                <a:gd name="T2" fmla="*/ 2783 w 2783"/>
                <a:gd name="T3" fmla="*/ 343 h 750"/>
                <a:gd name="T4" fmla="*/ 2496 w 2783"/>
                <a:gd name="T5" fmla="*/ 118 h 750"/>
                <a:gd name="T6" fmla="*/ 1568 w 2783"/>
                <a:gd name="T7" fmla="*/ 0 h 750"/>
                <a:gd name="T8" fmla="*/ 395 w 2783"/>
                <a:gd name="T9" fmla="*/ 225 h 750"/>
                <a:gd name="T10" fmla="*/ 192 w 2783"/>
                <a:gd name="T11" fmla="*/ 300 h 750"/>
                <a:gd name="T12" fmla="*/ 0 w 2783"/>
                <a:gd name="T13" fmla="*/ 579 h 750"/>
                <a:gd name="T14" fmla="*/ 11 w 2783"/>
                <a:gd name="T15" fmla="*/ 579 h 7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783"/>
                <a:gd name="T25" fmla="*/ 0 h 750"/>
                <a:gd name="T26" fmla="*/ 2783 w 2783"/>
                <a:gd name="T27" fmla="*/ 750 h 75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783" h="750">
                  <a:moveTo>
                    <a:pt x="11" y="579"/>
                  </a:moveTo>
                  <a:cubicBezTo>
                    <a:pt x="1312" y="750"/>
                    <a:pt x="2314" y="504"/>
                    <a:pt x="2783" y="343"/>
                  </a:cubicBezTo>
                  <a:cubicBezTo>
                    <a:pt x="2698" y="279"/>
                    <a:pt x="2602" y="139"/>
                    <a:pt x="2496" y="118"/>
                  </a:cubicBezTo>
                  <a:cubicBezTo>
                    <a:pt x="2336" y="64"/>
                    <a:pt x="1568" y="0"/>
                    <a:pt x="1568" y="0"/>
                  </a:cubicBezTo>
                  <a:cubicBezTo>
                    <a:pt x="843" y="64"/>
                    <a:pt x="757" y="86"/>
                    <a:pt x="395" y="225"/>
                  </a:cubicBezTo>
                  <a:cubicBezTo>
                    <a:pt x="331" y="247"/>
                    <a:pt x="235" y="257"/>
                    <a:pt x="192" y="300"/>
                  </a:cubicBezTo>
                  <a:cubicBezTo>
                    <a:pt x="107" y="375"/>
                    <a:pt x="64" y="493"/>
                    <a:pt x="0" y="579"/>
                  </a:cubicBezTo>
                  <a:cubicBezTo>
                    <a:pt x="0" y="579"/>
                    <a:pt x="11" y="579"/>
                    <a:pt x="11" y="579"/>
                  </a:cubicBezTo>
                </a:path>
              </a:pathLst>
            </a:custGeom>
            <a:solidFill>
              <a:srgbClr val="FF8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784" name="Freeform 49"/>
            <p:cNvSpPr>
              <a:spLocks noChangeAspect="1"/>
            </p:cNvSpPr>
            <p:nvPr/>
          </p:nvSpPr>
          <p:spPr bwMode="auto">
            <a:xfrm>
              <a:off x="2554" y="2061"/>
              <a:ext cx="244" cy="131"/>
            </a:xfrm>
            <a:custGeom>
              <a:avLst/>
              <a:gdLst>
                <a:gd name="T0" fmla="*/ 501 w 2034"/>
                <a:gd name="T1" fmla="*/ 1092 h 1092"/>
                <a:gd name="T2" fmla="*/ 1363 w 2034"/>
                <a:gd name="T3" fmla="*/ 1049 h 1092"/>
                <a:gd name="T4" fmla="*/ 1991 w 2034"/>
                <a:gd name="T5" fmla="*/ 816 h 1092"/>
                <a:gd name="T6" fmla="*/ 1927 w 2034"/>
                <a:gd name="T7" fmla="*/ 498 h 1092"/>
                <a:gd name="T8" fmla="*/ 1310 w 2034"/>
                <a:gd name="T9" fmla="*/ 0 h 1092"/>
                <a:gd name="T10" fmla="*/ 426 w 2034"/>
                <a:gd name="T11" fmla="*/ 191 h 1092"/>
                <a:gd name="T12" fmla="*/ 54 w 2034"/>
                <a:gd name="T13" fmla="*/ 657 h 1092"/>
                <a:gd name="T14" fmla="*/ 64 w 2034"/>
                <a:gd name="T15" fmla="*/ 975 h 1092"/>
                <a:gd name="T16" fmla="*/ 501 w 2034"/>
                <a:gd name="T17" fmla="*/ 1092 h 109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034"/>
                <a:gd name="T28" fmla="*/ 0 h 1092"/>
                <a:gd name="T29" fmla="*/ 2034 w 2034"/>
                <a:gd name="T30" fmla="*/ 1092 h 109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034" h="1092">
                  <a:moveTo>
                    <a:pt x="501" y="1092"/>
                  </a:moveTo>
                  <a:cubicBezTo>
                    <a:pt x="1363" y="1049"/>
                    <a:pt x="1363" y="1049"/>
                    <a:pt x="1363" y="1049"/>
                  </a:cubicBezTo>
                  <a:cubicBezTo>
                    <a:pt x="1565" y="1007"/>
                    <a:pt x="1895" y="986"/>
                    <a:pt x="1991" y="816"/>
                  </a:cubicBezTo>
                  <a:cubicBezTo>
                    <a:pt x="2034" y="731"/>
                    <a:pt x="1991" y="572"/>
                    <a:pt x="1927" y="498"/>
                  </a:cubicBezTo>
                  <a:cubicBezTo>
                    <a:pt x="1863" y="413"/>
                    <a:pt x="1352" y="11"/>
                    <a:pt x="1310" y="0"/>
                  </a:cubicBezTo>
                  <a:cubicBezTo>
                    <a:pt x="1289" y="0"/>
                    <a:pt x="437" y="180"/>
                    <a:pt x="426" y="191"/>
                  </a:cubicBezTo>
                  <a:cubicBezTo>
                    <a:pt x="330" y="276"/>
                    <a:pt x="64" y="647"/>
                    <a:pt x="54" y="657"/>
                  </a:cubicBezTo>
                  <a:cubicBezTo>
                    <a:pt x="22" y="742"/>
                    <a:pt x="0" y="901"/>
                    <a:pt x="64" y="975"/>
                  </a:cubicBezTo>
                  <a:cubicBezTo>
                    <a:pt x="150" y="1081"/>
                    <a:pt x="373" y="1081"/>
                    <a:pt x="501" y="1092"/>
                  </a:cubicBezTo>
                </a:path>
              </a:pathLst>
            </a:custGeom>
            <a:solidFill>
              <a:srgbClr val="FF81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785" name="Freeform 50"/>
            <p:cNvSpPr>
              <a:spLocks noChangeAspect="1"/>
            </p:cNvSpPr>
            <p:nvPr/>
          </p:nvSpPr>
          <p:spPr bwMode="auto">
            <a:xfrm>
              <a:off x="2545" y="2295"/>
              <a:ext cx="310" cy="73"/>
            </a:xfrm>
            <a:custGeom>
              <a:avLst/>
              <a:gdLst>
                <a:gd name="T0" fmla="*/ 713 w 2584"/>
                <a:gd name="T1" fmla="*/ 598 h 608"/>
                <a:gd name="T2" fmla="*/ 2584 w 2584"/>
                <a:gd name="T3" fmla="*/ 320 h 608"/>
                <a:gd name="T4" fmla="*/ 2265 w 2584"/>
                <a:gd name="T5" fmla="*/ 96 h 608"/>
                <a:gd name="T6" fmla="*/ 1457 w 2584"/>
                <a:gd name="T7" fmla="*/ 0 h 608"/>
                <a:gd name="T8" fmla="*/ 0 w 2584"/>
                <a:gd name="T9" fmla="*/ 534 h 608"/>
                <a:gd name="T10" fmla="*/ 713 w 2584"/>
                <a:gd name="T11" fmla="*/ 598 h 60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84"/>
                <a:gd name="T19" fmla="*/ 0 h 608"/>
                <a:gd name="T20" fmla="*/ 2584 w 2584"/>
                <a:gd name="T21" fmla="*/ 608 h 60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84" h="608">
                  <a:moveTo>
                    <a:pt x="713" y="598"/>
                  </a:moveTo>
                  <a:cubicBezTo>
                    <a:pt x="723" y="598"/>
                    <a:pt x="1786" y="608"/>
                    <a:pt x="2584" y="320"/>
                  </a:cubicBezTo>
                  <a:cubicBezTo>
                    <a:pt x="2297" y="107"/>
                    <a:pt x="2297" y="107"/>
                    <a:pt x="2265" y="96"/>
                  </a:cubicBezTo>
                  <a:cubicBezTo>
                    <a:pt x="2233" y="86"/>
                    <a:pt x="1489" y="0"/>
                    <a:pt x="1457" y="0"/>
                  </a:cubicBezTo>
                  <a:cubicBezTo>
                    <a:pt x="298" y="96"/>
                    <a:pt x="202" y="235"/>
                    <a:pt x="0" y="534"/>
                  </a:cubicBezTo>
                  <a:cubicBezTo>
                    <a:pt x="245" y="555"/>
                    <a:pt x="479" y="598"/>
                    <a:pt x="713" y="598"/>
                  </a:cubicBezTo>
                </a:path>
              </a:pathLst>
            </a:custGeom>
            <a:solidFill>
              <a:srgbClr val="FF9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786" name="Freeform 51"/>
            <p:cNvSpPr>
              <a:spLocks noChangeAspect="1"/>
            </p:cNvSpPr>
            <p:nvPr/>
          </p:nvSpPr>
          <p:spPr bwMode="auto">
            <a:xfrm>
              <a:off x="2559" y="2296"/>
              <a:ext cx="285" cy="68"/>
            </a:xfrm>
            <a:custGeom>
              <a:avLst/>
              <a:gdLst>
                <a:gd name="T0" fmla="*/ 586 w 2375"/>
                <a:gd name="T1" fmla="*/ 567 h 567"/>
                <a:gd name="T2" fmla="*/ 2375 w 2375"/>
                <a:gd name="T3" fmla="*/ 321 h 567"/>
                <a:gd name="T4" fmla="*/ 2002 w 2375"/>
                <a:gd name="T5" fmla="*/ 86 h 567"/>
                <a:gd name="T6" fmla="*/ 1342 w 2375"/>
                <a:gd name="T7" fmla="*/ 11 h 567"/>
                <a:gd name="T8" fmla="*/ 0 w 2375"/>
                <a:gd name="T9" fmla="*/ 503 h 567"/>
                <a:gd name="T10" fmla="*/ 586 w 2375"/>
                <a:gd name="T11" fmla="*/ 567 h 56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375"/>
                <a:gd name="T19" fmla="*/ 0 h 567"/>
                <a:gd name="T20" fmla="*/ 2375 w 2375"/>
                <a:gd name="T21" fmla="*/ 567 h 56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375" h="567">
                  <a:moveTo>
                    <a:pt x="586" y="567"/>
                  </a:moveTo>
                  <a:cubicBezTo>
                    <a:pt x="1097" y="567"/>
                    <a:pt x="1907" y="482"/>
                    <a:pt x="2375" y="321"/>
                  </a:cubicBezTo>
                  <a:cubicBezTo>
                    <a:pt x="2269" y="236"/>
                    <a:pt x="2130" y="118"/>
                    <a:pt x="2002" y="86"/>
                  </a:cubicBezTo>
                  <a:cubicBezTo>
                    <a:pt x="1811" y="33"/>
                    <a:pt x="1544" y="0"/>
                    <a:pt x="1342" y="11"/>
                  </a:cubicBezTo>
                  <a:cubicBezTo>
                    <a:pt x="298" y="97"/>
                    <a:pt x="256" y="161"/>
                    <a:pt x="0" y="503"/>
                  </a:cubicBezTo>
                  <a:cubicBezTo>
                    <a:pt x="171" y="524"/>
                    <a:pt x="415" y="556"/>
                    <a:pt x="586" y="567"/>
                  </a:cubicBezTo>
                </a:path>
              </a:pathLst>
            </a:custGeom>
            <a:solidFill>
              <a:srgbClr val="FF94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787" name="Freeform 52"/>
            <p:cNvSpPr>
              <a:spLocks noChangeAspect="1"/>
            </p:cNvSpPr>
            <p:nvPr/>
          </p:nvSpPr>
          <p:spPr bwMode="auto">
            <a:xfrm>
              <a:off x="2575" y="2080"/>
              <a:ext cx="202" cy="105"/>
            </a:xfrm>
            <a:custGeom>
              <a:avLst/>
              <a:gdLst>
                <a:gd name="T0" fmla="*/ 320 w 1684"/>
                <a:gd name="T1" fmla="*/ 875 h 875"/>
                <a:gd name="T2" fmla="*/ 1183 w 1684"/>
                <a:gd name="T3" fmla="*/ 843 h 875"/>
                <a:gd name="T4" fmla="*/ 1631 w 1684"/>
                <a:gd name="T5" fmla="*/ 662 h 875"/>
                <a:gd name="T6" fmla="*/ 1567 w 1684"/>
                <a:gd name="T7" fmla="*/ 342 h 875"/>
                <a:gd name="T8" fmla="*/ 1140 w 1684"/>
                <a:gd name="T9" fmla="*/ 11 h 875"/>
                <a:gd name="T10" fmla="*/ 256 w 1684"/>
                <a:gd name="T11" fmla="*/ 235 h 875"/>
                <a:gd name="T12" fmla="*/ 64 w 1684"/>
                <a:gd name="T13" fmla="*/ 481 h 875"/>
                <a:gd name="T14" fmla="*/ 64 w 1684"/>
                <a:gd name="T15" fmla="*/ 801 h 875"/>
                <a:gd name="T16" fmla="*/ 320 w 1684"/>
                <a:gd name="T17" fmla="*/ 875 h 87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84"/>
                <a:gd name="T28" fmla="*/ 0 h 875"/>
                <a:gd name="T29" fmla="*/ 1684 w 1684"/>
                <a:gd name="T30" fmla="*/ 875 h 87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84" h="875">
                  <a:moveTo>
                    <a:pt x="320" y="875"/>
                  </a:moveTo>
                  <a:cubicBezTo>
                    <a:pt x="1183" y="843"/>
                    <a:pt x="1183" y="843"/>
                    <a:pt x="1183" y="843"/>
                  </a:cubicBezTo>
                  <a:cubicBezTo>
                    <a:pt x="1322" y="822"/>
                    <a:pt x="1567" y="801"/>
                    <a:pt x="1631" y="662"/>
                  </a:cubicBezTo>
                  <a:cubicBezTo>
                    <a:pt x="1684" y="577"/>
                    <a:pt x="1620" y="427"/>
                    <a:pt x="1567" y="342"/>
                  </a:cubicBezTo>
                  <a:cubicBezTo>
                    <a:pt x="1556" y="331"/>
                    <a:pt x="1151" y="11"/>
                    <a:pt x="1140" y="11"/>
                  </a:cubicBezTo>
                  <a:cubicBezTo>
                    <a:pt x="1108" y="0"/>
                    <a:pt x="288" y="203"/>
                    <a:pt x="256" y="235"/>
                  </a:cubicBezTo>
                  <a:cubicBezTo>
                    <a:pt x="182" y="289"/>
                    <a:pt x="96" y="385"/>
                    <a:pt x="64" y="481"/>
                  </a:cubicBezTo>
                  <a:cubicBezTo>
                    <a:pt x="32" y="566"/>
                    <a:pt x="0" y="726"/>
                    <a:pt x="64" y="801"/>
                  </a:cubicBezTo>
                  <a:cubicBezTo>
                    <a:pt x="107" y="865"/>
                    <a:pt x="235" y="865"/>
                    <a:pt x="320" y="875"/>
                  </a:cubicBezTo>
                </a:path>
              </a:pathLst>
            </a:custGeom>
            <a:solidFill>
              <a:srgbClr val="FF87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788" name="Freeform 53"/>
            <p:cNvSpPr>
              <a:spLocks noChangeAspect="1"/>
            </p:cNvSpPr>
            <p:nvPr/>
          </p:nvSpPr>
          <p:spPr bwMode="auto">
            <a:xfrm>
              <a:off x="2571" y="2297"/>
              <a:ext cx="261" cy="65"/>
            </a:xfrm>
            <a:custGeom>
              <a:avLst/>
              <a:gdLst>
                <a:gd name="T0" fmla="*/ 480 w 2175"/>
                <a:gd name="T1" fmla="*/ 520 h 541"/>
                <a:gd name="T2" fmla="*/ 2175 w 2175"/>
                <a:gd name="T3" fmla="*/ 308 h 541"/>
                <a:gd name="T4" fmla="*/ 1237 w 2175"/>
                <a:gd name="T5" fmla="*/ 21 h 541"/>
                <a:gd name="T6" fmla="*/ 0 w 2175"/>
                <a:gd name="T7" fmla="*/ 478 h 541"/>
                <a:gd name="T8" fmla="*/ 480 w 2175"/>
                <a:gd name="T9" fmla="*/ 520 h 5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75"/>
                <a:gd name="T16" fmla="*/ 0 h 541"/>
                <a:gd name="T17" fmla="*/ 2175 w 2175"/>
                <a:gd name="T18" fmla="*/ 541 h 54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75" h="541">
                  <a:moveTo>
                    <a:pt x="480" y="520"/>
                  </a:moveTo>
                  <a:cubicBezTo>
                    <a:pt x="1397" y="541"/>
                    <a:pt x="2175" y="308"/>
                    <a:pt x="2175" y="308"/>
                  </a:cubicBezTo>
                  <a:cubicBezTo>
                    <a:pt x="1898" y="95"/>
                    <a:pt x="1589" y="0"/>
                    <a:pt x="1237" y="21"/>
                  </a:cubicBezTo>
                  <a:cubicBezTo>
                    <a:pt x="299" y="95"/>
                    <a:pt x="288" y="117"/>
                    <a:pt x="0" y="478"/>
                  </a:cubicBezTo>
                  <a:cubicBezTo>
                    <a:pt x="149" y="488"/>
                    <a:pt x="331" y="520"/>
                    <a:pt x="480" y="520"/>
                  </a:cubicBezTo>
                </a:path>
              </a:pathLst>
            </a:custGeom>
            <a:solidFill>
              <a:srgbClr val="FF97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789" name="Freeform 54"/>
            <p:cNvSpPr>
              <a:spLocks noChangeAspect="1"/>
            </p:cNvSpPr>
            <p:nvPr/>
          </p:nvSpPr>
          <p:spPr bwMode="auto">
            <a:xfrm>
              <a:off x="2585" y="2301"/>
              <a:ext cx="236" cy="55"/>
            </a:xfrm>
            <a:custGeom>
              <a:avLst/>
              <a:gdLst>
                <a:gd name="T0" fmla="*/ 353 w 1966"/>
                <a:gd name="T1" fmla="*/ 458 h 458"/>
                <a:gd name="T2" fmla="*/ 1165 w 1966"/>
                <a:gd name="T3" fmla="*/ 426 h 458"/>
                <a:gd name="T4" fmla="*/ 1966 w 1966"/>
                <a:gd name="T5" fmla="*/ 277 h 458"/>
                <a:gd name="T6" fmla="*/ 1122 w 1966"/>
                <a:gd name="T7" fmla="*/ 11 h 458"/>
                <a:gd name="T8" fmla="*/ 246 w 1966"/>
                <a:gd name="T9" fmla="*/ 160 h 458"/>
                <a:gd name="T10" fmla="*/ 0 w 1966"/>
                <a:gd name="T11" fmla="*/ 426 h 458"/>
                <a:gd name="T12" fmla="*/ 353 w 1966"/>
                <a:gd name="T13" fmla="*/ 458 h 45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966"/>
                <a:gd name="T22" fmla="*/ 0 h 458"/>
                <a:gd name="T23" fmla="*/ 1966 w 1966"/>
                <a:gd name="T24" fmla="*/ 458 h 45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966" h="458">
                  <a:moveTo>
                    <a:pt x="353" y="458"/>
                  </a:moveTo>
                  <a:cubicBezTo>
                    <a:pt x="1165" y="426"/>
                    <a:pt x="1165" y="426"/>
                    <a:pt x="1165" y="426"/>
                  </a:cubicBezTo>
                  <a:cubicBezTo>
                    <a:pt x="1443" y="395"/>
                    <a:pt x="1699" y="320"/>
                    <a:pt x="1966" y="277"/>
                  </a:cubicBezTo>
                  <a:cubicBezTo>
                    <a:pt x="1389" y="0"/>
                    <a:pt x="1389" y="0"/>
                    <a:pt x="1122" y="11"/>
                  </a:cubicBezTo>
                  <a:cubicBezTo>
                    <a:pt x="1122" y="21"/>
                    <a:pt x="353" y="117"/>
                    <a:pt x="246" y="160"/>
                  </a:cubicBezTo>
                  <a:cubicBezTo>
                    <a:pt x="149" y="192"/>
                    <a:pt x="75" y="341"/>
                    <a:pt x="0" y="426"/>
                  </a:cubicBezTo>
                  <a:cubicBezTo>
                    <a:pt x="107" y="437"/>
                    <a:pt x="246" y="458"/>
                    <a:pt x="353" y="458"/>
                  </a:cubicBezTo>
                </a:path>
              </a:pathLst>
            </a:custGeom>
            <a:solidFill>
              <a:srgbClr val="FF9B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790" name="Freeform 55"/>
            <p:cNvSpPr>
              <a:spLocks noChangeAspect="1"/>
            </p:cNvSpPr>
            <p:nvPr/>
          </p:nvSpPr>
          <p:spPr bwMode="auto">
            <a:xfrm>
              <a:off x="2599" y="2304"/>
              <a:ext cx="204" cy="49"/>
            </a:xfrm>
            <a:custGeom>
              <a:avLst/>
              <a:gdLst>
                <a:gd name="T0" fmla="*/ 225 w 1700"/>
                <a:gd name="T1" fmla="*/ 408 h 408"/>
                <a:gd name="T2" fmla="*/ 1048 w 1700"/>
                <a:gd name="T3" fmla="*/ 377 h 408"/>
                <a:gd name="T4" fmla="*/ 1700 w 1700"/>
                <a:gd name="T5" fmla="*/ 251 h 408"/>
                <a:gd name="T6" fmla="*/ 1006 w 1700"/>
                <a:gd name="T7" fmla="*/ 21 h 408"/>
                <a:gd name="T8" fmla="*/ 0 w 1700"/>
                <a:gd name="T9" fmla="*/ 388 h 408"/>
                <a:gd name="T10" fmla="*/ 225 w 1700"/>
                <a:gd name="T11" fmla="*/ 408 h 40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00"/>
                <a:gd name="T19" fmla="*/ 0 h 408"/>
                <a:gd name="T20" fmla="*/ 1700 w 1700"/>
                <a:gd name="T21" fmla="*/ 408 h 40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00" h="408">
                  <a:moveTo>
                    <a:pt x="225" y="408"/>
                  </a:moveTo>
                  <a:cubicBezTo>
                    <a:pt x="1048" y="377"/>
                    <a:pt x="1048" y="377"/>
                    <a:pt x="1048" y="377"/>
                  </a:cubicBezTo>
                  <a:cubicBezTo>
                    <a:pt x="1251" y="356"/>
                    <a:pt x="1508" y="283"/>
                    <a:pt x="1700" y="251"/>
                  </a:cubicBezTo>
                  <a:cubicBezTo>
                    <a:pt x="1177" y="0"/>
                    <a:pt x="1177" y="0"/>
                    <a:pt x="1006" y="21"/>
                  </a:cubicBezTo>
                  <a:cubicBezTo>
                    <a:pt x="278" y="73"/>
                    <a:pt x="204" y="157"/>
                    <a:pt x="0" y="388"/>
                  </a:cubicBezTo>
                  <a:cubicBezTo>
                    <a:pt x="65" y="388"/>
                    <a:pt x="161" y="398"/>
                    <a:pt x="225" y="408"/>
                  </a:cubicBezTo>
                </a:path>
              </a:pathLst>
            </a:custGeom>
            <a:solidFill>
              <a:srgbClr val="FF9E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791" name="Freeform 56"/>
            <p:cNvSpPr>
              <a:spLocks noChangeAspect="1"/>
            </p:cNvSpPr>
            <p:nvPr/>
          </p:nvSpPr>
          <p:spPr bwMode="auto">
            <a:xfrm>
              <a:off x="2603" y="2099"/>
              <a:ext cx="153" cy="77"/>
            </a:xfrm>
            <a:custGeom>
              <a:avLst/>
              <a:gdLst>
                <a:gd name="T0" fmla="*/ 75 w 1275"/>
                <a:gd name="T1" fmla="*/ 641 h 641"/>
                <a:gd name="T2" fmla="*/ 953 w 1275"/>
                <a:gd name="T3" fmla="*/ 631 h 641"/>
                <a:gd name="T4" fmla="*/ 1232 w 1275"/>
                <a:gd name="T5" fmla="*/ 513 h 641"/>
                <a:gd name="T6" fmla="*/ 1146 w 1275"/>
                <a:gd name="T7" fmla="*/ 192 h 641"/>
                <a:gd name="T8" fmla="*/ 911 w 1275"/>
                <a:gd name="T9" fmla="*/ 10 h 641"/>
                <a:gd name="T10" fmla="*/ 43 w 1275"/>
                <a:gd name="T11" fmla="*/ 267 h 641"/>
                <a:gd name="T12" fmla="*/ 11 w 1275"/>
                <a:gd name="T13" fmla="*/ 620 h 641"/>
                <a:gd name="T14" fmla="*/ 75 w 1275"/>
                <a:gd name="T15" fmla="*/ 641 h 6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275"/>
                <a:gd name="T25" fmla="*/ 0 h 641"/>
                <a:gd name="T26" fmla="*/ 1275 w 1275"/>
                <a:gd name="T27" fmla="*/ 641 h 64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275" h="641">
                  <a:moveTo>
                    <a:pt x="75" y="641"/>
                  </a:moveTo>
                  <a:cubicBezTo>
                    <a:pt x="953" y="631"/>
                    <a:pt x="953" y="631"/>
                    <a:pt x="953" y="631"/>
                  </a:cubicBezTo>
                  <a:cubicBezTo>
                    <a:pt x="1039" y="620"/>
                    <a:pt x="1189" y="599"/>
                    <a:pt x="1232" y="513"/>
                  </a:cubicBezTo>
                  <a:cubicBezTo>
                    <a:pt x="1275" y="428"/>
                    <a:pt x="1200" y="278"/>
                    <a:pt x="1146" y="192"/>
                  </a:cubicBezTo>
                  <a:cubicBezTo>
                    <a:pt x="1103" y="117"/>
                    <a:pt x="1007" y="21"/>
                    <a:pt x="911" y="10"/>
                  </a:cubicBezTo>
                  <a:cubicBezTo>
                    <a:pt x="889" y="0"/>
                    <a:pt x="75" y="246"/>
                    <a:pt x="43" y="267"/>
                  </a:cubicBezTo>
                  <a:cubicBezTo>
                    <a:pt x="0" y="299"/>
                    <a:pt x="11" y="620"/>
                    <a:pt x="11" y="620"/>
                  </a:cubicBezTo>
                  <a:cubicBezTo>
                    <a:pt x="21" y="631"/>
                    <a:pt x="53" y="631"/>
                    <a:pt x="75" y="641"/>
                  </a:cubicBezTo>
                </a:path>
              </a:pathLst>
            </a:custGeom>
            <a:solidFill>
              <a:srgbClr val="FF8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792" name="Freeform 57"/>
            <p:cNvSpPr>
              <a:spLocks noChangeAspect="1"/>
            </p:cNvSpPr>
            <p:nvPr/>
          </p:nvSpPr>
          <p:spPr bwMode="auto">
            <a:xfrm>
              <a:off x="2614" y="2308"/>
              <a:ext cx="171" cy="42"/>
            </a:xfrm>
            <a:custGeom>
              <a:avLst/>
              <a:gdLst>
                <a:gd name="T0" fmla="*/ 107 w 1425"/>
                <a:gd name="T1" fmla="*/ 350 h 350"/>
                <a:gd name="T2" fmla="*/ 926 w 1425"/>
                <a:gd name="T3" fmla="*/ 329 h 350"/>
                <a:gd name="T4" fmla="*/ 1425 w 1425"/>
                <a:gd name="T5" fmla="*/ 223 h 350"/>
                <a:gd name="T6" fmla="*/ 894 w 1425"/>
                <a:gd name="T7" fmla="*/ 11 h 350"/>
                <a:gd name="T8" fmla="*/ 362 w 1425"/>
                <a:gd name="T9" fmla="*/ 149 h 350"/>
                <a:gd name="T10" fmla="*/ 0 w 1425"/>
                <a:gd name="T11" fmla="*/ 340 h 350"/>
                <a:gd name="T12" fmla="*/ 107 w 1425"/>
                <a:gd name="T13" fmla="*/ 350 h 35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25"/>
                <a:gd name="T22" fmla="*/ 0 h 350"/>
                <a:gd name="T23" fmla="*/ 1425 w 1425"/>
                <a:gd name="T24" fmla="*/ 350 h 35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25" h="350">
                  <a:moveTo>
                    <a:pt x="107" y="350"/>
                  </a:moveTo>
                  <a:cubicBezTo>
                    <a:pt x="926" y="329"/>
                    <a:pt x="926" y="329"/>
                    <a:pt x="926" y="329"/>
                  </a:cubicBezTo>
                  <a:cubicBezTo>
                    <a:pt x="1075" y="319"/>
                    <a:pt x="1277" y="255"/>
                    <a:pt x="1425" y="223"/>
                  </a:cubicBezTo>
                  <a:cubicBezTo>
                    <a:pt x="947" y="0"/>
                    <a:pt x="947" y="0"/>
                    <a:pt x="894" y="11"/>
                  </a:cubicBezTo>
                  <a:cubicBezTo>
                    <a:pt x="724" y="22"/>
                    <a:pt x="522" y="85"/>
                    <a:pt x="362" y="149"/>
                  </a:cubicBezTo>
                  <a:cubicBezTo>
                    <a:pt x="245" y="191"/>
                    <a:pt x="86" y="244"/>
                    <a:pt x="0" y="340"/>
                  </a:cubicBezTo>
                  <a:cubicBezTo>
                    <a:pt x="32" y="340"/>
                    <a:pt x="75" y="350"/>
                    <a:pt x="107" y="350"/>
                  </a:cubicBezTo>
                </a:path>
              </a:pathLst>
            </a:custGeom>
            <a:solidFill>
              <a:srgbClr val="FFA1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793" name="Freeform 58"/>
            <p:cNvSpPr>
              <a:spLocks noChangeAspect="1"/>
            </p:cNvSpPr>
            <p:nvPr/>
          </p:nvSpPr>
          <p:spPr bwMode="auto">
            <a:xfrm>
              <a:off x="2633" y="2312"/>
              <a:ext cx="134" cy="35"/>
            </a:xfrm>
            <a:custGeom>
              <a:avLst/>
              <a:gdLst>
                <a:gd name="T0" fmla="*/ 766 w 1116"/>
                <a:gd name="T1" fmla="*/ 270 h 291"/>
                <a:gd name="T2" fmla="*/ 1116 w 1116"/>
                <a:gd name="T3" fmla="*/ 194 h 291"/>
                <a:gd name="T4" fmla="*/ 734 w 1116"/>
                <a:gd name="T5" fmla="*/ 11 h 291"/>
                <a:gd name="T6" fmla="*/ 0 w 1116"/>
                <a:gd name="T7" fmla="*/ 281 h 291"/>
                <a:gd name="T8" fmla="*/ 766 w 1116"/>
                <a:gd name="T9" fmla="*/ 270 h 2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16"/>
                <a:gd name="T16" fmla="*/ 0 h 291"/>
                <a:gd name="T17" fmla="*/ 1116 w 1116"/>
                <a:gd name="T18" fmla="*/ 291 h 2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16" h="291">
                  <a:moveTo>
                    <a:pt x="766" y="270"/>
                  </a:moveTo>
                  <a:cubicBezTo>
                    <a:pt x="872" y="259"/>
                    <a:pt x="1010" y="216"/>
                    <a:pt x="1116" y="194"/>
                  </a:cubicBezTo>
                  <a:cubicBezTo>
                    <a:pt x="999" y="140"/>
                    <a:pt x="861" y="0"/>
                    <a:pt x="734" y="11"/>
                  </a:cubicBezTo>
                  <a:cubicBezTo>
                    <a:pt x="734" y="11"/>
                    <a:pt x="446" y="108"/>
                    <a:pt x="0" y="281"/>
                  </a:cubicBezTo>
                  <a:cubicBezTo>
                    <a:pt x="255" y="281"/>
                    <a:pt x="510" y="291"/>
                    <a:pt x="766" y="270"/>
                  </a:cubicBezTo>
                </a:path>
              </a:pathLst>
            </a:custGeom>
            <a:solidFill>
              <a:srgbClr val="FFA3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794" name="Freeform 59"/>
            <p:cNvSpPr>
              <a:spLocks noChangeAspect="1"/>
            </p:cNvSpPr>
            <p:nvPr/>
          </p:nvSpPr>
          <p:spPr bwMode="auto">
            <a:xfrm>
              <a:off x="2663" y="2116"/>
              <a:ext cx="72" cy="55"/>
            </a:xfrm>
            <a:custGeom>
              <a:avLst/>
              <a:gdLst>
                <a:gd name="T0" fmla="*/ 439 w 600"/>
                <a:gd name="T1" fmla="*/ 427 h 459"/>
                <a:gd name="T2" fmla="*/ 557 w 600"/>
                <a:gd name="T3" fmla="*/ 384 h 459"/>
                <a:gd name="T4" fmla="*/ 461 w 600"/>
                <a:gd name="T5" fmla="*/ 64 h 459"/>
                <a:gd name="T6" fmla="*/ 418 w 600"/>
                <a:gd name="T7" fmla="*/ 32 h 459"/>
                <a:gd name="T8" fmla="*/ 0 w 600"/>
                <a:gd name="T9" fmla="*/ 427 h 459"/>
                <a:gd name="T10" fmla="*/ 439 w 600"/>
                <a:gd name="T11" fmla="*/ 427 h 4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00"/>
                <a:gd name="T19" fmla="*/ 0 h 459"/>
                <a:gd name="T20" fmla="*/ 600 w 600"/>
                <a:gd name="T21" fmla="*/ 459 h 45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00" h="459">
                  <a:moveTo>
                    <a:pt x="439" y="427"/>
                  </a:moveTo>
                  <a:cubicBezTo>
                    <a:pt x="482" y="427"/>
                    <a:pt x="536" y="416"/>
                    <a:pt x="557" y="384"/>
                  </a:cubicBezTo>
                  <a:cubicBezTo>
                    <a:pt x="600" y="299"/>
                    <a:pt x="503" y="160"/>
                    <a:pt x="461" y="64"/>
                  </a:cubicBezTo>
                  <a:cubicBezTo>
                    <a:pt x="461" y="54"/>
                    <a:pt x="439" y="32"/>
                    <a:pt x="418" y="32"/>
                  </a:cubicBezTo>
                  <a:cubicBezTo>
                    <a:pt x="289" y="0"/>
                    <a:pt x="289" y="0"/>
                    <a:pt x="0" y="427"/>
                  </a:cubicBezTo>
                  <a:cubicBezTo>
                    <a:pt x="128" y="427"/>
                    <a:pt x="311" y="459"/>
                    <a:pt x="439" y="427"/>
                  </a:cubicBezTo>
                </a:path>
              </a:pathLst>
            </a:custGeom>
            <a:solidFill>
              <a:srgbClr val="FF9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795" name="Freeform 60"/>
            <p:cNvSpPr>
              <a:spLocks noChangeAspect="1"/>
            </p:cNvSpPr>
            <p:nvPr/>
          </p:nvSpPr>
          <p:spPr bwMode="auto">
            <a:xfrm>
              <a:off x="2669" y="2323"/>
              <a:ext cx="80" cy="20"/>
            </a:xfrm>
            <a:custGeom>
              <a:avLst/>
              <a:gdLst>
                <a:gd name="T0" fmla="*/ 455 w 666"/>
                <a:gd name="T1" fmla="*/ 157 h 167"/>
                <a:gd name="T2" fmla="*/ 666 w 666"/>
                <a:gd name="T3" fmla="*/ 115 h 167"/>
                <a:gd name="T4" fmla="*/ 444 w 666"/>
                <a:gd name="T5" fmla="*/ 11 h 167"/>
                <a:gd name="T6" fmla="*/ 0 w 666"/>
                <a:gd name="T7" fmla="*/ 157 h 167"/>
                <a:gd name="T8" fmla="*/ 455 w 666"/>
                <a:gd name="T9" fmla="*/ 157 h 1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66"/>
                <a:gd name="T16" fmla="*/ 0 h 167"/>
                <a:gd name="T17" fmla="*/ 666 w 666"/>
                <a:gd name="T18" fmla="*/ 167 h 1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66" h="167">
                  <a:moveTo>
                    <a:pt x="455" y="157"/>
                  </a:moveTo>
                  <a:cubicBezTo>
                    <a:pt x="518" y="146"/>
                    <a:pt x="603" y="125"/>
                    <a:pt x="666" y="115"/>
                  </a:cubicBezTo>
                  <a:cubicBezTo>
                    <a:pt x="603" y="84"/>
                    <a:pt x="518" y="0"/>
                    <a:pt x="444" y="11"/>
                  </a:cubicBezTo>
                  <a:cubicBezTo>
                    <a:pt x="307" y="21"/>
                    <a:pt x="137" y="115"/>
                    <a:pt x="0" y="157"/>
                  </a:cubicBezTo>
                  <a:cubicBezTo>
                    <a:pt x="137" y="157"/>
                    <a:pt x="317" y="167"/>
                    <a:pt x="455" y="157"/>
                  </a:cubicBezTo>
                </a:path>
              </a:pathLst>
            </a:custGeom>
            <a:solidFill>
              <a:srgbClr val="FFA6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796" name="Freeform 61"/>
            <p:cNvSpPr>
              <a:spLocks noChangeAspect="1"/>
            </p:cNvSpPr>
            <p:nvPr/>
          </p:nvSpPr>
          <p:spPr bwMode="auto">
            <a:xfrm>
              <a:off x="2705" y="2334"/>
              <a:ext cx="26" cy="5"/>
            </a:xfrm>
            <a:custGeom>
              <a:avLst/>
              <a:gdLst>
                <a:gd name="T0" fmla="*/ 151 w 216"/>
                <a:gd name="T1" fmla="*/ 42 h 42"/>
                <a:gd name="T2" fmla="*/ 216 w 216"/>
                <a:gd name="T3" fmla="*/ 21 h 42"/>
                <a:gd name="T4" fmla="*/ 0 w 216"/>
                <a:gd name="T5" fmla="*/ 42 h 42"/>
                <a:gd name="T6" fmla="*/ 151 w 216"/>
                <a:gd name="T7" fmla="*/ 42 h 4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"/>
                <a:gd name="T13" fmla="*/ 0 h 42"/>
                <a:gd name="T14" fmla="*/ 216 w 216"/>
                <a:gd name="T15" fmla="*/ 42 h 4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" h="42">
                  <a:moveTo>
                    <a:pt x="151" y="42"/>
                  </a:moveTo>
                  <a:cubicBezTo>
                    <a:pt x="173" y="42"/>
                    <a:pt x="195" y="31"/>
                    <a:pt x="216" y="21"/>
                  </a:cubicBezTo>
                  <a:cubicBezTo>
                    <a:pt x="162" y="0"/>
                    <a:pt x="65" y="21"/>
                    <a:pt x="0" y="42"/>
                  </a:cubicBezTo>
                  <a:cubicBezTo>
                    <a:pt x="43" y="42"/>
                    <a:pt x="108" y="42"/>
                    <a:pt x="151" y="42"/>
                  </a:cubicBezTo>
                </a:path>
              </a:pathLst>
            </a:custGeom>
            <a:solidFill>
              <a:srgbClr val="FFA9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797" name="Oval 62"/>
            <p:cNvSpPr>
              <a:spLocks noChangeAspect="1" noChangeArrowheads="1"/>
            </p:cNvSpPr>
            <p:nvPr/>
          </p:nvSpPr>
          <p:spPr bwMode="auto">
            <a:xfrm>
              <a:off x="2575" y="2016"/>
              <a:ext cx="649" cy="363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798" name="Freeform 63"/>
            <p:cNvSpPr>
              <a:spLocks noChangeAspect="1"/>
            </p:cNvSpPr>
            <p:nvPr/>
          </p:nvSpPr>
          <p:spPr bwMode="auto">
            <a:xfrm>
              <a:off x="2187" y="1571"/>
              <a:ext cx="1408" cy="1138"/>
            </a:xfrm>
            <a:custGeom>
              <a:avLst/>
              <a:gdLst>
                <a:gd name="T0" fmla="*/ 10892 w 11733"/>
                <a:gd name="T1" fmla="*/ 1971 h 9483"/>
                <a:gd name="T2" fmla="*/ 11233 w 11733"/>
                <a:gd name="T3" fmla="*/ 2578 h 9483"/>
                <a:gd name="T4" fmla="*/ 11286 w 11733"/>
                <a:gd name="T5" fmla="*/ 3101 h 9483"/>
                <a:gd name="T6" fmla="*/ 11276 w 11733"/>
                <a:gd name="T7" fmla="*/ 3569 h 9483"/>
                <a:gd name="T8" fmla="*/ 11244 w 11733"/>
                <a:gd name="T9" fmla="*/ 4060 h 9483"/>
                <a:gd name="T10" fmla="*/ 11201 w 11733"/>
                <a:gd name="T11" fmla="*/ 4582 h 9483"/>
                <a:gd name="T12" fmla="*/ 11127 w 11733"/>
                <a:gd name="T13" fmla="*/ 5146 h 9483"/>
                <a:gd name="T14" fmla="*/ 11020 w 11733"/>
                <a:gd name="T15" fmla="*/ 5732 h 9483"/>
                <a:gd name="T16" fmla="*/ 10871 w 11733"/>
                <a:gd name="T17" fmla="*/ 6350 h 9483"/>
                <a:gd name="T18" fmla="*/ 10509 w 11733"/>
                <a:gd name="T19" fmla="*/ 7970 h 9483"/>
                <a:gd name="T20" fmla="*/ 9955 w 11733"/>
                <a:gd name="T21" fmla="*/ 8513 h 9483"/>
                <a:gd name="T22" fmla="*/ 9167 w 11733"/>
                <a:gd name="T23" fmla="*/ 8897 h 9483"/>
                <a:gd name="T24" fmla="*/ 8326 w 11733"/>
                <a:gd name="T25" fmla="*/ 9153 h 9483"/>
                <a:gd name="T26" fmla="*/ 7400 w 11733"/>
                <a:gd name="T27" fmla="*/ 9323 h 9483"/>
                <a:gd name="T28" fmla="*/ 6463 w 11733"/>
                <a:gd name="T29" fmla="*/ 9409 h 9483"/>
                <a:gd name="T30" fmla="*/ 5547 w 11733"/>
                <a:gd name="T31" fmla="*/ 9430 h 9483"/>
                <a:gd name="T32" fmla="*/ 4642 w 11733"/>
                <a:gd name="T33" fmla="*/ 9398 h 9483"/>
                <a:gd name="T34" fmla="*/ 3759 w 11733"/>
                <a:gd name="T35" fmla="*/ 9302 h 9483"/>
                <a:gd name="T36" fmla="*/ 2886 w 11733"/>
                <a:gd name="T37" fmla="*/ 9132 h 9483"/>
                <a:gd name="T38" fmla="*/ 2034 w 11733"/>
                <a:gd name="T39" fmla="*/ 8865 h 9483"/>
                <a:gd name="T40" fmla="*/ 1278 w 11733"/>
                <a:gd name="T41" fmla="*/ 8471 h 9483"/>
                <a:gd name="T42" fmla="*/ 607 w 11733"/>
                <a:gd name="T43" fmla="*/ 7640 h 9483"/>
                <a:gd name="T44" fmla="*/ 511 w 11733"/>
                <a:gd name="T45" fmla="*/ 7086 h 9483"/>
                <a:gd name="T46" fmla="*/ 447 w 11733"/>
                <a:gd name="T47" fmla="*/ 6553 h 9483"/>
                <a:gd name="T48" fmla="*/ 298 w 11733"/>
                <a:gd name="T49" fmla="*/ 5914 h 9483"/>
                <a:gd name="T50" fmla="*/ 181 w 11733"/>
                <a:gd name="T51" fmla="*/ 5317 h 9483"/>
                <a:gd name="T52" fmla="*/ 96 w 11733"/>
                <a:gd name="T53" fmla="*/ 4752 h 9483"/>
                <a:gd name="T54" fmla="*/ 43 w 11733"/>
                <a:gd name="T55" fmla="*/ 4219 h 9483"/>
                <a:gd name="T56" fmla="*/ 11 w 11733"/>
                <a:gd name="T57" fmla="*/ 3708 h 9483"/>
                <a:gd name="T58" fmla="*/ 0 w 11733"/>
                <a:gd name="T59" fmla="*/ 3239 h 9483"/>
                <a:gd name="T60" fmla="*/ 11 w 11733"/>
                <a:gd name="T61" fmla="*/ 2770 h 9483"/>
                <a:gd name="T62" fmla="*/ 682 w 11733"/>
                <a:gd name="T63" fmla="*/ 1662 h 9483"/>
                <a:gd name="T64" fmla="*/ 1469 w 11733"/>
                <a:gd name="T65" fmla="*/ 1193 h 9483"/>
                <a:gd name="T66" fmla="*/ 2449 w 11733"/>
                <a:gd name="T67" fmla="*/ 842 h 9483"/>
                <a:gd name="T68" fmla="*/ 3407 w 11733"/>
                <a:gd name="T69" fmla="*/ 639 h 9483"/>
                <a:gd name="T70" fmla="*/ 4429 w 11733"/>
                <a:gd name="T71" fmla="*/ 511 h 9483"/>
                <a:gd name="T72" fmla="*/ 5409 w 11733"/>
                <a:gd name="T73" fmla="*/ 469 h 9483"/>
                <a:gd name="T74" fmla="*/ 6367 w 11733"/>
                <a:gd name="T75" fmla="*/ 479 h 9483"/>
                <a:gd name="T76" fmla="*/ 7315 w 11733"/>
                <a:gd name="T77" fmla="*/ 565 h 9483"/>
                <a:gd name="T78" fmla="*/ 8273 w 11733"/>
                <a:gd name="T79" fmla="*/ 714 h 9483"/>
                <a:gd name="T80" fmla="*/ 9189 w 11733"/>
                <a:gd name="T81" fmla="*/ 959 h 9483"/>
                <a:gd name="T82" fmla="*/ 10147 w 11733"/>
                <a:gd name="T83" fmla="*/ 1374 h 9483"/>
                <a:gd name="T84" fmla="*/ 1736 w 11733"/>
                <a:gd name="T85" fmla="*/ 3292 h 9483"/>
                <a:gd name="T86" fmla="*/ 4994 w 11733"/>
                <a:gd name="T87" fmla="*/ 7789 h 9483"/>
                <a:gd name="T88" fmla="*/ 10562 w 11733"/>
                <a:gd name="T89" fmla="*/ 7469 h 9483"/>
                <a:gd name="T90" fmla="*/ 9710 w 11733"/>
                <a:gd name="T91" fmla="*/ 1193 h 948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1733"/>
                <a:gd name="T139" fmla="*/ 0 h 9483"/>
                <a:gd name="T140" fmla="*/ 11733 w 11733"/>
                <a:gd name="T141" fmla="*/ 9483 h 948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1733" h="9483">
                  <a:moveTo>
                    <a:pt x="10147" y="1374"/>
                  </a:moveTo>
                  <a:cubicBezTo>
                    <a:pt x="10403" y="1524"/>
                    <a:pt x="10605" y="1673"/>
                    <a:pt x="10754" y="1811"/>
                  </a:cubicBezTo>
                  <a:cubicBezTo>
                    <a:pt x="10892" y="1971"/>
                    <a:pt x="10892" y="1971"/>
                    <a:pt x="10892" y="1971"/>
                  </a:cubicBezTo>
                  <a:cubicBezTo>
                    <a:pt x="10946" y="2035"/>
                    <a:pt x="11020" y="2131"/>
                    <a:pt x="11063" y="2205"/>
                  </a:cubicBezTo>
                  <a:cubicBezTo>
                    <a:pt x="11159" y="2365"/>
                    <a:pt x="11159" y="2365"/>
                    <a:pt x="11159" y="2365"/>
                  </a:cubicBezTo>
                  <a:cubicBezTo>
                    <a:pt x="11180" y="2429"/>
                    <a:pt x="11212" y="2514"/>
                    <a:pt x="11233" y="2578"/>
                  </a:cubicBezTo>
                  <a:cubicBezTo>
                    <a:pt x="11265" y="2749"/>
                    <a:pt x="11265" y="2749"/>
                    <a:pt x="11265" y="2749"/>
                  </a:cubicBezTo>
                  <a:cubicBezTo>
                    <a:pt x="11276" y="2813"/>
                    <a:pt x="11286" y="2898"/>
                    <a:pt x="11286" y="2951"/>
                  </a:cubicBezTo>
                  <a:cubicBezTo>
                    <a:pt x="11286" y="3101"/>
                    <a:pt x="11286" y="3101"/>
                    <a:pt x="11286" y="3101"/>
                  </a:cubicBezTo>
                  <a:cubicBezTo>
                    <a:pt x="11286" y="3154"/>
                    <a:pt x="11276" y="3207"/>
                    <a:pt x="11276" y="3260"/>
                  </a:cubicBezTo>
                  <a:cubicBezTo>
                    <a:pt x="11276" y="3410"/>
                    <a:pt x="11276" y="3410"/>
                    <a:pt x="11276" y="3410"/>
                  </a:cubicBezTo>
                  <a:cubicBezTo>
                    <a:pt x="11276" y="3452"/>
                    <a:pt x="11276" y="3516"/>
                    <a:pt x="11276" y="3569"/>
                  </a:cubicBezTo>
                  <a:cubicBezTo>
                    <a:pt x="11265" y="3729"/>
                    <a:pt x="11265" y="3729"/>
                    <a:pt x="11265" y="3729"/>
                  </a:cubicBezTo>
                  <a:cubicBezTo>
                    <a:pt x="11265" y="3782"/>
                    <a:pt x="11265" y="3846"/>
                    <a:pt x="11254" y="3889"/>
                  </a:cubicBezTo>
                  <a:cubicBezTo>
                    <a:pt x="11244" y="4060"/>
                    <a:pt x="11244" y="4060"/>
                    <a:pt x="11244" y="4060"/>
                  </a:cubicBezTo>
                  <a:cubicBezTo>
                    <a:pt x="11244" y="4113"/>
                    <a:pt x="11244" y="4177"/>
                    <a:pt x="11233" y="4230"/>
                  </a:cubicBezTo>
                  <a:cubicBezTo>
                    <a:pt x="11222" y="4411"/>
                    <a:pt x="11222" y="4411"/>
                    <a:pt x="11222" y="4411"/>
                  </a:cubicBezTo>
                  <a:cubicBezTo>
                    <a:pt x="11212" y="4464"/>
                    <a:pt x="11212" y="4528"/>
                    <a:pt x="11201" y="4582"/>
                  </a:cubicBezTo>
                  <a:cubicBezTo>
                    <a:pt x="11180" y="4763"/>
                    <a:pt x="11180" y="4763"/>
                    <a:pt x="11180" y="4763"/>
                  </a:cubicBezTo>
                  <a:cubicBezTo>
                    <a:pt x="11169" y="4827"/>
                    <a:pt x="11169" y="4901"/>
                    <a:pt x="11159" y="4955"/>
                  </a:cubicBezTo>
                  <a:cubicBezTo>
                    <a:pt x="11127" y="5146"/>
                    <a:pt x="11127" y="5146"/>
                    <a:pt x="11127" y="5146"/>
                  </a:cubicBezTo>
                  <a:cubicBezTo>
                    <a:pt x="11116" y="5200"/>
                    <a:pt x="11105" y="5274"/>
                    <a:pt x="11095" y="5338"/>
                  </a:cubicBezTo>
                  <a:cubicBezTo>
                    <a:pt x="11063" y="5530"/>
                    <a:pt x="11063" y="5530"/>
                    <a:pt x="11063" y="5530"/>
                  </a:cubicBezTo>
                  <a:cubicBezTo>
                    <a:pt x="11052" y="5594"/>
                    <a:pt x="11031" y="5668"/>
                    <a:pt x="11020" y="5732"/>
                  </a:cubicBezTo>
                  <a:cubicBezTo>
                    <a:pt x="10978" y="5935"/>
                    <a:pt x="10978" y="5935"/>
                    <a:pt x="10978" y="5935"/>
                  </a:cubicBezTo>
                  <a:cubicBezTo>
                    <a:pt x="10967" y="5999"/>
                    <a:pt x="10946" y="6073"/>
                    <a:pt x="10924" y="6137"/>
                  </a:cubicBezTo>
                  <a:cubicBezTo>
                    <a:pt x="10871" y="6350"/>
                    <a:pt x="10871" y="6350"/>
                    <a:pt x="10871" y="6350"/>
                  </a:cubicBezTo>
                  <a:cubicBezTo>
                    <a:pt x="10860" y="6414"/>
                    <a:pt x="10839" y="6500"/>
                    <a:pt x="10818" y="6564"/>
                  </a:cubicBezTo>
                  <a:cubicBezTo>
                    <a:pt x="10775" y="6745"/>
                    <a:pt x="10775" y="6745"/>
                    <a:pt x="10775" y="6745"/>
                  </a:cubicBezTo>
                  <a:cubicBezTo>
                    <a:pt x="10616" y="7789"/>
                    <a:pt x="10616" y="7789"/>
                    <a:pt x="10509" y="7970"/>
                  </a:cubicBezTo>
                  <a:cubicBezTo>
                    <a:pt x="10381" y="8141"/>
                    <a:pt x="10381" y="8141"/>
                    <a:pt x="10381" y="8141"/>
                  </a:cubicBezTo>
                  <a:cubicBezTo>
                    <a:pt x="10317" y="8215"/>
                    <a:pt x="10211" y="8311"/>
                    <a:pt x="10136" y="8375"/>
                  </a:cubicBezTo>
                  <a:cubicBezTo>
                    <a:pt x="9955" y="8513"/>
                    <a:pt x="9955" y="8513"/>
                    <a:pt x="9955" y="8513"/>
                  </a:cubicBezTo>
                  <a:cubicBezTo>
                    <a:pt x="9870" y="8567"/>
                    <a:pt x="9764" y="8631"/>
                    <a:pt x="9679" y="8673"/>
                  </a:cubicBezTo>
                  <a:cubicBezTo>
                    <a:pt x="9455" y="8780"/>
                    <a:pt x="9455" y="8780"/>
                    <a:pt x="9455" y="8780"/>
                  </a:cubicBezTo>
                  <a:cubicBezTo>
                    <a:pt x="9370" y="8822"/>
                    <a:pt x="9253" y="8865"/>
                    <a:pt x="9167" y="8897"/>
                  </a:cubicBezTo>
                  <a:cubicBezTo>
                    <a:pt x="8912" y="8993"/>
                    <a:pt x="8912" y="8993"/>
                    <a:pt x="8912" y="8993"/>
                  </a:cubicBezTo>
                  <a:cubicBezTo>
                    <a:pt x="8816" y="9014"/>
                    <a:pt x="8699" y="9057"/>
                    <a:pt x="8614" y="9078"/>
                  </a:cubicBezTo>
                  <a:cubicBezTo>
                    <a:pt x="8326" y="9153"/>
                    <a:pt x="8326" y="9153"/>
                    <a:pt x="8326" y="9153"/>
                  </a:cubicBezTo>
                  <a:cubicBezTo>
                    <a:pt x="8241" y="9174"/>
                    <a:pt x="8113" y="9195"/>
                    <a:pt x="8018" y="9217"/>
                  </a:cubicBezTo>
                  <a:cubicBezTo>
                    <a:pt x="7719" y="9270"/>
                    <a:pt x="7719" y="9270"/>
                    <a:pt x="7719" y="9270"/>
                  </a:cubicBezTo>
                  <a:cubicBezTo>
                    <a:pt x="7624" y="9281"/>
                    <a:pt x="7496" y="9302"/>
                    <a:pt x="7400" y="9323"/>
                  </a:cubicBezTo>
                  <a:cubicBezTo>
                    <a:pt x="7091" y="9355"/>
                    <a:pt x="7091" y="9355"/>
                    <a:pt x="7091" y="9355"/>
                  </a:cubicBezTo>
                  <a:cubicBezTo>
                    <a:pt x="6995" y="9366"/>
                    <a:pt x="6868" y="9377"/>
                    <a:pt x="6772" y="9387"/>
                  </a:cubicBezTo>
                  <a:cubicBezTo>
                    <a:pt x="6463" y="9409"/>
                    <a:pt x="6463" y="9409"/>
                    <a:pt x="6463" y="9409"/>
                  </a:cubicBezTo>
                  <a:cubicBezTo>
                    <a:pt x="6367" y="9409"/>
                    <a:pt x="6250" y="9419"/>
                    <a:pt x="6154" y="9419"/>
                  </a:cubicBezTo>
                  <a:cubicBezTo>
                    <a:pt x="5846" y="9430"/>
                    <a:pt x="5846" y="9430"/>
                    <a:pt x="5846" y="9430"/>
                  </a:cubicBezTo>
                  <a:cubicBezTo>
                    <a:pt x="5760" y="9430"/>
                    <a:pt x="5643" y="9430"/>
                    <a:pt x="5547" y="9430"/>
                  </a:cubicBezTo>
                  <a:cubicBezTo>
                    <a:pt x="5249" y="9430"/>
                    <a:pt x="5249" y="9430"/>
                    <a:pt x="5249" y="9430"/>
                  </a:cubicBezTo>
                  <a:cubicBezTo>
                    <a:pt x="5153" y="9419"/>
                    <a:pt x="5036" y="9419"/>
                    <a:pt x="4940" y="9409"/>
                  </a:cubicBezTo>
                  <a:cubicBezTo>
                    <a:pt x="4642" y="9398"/>
                    <a:pt x="4642" y="9398"/>
                    <a:pt x="4642" y="9398"/>
                  </a:cubicBezTo>
                  <a:cubicBezTo>
                    <a:pt x="4557" y="9387"/>
                    <a:pt x="4440" y="9377"/>
                    <a:pt x="4344" y="9366"/>
                  </a:cubicBezTo>
                  <a:cubicBezTo>
                    <a:pt x="4057" y="9334"/>
                    <a:pt x="4057" y="9334"/>
                    <a:pt x="4057" y="9334"/>
                  </a:cubicBezTo>
                  <a:cubicBezTo>
                    <a:pt x="3961" y="9323"/>
                    <a:pt x="3844" y="9313"/>
                    <a:pt x="3759" y="9302"/>
                  </a:cubicBezTo>
                  <a:cubicBezTo>
                    <a:pt x="3461" y="9249"/>
                    <a:pt x="3461" y="9249"/>
                    <a:pt x="3461" y="9249"/>
                  </a:cubicBezTo>
                  <a:cubicBezTo>
                    <a:pt x="3375" y="9238"/>
                    <a:pt x="3258" y="9217"/>
                    <a:pt x="3173" y="9195"/>
                  </a:cubicBezTo>
                  <a:cubicBezTo>
                    <a:pt x="2886" y="9132"/>
                    <a:pt x="2886" y="9132"/>
                    <a:pt x="2886" y="9132"/>
                  </a:cubicBezTo>
                  <a:cubicBezTo>
                    <a:pt x="2800" y="9110"/>
                    <a:pt x="2683" y="9078"/>
                    <a:pt x="2587" y="9057"/>
                  </a:cubicBezTo>
                  <a:cubicBezTo>
                    <a:pt x="2321" y="8972"/>
                    <a:pt x="2321" y="8972"/>
                    <a:pt x="2321" y="8972"/>
                  </a:cubicBezTo>
                  <a:cubicBezTo>
                    <a:pt x="2225" y="8940"/>
                    <a:pt x="2119" y="8897"/>
                    <a:pt x="2034" y="8865"/>
                  </a:cubicBezTo>
                  <a:cubicBezTo>
                    <a:pt x="1778" y="8759"/>
                    <a:pt x="1778" y="8759"/>
                    <a:pt x="1778" y="8759"/>
                  </a:cubicBezTo>
                  <a:cubicBezTo>
                    <a:pt x="1693" y="8716"/>
                    <a:pt x="1576" y="8663"/>
                    <a:pt x="1501" y="8609"/>
                  </a:cubicBezTo>
                  <a:cubicBezTo>
                    <a:pt x="1278" y="8471"/>
                    <a:pt x="1278" y="8471"/>
                    <a:pt x="1278" y="8471"/>
                  </a:cubicBezTo>
                  <a:cubicBezTo>
                    <a:pt x="1044" y="8290"/>
                    <a:pt x="1001" y="8268"/>
                    <a:pt x="852" y="8087"/>
                  </a:cubicBezTo>
                  <a:cubicBezTo>
                    <a:pt x="735" y="7927"/>
                    <a:pt x="735" y="7927"/>
                    <a:pt x="735" y="7927"/>
                  </a:cubicBezTo>
                  <a:cubicBezTo>
                    <a:pt x="692" y="7842"/>
                    <a:pt x="639" y="7725"/>
                    <a:pt x="607" y="7640"/>
                  </a:cubicBezTo>
                  <a:cubicBezTo>
                    <a:pt x="554" y="7469"/>
                    <a:pt x="554" y="7469"/>
                    <a:pt x="554" y="7469"/>
                  </a:cubicBezTo>
                  <a:cubicBezTo>
                    <a:pt x="554" y="7405"/>
                    <a:pt x="533" y="7320"/>
                    <a:pt x="522" y="7256"/>
                  </a:cubicBezTo>
                  <a:cubicBezTo>
                    <a:pt x="511" y="7086"/>
                    <a:pt x="511" y="7086"/>
                    <a:pt x="511" y="7086"/>
                  </a:cubicBezTo>
                  <a:cubicBezTo>
                    <a:pt x="511" y="7043"/>
                    <a:pt x="511" y="6968"/>
                    <a:pt x="501" y="6926"/>
                  </a:cubicBezTo>
                  <a:cubicBezTo>
                    <a:pt x="490" y="6798"/>
                    <a:pt x="490" y="6798"/>
                    <a:pt x="490" y="6798"/>
                  </a:cubicBezTo>
                  <a:cubicBezTo>
                    <a:pt x="479" y="6723"/>
                    <a:pt x="469" y="6617"/>
                    <a:pt x="447" y="6553"/>
                  </a:cubicBezTo>
                  <a:cubicBezTo>
                    <a:pt x="394" y="6329"/>
                    <a:pt x="394" y="6329"/>
                    <a:pt x="394" y="6329"/>
                  </a:cubicBezTo>
                  <a:cubicBezTo>
                    <a:pt x="373" y="6276"/>
                    <a:pt x="351" y="6191"/>
                    <a:pt x="341" y="6127"/>
                  </a:cubicBezTo>
                  <a:cubicBezTo>
                    <a:pt x="298" y="5914"/>
                    <a:pt x="298" y="5914"/>
                    <a:pt x="298" y="5914"/>
                  </a:cubicBezTo>
                  <a:cubicBezTo>
                    <a:pt x="277" y="5850"/>
                    <a:pt x="266" y="5775"/>
                    <a:pt x="245" y="5711"/>
                  </a:cubicBezTo>
                  <a:cubicBezTo>
                    <a:pt x="213" y="5509"/>
                    <a:pt x="213" y="5509"/>
                    <a:pt x="213" y="5509"/>
                  </a:cubicBezTo>
                  <a:cubicBezTo>
                    <a:pt x="202" y="5455"/>
                    <a:pt x="181" y="5370"/>
                    <a:pt x="181" y="5317"/>
                  </a:cubicBezTo>
                  <a:cubicBezTo>
                    <a:pt x="149" y="5125"/>
                    <a:pt x="149" y="5125"/>
                    <a:pt x="149" y="5125"/>
                  </a:cubicBezTo>
                  <a:cubicBezTo>
                    <a:pt x="139" y="5072"/>
                    <a:pt x="128" y="4987"/>
                    <a:pt x="117" y="4933"/>
                  </a:cubicBezTo>
                  <a:cubicBezTo>
                    <a:pt x="96" y="4752"/>
                    <a:pt x="96" y="4752"/>
                    <a:pt x="96" y="4752"/>
                  </a:cubicBezTo>
                  <a:cubicBezTo>
                    <a:pt x="85" y="4699"/>
                    <a:pt x="75" y="4624"/>
                    <a:pt x="75" y="4571"/>
                  </a:cubicBezTo>
                  <a:cubicBezTo>
                    <a:pt x="53" y="4390"/>
                    <a:pt x="53" y="4390"/>
                    <a:pt x="53" y="4390"/>
                  </a:cubicBezTo>
                  <a:cubicBezTo>
                    <a:pt x="53" y="4337"/>
                    <a:pt x="43" y="4262"/>
                    <a:pt x="43" y="4219"/>
                  </a:cubicBezTo>
                  <a:cubicBezTo>
                    <a:pt x="32" y="4038"/>
                    <a:pt x="32" y="4038"/>
                    <a:pt x="32" y="4038"/>
                  </a:cubicBezTo>
                  <a:cubicBezTo>
                    <a:pt x="21" y="3996"/>
                    <a:pt x="21" y="3921"/>
                    <a:pt x="21" y="3878"/>
                  </a:cubicBezTo>
                  <a:cubicBezTo>
                    <a:pt x="11" y="3708"/>
                    <a:pt x="11" y="3708"/>
                    <a:pt x="11" y="3708"/>
                  </a:cubicBezTo>
                  <a:cubicBezTo>
                    <a:pt x="11" y="3665"/>
                    <a:pt x="11" y="3601"/>
                    <a:pt x="11" y="3548"/>
                  </a:cubicBezTo>
                  <a:cubicBezTo>
                    <a:pt x="0" y="3388"/>
                    <a:pt x="0" y="3388"/>
                    <a:pt x="0" y="3388"/>
                  </a:cubicBezTo>
                  <a:cubicBezTo>
                    <a:pt x="0" y="3346"/>
                    <a:pt x="0" y="3282"/>
                    <a:pt x="0" y="3239"/>
                  </a:cubicBezTo>
                  <a:cubicBezTo>
                    <a:pt x="0" y="3090"/>
                    <a:pt x="0" y="3090"/>
                    <a:pt x="0" y="3090"/>
                  </a:cubicBezTo>
                  <a:cubicBezTo>
                    <a:pt x="0" y="3037"/>
                    <a:pt x="0" y="2983"/>
                    <a:pt x="0" y="2941"/>
                  </a:cubicBezTo>
                  <a:cubicBezTo>
                    <a:pt x="11" y="2770"/>
                    <a:pt x="11" y="2770"/>
                    <a:pt x="11" y="2770"/>
                  </a:cubicBezTo>
                  <a:cubicBezTo>
                    <a:pt x="64" y="2493"/>
                    <a:pt x="85" y="2408"/>
                    <a:pt x="234" y="2152"/>
                  </a:cubicBezTo>
                  <a:cubicBezTo>
                    <a:pt x="351" y="1992"/>
                    <a:pt x="351" y="1992"/>
                    <a:pt x="351" y="1992"/>
                  </a:cubicBezTo>
                  <a:cubicBezTo>
                    <a:pt x="533" y="1790"/>
                    <a:pt x="543" y="1779"/>
                    <a:pt x="682" y="1662"/>
                  </a:cubicBezTo>
                  <a:cubicBezTo>
                    <a:pt x="873" y="1524"/>
                    <a:pt x="873" y="1524"/>
                    <a:pt x="873" y="1524"/>
                  </a:cubicBezTo>
                  <a:cubicBezTo>
                    <a:pt x="980" y="1460"/>
                    <a:pt x="1118" y="1364"/>
                    <a:pt x="1235" y="1310"/>
                  </a:cubicBezTo>
                  <a:cubicBezTo>
                    <a:pt x="1469" y="1193"/>
                    <a:pt x="1469" y="1193"/>
                    <a:pt x="1469" y="1193"/>
                  </a:cubicBezTo>
                  <a:cubicBezTo>
                    <a:pt x="1576" y="1140"/>
                    <a:pt x="1714" y="1087"/>
                    <a:pt x="1831" y="1044"/>
                  </a:cubicBezTo>
                  <a:cubicBezTo>
                    <a:pt x="2098" y="948"/>
                    <a:pt x="2098" y="948"/>
                    <a:pt x="2098" y="948"/>
                  </a:cubicBezTo>
                  <a:cubicBezTo>
                    <a:pt x="2204" y="916"/>
                    <a:pt x="2343" y="874"/>
                    <a:pt x="2449" y="842"/>
                  </a:cubicBezTo>
                  <a:cubicBezTo>
                    <a:pt x="2747" y="767"/>
                    <a:pt x="2747" y="767"/>
                    <a:pt x="2747" y="767"/>
                  </a:cubicBezTo>
                  <a:cubicBezTo>
                    <a:pt x="2854" y="746"/>
                    <a:pt x="2992" y="714"/>
                    <a:pt x="3099" y="692"/>
                  </a:cubicBezTo>
                  <a:cubicBezTo>
                    <a:pt x="3407" y="639"/>
                    <a:pt x="3407" y="639"/>
                    <a:pt x="3407" y="639"/>
                  </a:cubicBezTo>
                  <a:cubicBezTo>
                    <a:pt x="3514" y="618"/>
                    <a:pt x="3652" y="597"/>
                    <a:pt x="3759" y="586"/>
                  </a:cubicBezTo>
                  <a:cubicBezTo>
                    <a:pt x="4089" y="543"/>
                    <a:pt x="4089" y="543"/>
                    <a:pt x="4089" y="543"/>
                  </a:cubicBezTo>
                  <a:cubicBezTo>
                    <a:pt x="4195" y="533"/>
                    <a:pt x="4334" y="522"/>
                    <a:pt x="4429" y="511"/>
                  </a:cubicBezTo>
                  <a:cubicBezTo>
                    <a:pt x="4759" y="490"/>
                    <a:pt x="4759" y="490"/>
                    <a:pt x="4759" y="490"/>
                  </a:cubicBezTo>
                  <a:cubicBezTo>
                    <a:pt x="4855" y="479"/>
                    <a:pt x="4983" y="479"/>
                    <a:pt x="5090" y="469"/>
                  </a:cubicBezTo>
                  <a:cubicBezTo>
                    <a:pt x="5409" y="469"/>
                    <a:pt x="5409" y="469"/>
                    <a:pt x="5409" y="469"/>
                  </a:cubicBezTo>
                  <a:cubicBezTo>
                    <a:pt x="5505" y="469"/>
                    <a:pt x="5633" y="469"/>
                    <a:pt x="5728" y="469"/>
                  </a:cubicBezTo>
                  <a:cubicBezTo>
                    <a:pt x="6048" y="469"/>
                    <a:pt x="6048" y="469"/>
                    <a:pt x="6048" y="469"/>
                  </a:cubicBezTo>
                  <a:cubicBezTo>
                    <a:pt x="6144" y="469"/>
                    <a:pt x="6271" y="479"/>
                    <a:pt x="6367" y="479"/>
                  </a:cubicBezTo>
                  <a:cubicBezTo>
                    <a:pt x="6687" y="501"/>
                    <a:pt x="6687" y="501"/>
                    <a:pt x="6687" y="501"/>
                  </a:cubicBezTo>
                  <a:cubicBezTo>
                    <a:pt x="6782" y="511"/>
                    <a:pt x="6910" y="522"/>
                    <a:pt x="7006" y="533"/>
                  </a:cubicBezTo>
                  <a:cubicBezTo>
                    <a:pt x="7315" y="565"/>
                    <a:pt x="7315" y="565"/>
                    <a:pt x="7315" y="565"/>
                  </a:cubicBezTo>
                  <a:cubicBezTo>
                    <a:pt x="7411" y="575"/>
                    <a:pt x="7538" y="597"/>
                    <a:pt x="7634" y="607"/>
                  </a:cubicBezTo>
                  <a:cubicBezTo>
                    <a:pt x="7943" y="660"/>
                    <a:pt x="7943" y="660"/>
                    <a:pt x="7943" y="660"/>
                  </a:cubicBezTo>
                  <a:cubicBezTo>
                    <a:pt x="8039" y="671"/>
                    <a:pt x="8167" y="703"/>
                    <a:pt x="8273" y="714"/>
                  </a:cubicBezTo>
                  <a:cubicBezTo>
                    <a:pt x="8571" y="788"/>
                    <a:pt x="8571" y="788"/>
                    <a:pt x="8571" y="788"/>
                  </a:cubicBezTo>
                  <a:cubicBezTo>
                    <a:pt x="8667" y="810"/>
                    <a:pt x="8805" y="842"/>
                    <a:pt x="8901" y="874"/>
                  </a:cubicBezTo>
                  <a:cubicBezTo>
                    <a:pt x="9189" y="959"/>
                    <a:pt x="9189" y="959"/>
                    <a:pt x="9189" y="959"/>
                  </a:cubicBezTo>
                  <a:cubicBezTo>
                    <a:pt x="9295" y="1001"/>
                    <a:pt x="9434" y="1044"/>
                    <a:pt x="9529" y="1087"/>
                  </a:cubicBezTo>
                  <a:cubicBezTo>
                    <a:pt x="9796" y="1193"/>
                    <a:pt x="9796" y="1193"/>
                    <a:pt x="9796" y="1193"/>
                  </a:cubicBezTo>
                  <a:cubicBezTo>
                    <a:pt x="9902" y="1246"/>
                    <a:pt x="10051" y="1321"/>
                    <a:pt x="10147" y="1374"/>
                  </a:cubicBezTo>
                  <a:cubicBezTo>
                    <a:pt x="10030" y="1310"/>
                    <a:pt x="9881" y="1246"/>
                    <a:pt x="9710" y="1193"/>
                  </a:cubicBezTo>
                  <a:cubicBezTo>
                    <a:pt x="9668" y="1183"/>
                    <a:pt x="9615" y="1161"/>
                    <a:pt x="9572" y="1151"/>
                  </a:cubicBezTo>
                  <a:cubicBezTo>
                    <a:pt x="5782" y="0"/>
                    <a:pt x="586" y="1417"/>
                    <a:pt x="1736" y="3292"/>
                  </a:cubicBezTo>
                  <a:cubicBezTo>
                    <a:pt x="2172" y="3985"/>
                    <a:pt x="3205" y="3900"/>
                    <a:pt x="3556" y="4688"/>
                  </a:cubicBezTo>
                  <a:cubicBezTo>
                    <a:pt x="3801" y="5221"/>
                    <a:pt x="3929" y="5796"/>
                    <a:pt x="4216" y="6318"/>
                  </a:cubicBezTo>
                  <a:cubicBezTo>
                    <a:pt x="4994" y="7789"/>
                    <a:pt x="4994" y="7789"/>
                    <a:pt x="4994" y="7789"/>
                  </a:cubicBezTo>
                  <a:cubicBezTo>
                    <a:pt x="4791" y="8141"/>
                    <a:pt x="4312" y="7895"/>
                    <a:pt x="4089" y="8204"/>
                  </a:cubicBezTo>
                  <a:cubicBezTo>
                    <a:pt x="4057" y="8258"/>
                    <a:pt x="4035" y="8364"/>
                    <a:pt x="4057" y="8428"/>
                  </a:cubicBezTo>
                  <a:cubicBezTo>
                    <a:pt x="4355" y="9068"/>
                    <a:pt x="10136" y="9483"/>
                    <a:pt x="10562" y="7469"/>
                  </a:cubicBezTo>
                  <a:cubicBezTo>
                    <a:pt x="10605" y="7267"/>
                    <a:pt x="10403" y="7182"/>
                    <a:pt x="10339" y="7032"/>
                  </a:cubicBezTo>
                  <a:cubicBezTo>
                    <a:pt x="10307" y="6958"/>
                    <a:pt x="10360" y="6777"/>
                    <a:pt x="10477" y="6489"/>
                  </a:cubicBezTo>
                  <a:cubicBezTo>
                    <a:pt x="11733" y="3633"/>
                    <a:pt x="11478" y="1843"/>
                    <a:pt x="9710" y="1193"/>
                  </a:cubicBezTo>
                  <a:cubicBezTo>
                    <a:pt x="9881" y="1246"/>
                    <a:pt x="10030" y="1310"/>
                    <a:pt x="10147" y="1374"/>
                  </a:cubicBezTo>
                </a:path>
              </a:pathLst>
            </a:custGeom>
            <a:solidFill>
              <a:srgbClr val="FF9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799" name="Freeform 64"/>
            <p:cNvSpPr>
              <a:spLocks noChangeAspect="1"/>
            </p:cNvSpPr>
            <p:nvPr/>
          </p:nvSpPr>
          <p:spPr bwMode="auto">
            <a:xfrm>
              <a:off x="2187" y="1541"/>
              <a:ext cx="1359" cy="1181"/>
            </a:xfrm>
            <a:custGeom>
              <a:avLst/>
              <a:gdLst>
                <a:gd name="T0" fmla="*/ 11283 w 11325"/>
                <a:gd name="T1" fmla="*/ 3351 h 9841"/>
                <a:gd name="T2" fmla="*/ 11272 w 11325"/>
                <a:gd name="T3" fmla="*/ 3819 h 9841"/>
                <a:gd name="T4" fmla="*/ 11240 w 11325"/>
                <a:gd name="T5" fmla="*/ 4309 h 9841"/>
                <a:gd name="T6" fmla="*/ 11197 w 11325"/>
                <a:gd name="T7" fmla="*/ 4830 h 9841"/>
                <a:gd name="T8" fmla="*/ 11123 w 11325"/>
                <a:gd name="T9" fmla="*/ 5394 h 9841"/>
                <a:gd name="T10" fmla="*/ 11016 w 11325"/>
                <a:gd name="T11" fmla="*/ 5979 h 9841"/>
                <a:gd name="T12" fmla="*/ 10867 w 11325"/>
                <a:gd name="T13" fmla="*/ 6596 h 9841"/>
                <a:gd name="T14" fmla="*/ 10506 w 11325"/>
                <a:gd name="T15" fmla="*/ 8214 h 9841"/>
                <a:gd name="T16" fmla="*/ 9952 w 11325"/>
                <a:gd name="T17" fmla="*/ 8756 h 9841"/>
                <a:gd name="T18" fmla="*/ 9164 w 11325"/>
                <a:gd name="T19" fmla="*/ 9139 h 9841"/>
                <a:gd name="T20" fmla="*/ 8324 w 11325"/>
                <a:gd name="T21" fmla="*/ 9395 h 9841"/>
                <a:gd name="T22" fmla="*/ 7398 w 11325"/>
                <a:gd name="T23" fmla="*/ 9565 h 9841"/>
                <a:gd name="T24" fmla="*/ 6461 w 11325"/>
                <a:gd name="T25" fmla="*/ 9650 h 9841"/>
                <a:gd name="T26" fmla="*/ 5546 w 11325"/>
                <a:gd name="T27" fmla="*/ 9671 h 9841"/>
                <a:gd name="T28" fmla="*/ 4641 w 11325"/>
                <a:gd name="T29" fmla="*/ 9639 h 9841"/>
                <a:gd name="T30" fmla="*/ 3757 w 11325"/>
                <a:gd name="T31" fmla="*/ 9544 h 9841"/>
                <a:gd name="T32" fmla="*/ 2885 w 11325"/>
                <a:gd name="T33" fmla="*/ 9373 h 9841"/>
                <a:gd name="T34" fmla="*/ 2033 w 11325"/>
                <a:gd name="T35" fmla="*/ 9107 h 9841"/>
                <a:gd name="T36" fmla="*/ 1277 w 11325"/>
                <a:gd name="T37" fmla="*/ 8714 h 9841"/>
                <a:gd name="T38" fmla="*/ 607 w 11325"/>
                <a:gd name="T39" fmla="*/ 7884 h 9841"/>
                <a:gd name="T40" fmla="*/ 511 w 11325"/>
                <a:gd name="T41" fmla="*/ 7331 h 9841"/>
                <a:gd name="T42" fmla="*/ 447 w 11325"/>
                <a:gd name="T43" fmla="*/ 6799 h 9841"/>
                <a:gd name="T44" fmla="*/ 298 w 11325"/>
                <a:gd name="T45" fmla="*/ 6160 h 9841"/>
                <a:gd name="T46" fmla="*/ 181 w 11325"/>
                <a:gd name="T47" fmla="*/ 5564 h 9841"/>
                <a:gd name="T48" fmla="*/ 96 w 11325"/>
                <a:gd name="T49" fmla="*/ 5000 h 9841"/>
                <a:gd name="T50" fmla="*/ 43 w 11325"/>
                <a:gd name="T51" fmla="*/ 4468 h 9841"/>
                <a:gd name="T52" fmla="*/ 11 w 11325"/>
                <a:gd name="T53" fmla="*/ 3958 h 9841"/>
                <a:gd name="T54" fmla="*/ 0 w 11325"/>
                <a:gd name="T55" fmla="*/ 3490 h 9841"/>
                <a:gd name="T56" fmla="*/ 11 w 11325"/>
                <a:gd name="T57" fmla="*/ 3021 h 9841"/>
                <a:gd name="T58" fmla="*/ 681 w 11325"/>
                <a:gd name="T59" fmla="*/ 1915 h 9841"/>
                <a:gd name="T60" fmla="*/ 1469 w 11325"/>
                <a:gd name="T61" fmla="*/ 1447 h 9841"/>
                <a:gd name="T62" fmla="*/ 2448 w 11325"/>
                <a:gd name="T63" fmla="*/ 1096 h 9841"/>
                <a:gd name="T64" fmla="*/ 3406 w 11325"/>
                <a:gd name="T65" fmla="*/ 894 h 9841"/>
                <a:gd name="T66" fmla="*/ 4428 w 11325"/>
                <a:gd name="T67" fmla="*/ 766 h 9841"/>
                <a:gd name="T68" fmla="*/ 5407 w 11325"/>
                <a:gd name="T69" fmla="*/ 723 h 9841"/>
                <a:gd name="T70" fmla="*/ 6365 w 11325"/>
                <a:gd name="T71" fmla="*/ 734 h 9841"/>
                <a:gd name="T72" fmla="*/ 7312 w 11325"/>
                <a:gd name="T73" fmla="*/ 819 h 9841"/>
                <a:gd name="T74" fmla="*/ 8270 w 11325"/>
                <a:gd name="T75" fmla="*/ 968 h 9841"/>
                <a:gd name="T76" fmla="*/ 9186 w 11325"/>
                <a:gd name="T77" fmla="*/ 1213 h 9841"/>
                <a:gd name="T78" fmla="*/ 10144 w 11325"/>
                <a:gd name="T79" fmla="*/ 1628 h 9841"/>
                <a:gd name="T80" fmla="*/ 3289 w 11325"/>
                <a:gd name="T81" fmla="*/ 5117 h 9841"/>
                <a:gd name="T82" fmla="*/ 3768 w 11325"/>
                <a:gd name="T83" fmla="*/ 8416 h 9841"/>
                <a:gd name="T84" fmla="*/ 10644 w 11325"/>
                <a:gd name="T85" fmla="*/ 7618 h 9841"/>
                <a:gd name="T86" fmla="*/ 11080 w 11325"/>
                <a:gd name="T87" fmla="*/ 5000 h 9841"/>
                <a:gd name="T88" fmla="*/ 11229 w 11325"/>
                <a:gd name="T89" fmla="*/ 2830 h 9841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1325"/>
                <a:gd name="T136" fmla="*/ 0 h 9841"/>
                <a:gd name="T137" fmla="*/ 11325 w 11325"/>
                <a:gd name="T138" fmla="*/ 9841 h 9841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1325" h="9841">
                  <a:moveTo>
                    <a:pt x="11229" y="2830"/>
                  </a:moveTo>
                  <a:cubicBezTo>
                    <a:pt x="11240" y="2883"/>
                    <a:pt x="11272" y="3011"/>
                    <a:pt x="11283" y="3202"/>
                  </a:cubicBezTo>
                  <a:cubicBezTo>
                    <a:pt x="11283" y="3351"/>
                    <a:pt x="11283" y="3351"/>
                    <a:pt x="11283" y="3351"/>
                  </a:cubicBezTo>
                  <a:cubicBezTo>
                    <a:pt x="11283" y="3404"/>
                    <a:pt x="11272" y="3458"/>
                    <a:pt x="11272" y="3511"/>
                  </a:cubicBezTo>
                  <a:cubicBezTo>
                    <a:pt x="11272" y="3660"/>
                    <a:pt x="11272" y="3660"/>
                    <a:pt x="11272" y="3660"/>
                  </a:cubicBezTo>
                  <a:cubicBezTo>
                    <a:pt x="11272" y="3702"/>
                    <a:pt x="11272" y="3766"/>
                    <a:pt x="11272" y="3819"/>
                  </a:cubicBezTo>
                  <a:cubicBezTo>
                    <a:pt x="11261" y="3979"/>
                    <a:pt x="11261" y="3979"/>
                    <a:pt x="11261" y="3979"/>
                  </a:cubicBezTo>
                  <a:cubicBezTo>
                    <a:pt x="11261" y="4032"/>
                    <a:pt x="11261" y="4096"/>
                    <a:pt x="11251" y="4139"/>
                  </a:cubicBezTo>
                  <a:cubicBezTo>
                    <a:pt x="11240" y="4309"/>
                    <a:pt x="11240" y="4309"/>
                    <a:pt x="11240" y="4309"/>
                  </a:cubicBezTo>
                  <a:cubicBezTo>
                    <a:pt x="11240" y="4362"/>
                    <a:pt x="11240" y="4426"/>
                    <a:pt x="11229" y="4479"/>
                  </a:cubicBezTo>
                  <a:cubicBezTo>
                    <a:pt x="11219" y="4660"/>
                    <a:pt x="11219" y="4660"/>
                    <a:pt x="11219" y="4660"/>
                  </a:cubicBezTo>
                  <a:cubicBezTo>
                    <a:pt x="11208" y="4713"/>
                    <a:pt x="11208" y="4777"/>
                    <a:pt x="11197" y="4830"/>
                  </a:cubicBezTo>
                  <a:cubicBezTo>
                    <a:pt x="11176" y="5011"/>
                    <a:pt x="11176" y="5011"/>
                    <a:pt x="11176" y="5011"/>
                  </a:cubicBezTo>
                  <a:cubicBezTo>
                    <a:pt x="11165" y="5075"/>
                    <a:pt x="11165" y="5149"/>
                    <a:pt x="11155" y="5203"/>
                  </a:cubicBezTo>
                  <a:cubicBezTo>
                    <a:pt x="11123" y="5394"/>
                    <a:pt x="11123" y="5394"/>
                    <a:pt x="11123" y="5394"/>
                  </a:cubicBezTo>
                  <a:cubicBezTo>
                    <a:pt x="11112" y="5447"/>
                    <a:pt x="11102" y="5522"/>
                    <a:pt x="11091" y="5586"/>
                  </a:cubicBezTo>
                  <a:cubicBezTo>
                    <a:pt x="11059" y="5777"/>
                    <a:pt x="11059" y="5777"/>
                    <a:pt x="11059" y="5777"/>
                  </a:cubicBezTo>
                  <a:cubicBezTo>
                    <a:pt x="11048" y="5841"/>
                    <a:pt x="11027" y="5915"/>
                    <a:pt x="11016" y="5979"/>
                  </a:cubicBezTo>
                  <a:cubicBezTo>
                    <a:pt x="10974" y="6181"/>
                    <a:pt x="10974" y="6181"/>
                    <a:pt x="10974" y="6181"/>
                  </a:cubicBezTo>
                  <a:cubicBezTo>
                    <a:pt x="10963" y="6245"/>
                    <a:pt x="10942" y="6320"/>
                    <a:pt x="10921" y="6384"/>
                  </a:cubicBezTo>
                  <a:cubicBezTo>
                    <a:pt x="10867" y="6596"/>
                    <a:pt x="10867" y="6596"/>
                    <a:pt x="10867" y="6596"/>
                  </a:cubicBezTo>
                  <a:cubicBezTo>
                    <a:pt x="10857" y="6660"/>
                    <a:pt x="10836" y="6745"/>
                    <a:pt x="10814" y="6809"/>
                  </a:cubicBezTo>
                  <a:cubicBezTo>
                    <a:pt x="10772" y="6990"/>
                    <a:pt x="10772" y="6990"/>
                    <a:pt x="10772" y="6990"/>
                  </a:cubicBezTo>
                  <a:cubicBezTo>
                    <a:pt x="10612" y="8033"/>
                    <a:pt x="10612" y="8033"/>
                    <a:pt x="10506" y="8214"/>
                  </a:cubicBezTo>
                  <a:cubicBezTo>
                    <a:pt x="10378" y="8384"/>
                    <a:pt x="10378" y="8384"/>
                    <a:pt x="10378" y="8384"/>
                  </a:cubicBezTo>
                  <a:cubicBezTo>
                    <a:pt x="10314" y="8458"/>
                    <a:pt x="10208" y="8554"/>
                    <a:pt x="10133" y="8618"/>
                  </a:cubicBezTo>
                  <a:cubicBezTo>
                    <a:pt x="9952" y="8756"/>
                    <a:pt x="9952" y="8756"/>
                    <a:pt x="9952" y="8756"/>
                  </a:cubicBezTo>
                  <a:cubicBezTo>
                    <a:pt x="9867" y="8809"/>
                    <a:pt x="9760" y="8873"/>
                    <a:pt x="9675" y="8916"/>
                  </a:cubicBezTo>
                  <a:cubicBezTo>
                    <a:pt x="9452" y="9022"/>
                    <a:pt x="9452" y="9022"/>
                    <a:pt x="9452" y="9022"/>
                  </a:cubicBezTo>
                  <a:cubicBezTo>
                    <a:pt x="9367" y="9065"/>
                    <a:pt x="9250" y="9107"/>
                    <a:pt x="9164" y="9139"/>
                  </a:cubicBezTo>
                  <a:cubicBezTo>
                    <a:pt x="8909" y="9235"/>
                    <a:pt x="8909" y="9235"/>
                    <a:pt x="8909" y="9235"/>
                  </a:cubicBezTo>
                  <a:cubicBezTo>
                    <a:pt x="8813" y="9256"/>
                    <a:pt x="8696" y="9299"/>
                    <a:pt x="8611" y="9320"/>
                  </a:cubicBezTo>
                  <a:cubicBezTo>
                    <a:pt x="8324" y="9395"/>
                    <a:pt x="8324" y="9395"/>
                    <a:pt x="8324" y="9395"/>
                  </a:cubicBezTo>
                  <a:cubicBezTo>
                    <a:pt x="8238" y="9416"/>
                    <a:pt x="8111" y="9437"/>
                    <a:pt x="8015" y="9458"/>
                  </a:cubicBezTo>
                  <a:cubicBezTo>
                    <a:pt x="7717" y="9512"/>
                    <a:pt x="7717" y="9512"/>
                    <a:pt x="7717" y="9512"/>
                  </a:cubicBezTo>
                  <a:cubicBezTo>
                    <a:pt x="7621" y="9522"/>
                    <a:pt x="7493" y="9544"/>
                    <a:pt x="7398" y="9565"/>
                  </a:cubicBezTo>
                  <a:cubicBezTo>
                    <a:pt x="7089" y="9597"/>
                    <a:pt x="7089" y="9597"/>
                    <a:pt x="7089" y="9597"/>
                  </a:cubicBezTo>
                  <a:cubicBezTo>
                    <a:pt x="6993" y="9607"/>
                    <a:pt x="6865" y="9618"/>
                    <a:pt x="6770" y="9629"/>
                  </a:cubicBezTo>
                  <a:cubicBezTo>
                    <a:pt x="6461" y="9650"/>
                    <a:pt x="6461" y="9650"/>
                    <a:pt x="6461" y="9650"/>
                  </a:cubicBezTo>
                  <a:cubicBezTo>
                    <a:pt x="6365" y="9650"/>
                    <a:pt x="6248" y="9661"/>
                    <a:pt x="6152" y="9661"/>
                  </a:cubicBezTo>
                  <a:cubicBezTo>
                    <a:pt x="5844" y="9671"/>
                    <a:pt x="5844" y="9671"/>
                    <a:pt x="5844" y="9671"/>
                  </a:cubicBezTo>
                  <a:cubicBezTo>
                    <a:pt x="5758" y="9671"/>
                    <a:pt x="5641" y="9671"/>
                    <a:pt x="5546" y="9671"/>
                  </a:cubicBezTo>
                  <a:cubicBezTo>
                    <a:pt x="5248" y="9671"/>
                    <a:pt x="5248" y="9671"/>
                    <a:pt x="5248" y="9671"/>
                  </a:cubicBezTo>
                  <a:cubicBezTo>
                    <a:pt x="5152" y="9661"/>
                    <a:pt x="5035" y="9661"/>
                    <a:pt x="4939" y="9650"/>
                  </a:cubicBezTo>
                  <a:cubicBezTo>
                    <a:pt x="4641" y="9639"/>
                    <a:pt x="4641" y="9639"/>
                    <a:pt x="4641" y="9639"/>
                  </a:cubicBezTo>
                  <a:cubicBezTo>
                    <a:pt x="4556" y="9629"/>
                    <a:pt x="4439" y="9618"/>
                    <a:pt x="4343" y="9607"/>
                  </a:cubicBezTo>
                  <a:cubicBezTo>
                    <a:pt x="4055" y="9575"/>
                    <a:pt x="4055" y="9575"/>
                    <a:pt x="4055" y="9575"/>
                  </a:cubicBezTo>
                  <a:cubicBezTo>
                    <a:pt x="3960" y="9565"/>
                    <a:pt x="3843" y="9554"/>
                    <a:pt x="3757" y="9544"/>
                  </a:cubicBezTo>
                  <a:cubicBezTo>
                    <a:pt x="3459" y="9490"/>
                    <a:pt x="3459" y="9490"/>
                    <a:pt x="3459" y="9490"/>
                  </a:cubicBezTo>
                  <a:cubicBezTo>
                    <a:pt x="3374" y="9480"/>
                    <a:pt x="3257" y="9458"/>
                    <a:pt x="3172" y="9437"/>
                  </a:cubicBezTo>
                  <a:cubicBezTo>
                    <a:pt x="2885" y="9373"/>
                    <a:pt x="2885" y="9373"/>
                    <a:pt x="2885" y="9373"/>
                  </a:cubicBezTo>
                  <a:cubicBezTo>
                    <a:pt x="2799" y="9352"/>
                    <a:pt x="2682" y="9320"/>
                    <a:pt x="2587" y="9299"/>
                  </a:cubicBezTo>
                  <a:cubicBezTo>
                    <a:pt x="2320" y="9214"/>
                    <a:pt x="2320" y="9214"/>
                    <a:pt x="2320" y="9214"/>
                  </a:cubicBezTo>
                  <a:cubicBezTo>
                    <a:pt x="2225" y="9182"/>
                    <a:pt x="2118" y="9139"/>
                    <a:pt x="2033" y="9107"/>
                  </a:cubicBezTo>
                  <a:cubicBezTo>
                    <a:pt x="1778" y="9001"/>
                    <a:pt x="1778" y="9001"/>
                    <a:pt x="1778" y="9001"/>
                  </a:cubicBezTo>
                  <a:cubicBezTo>
                    <a:pt x="1692" y="8958"/>
                    <a:pt x="1575" y="8905"/>
                    <a:pt x="1501" y="8852"/>
                  </a:cubicBezTo>
                  <a:cubicBezTo>
                    <a:pt x="1277" y="8714"/>
                    <a:pt x="1277" y="8714"/>
                    <a:pt x="1277" y="8714"/>
                  </a:cubicBezTo>
                  <a:cubicBezTo>
                    <a:pt x="1043" y="8533"/>
                    <a:pt x="1001" y="8512"/>
                    <a:pt x="852" y="8331"/>
                  </a:cubicBezTo>
                  <a:cubicBezTo>
                    <a:pt x="735" y="8171"/>
                    <a:pt x="735" y="8171"/>
                    <a:pt x="735" y="8171"/>
                  </a:cubicBezTo>
                  <a:cubicBezTo>
                    <a:pt x="692" y="8086"/>
                    <a:pt x="639" y="7969"/>
                    <a:pt x="607" y="7884"/>
                  </a:cubicBezTo>
                  <a:cubicBezTo>
                    <a:pt x="554" y="7714"/>
                    <a:pt x="554" y="7714"/>
                    <a:pt x="554" y="7714"/>
                  </a:cubicBezTo>
                  <a:cubicBezTo>
                    <a:pt x="554" y="7650"/>
                    <a:pt x="532" y="7565"/>
                    <a:pt x="522" y="7501"/>
                  </a:cubicBezTo>
                  <a:cubicBezTo>
                    <a:pt x="511" y="7331"/>
                    <a:pt x="511" y="7331"/>
                    <a:pt x="511" y="7331"/>
                  </a:cubicBezTo>
                  <a:cubicBezTo>
                    <a:pt x="511" y="7288"/>
                    <a:pt x="511" y="7213"/>
                    <a:pt x="500" y="7171"/>
                  </a:cubicBezTo>
                  <a:cubicBezTo>
                    <a:pt x="490" y="7043"/>
                    <a:pt x="490" y="7043"/>
                    <a:pt x="490" y="7043"/>
                  </a:cubicBezTo>
                  <a:cubicBezTo>
                    <a:pt x="479" y="6969"/>
                    <a:pt x="468" y="6862"/>
                    <a:pt x="447" y="6799"/>
                  </a:cubicBezTo>
                  <a:cubicBezTo>
                    <a:pt x="394" y="6575"/>
                    <a:pt x="394" y="6575"/>
                    <a:pt x="394" y="6575"/>
                  </a:cubicBezTo>
                  <a:cubicBezTo>
                    <a:pt x="373" y="6522"/>
                    <a:pt x="351" y="6437"/>
                    <a:pt x="341" y="6373"/>
                  </a:cubicBezTo>
                  <a:cubicBezTo>
                    <a:pt x="298" y="6160"/>
                    <a:pt x="298" y="6160"/>
                    <a:pt x="298" y="6160"/>
                  </a:cubicBezTo>
                  <a:cubicBezTo>
                    <a:pt x="277" y="6096"/>
                    <a:pt x="266" y="6022"/>
                    <a:pt x="245" y="5958"/>
                  </a:cubicBezTo>
                  <a:cubicBezTo>
                    <a:pt x="213" y="5756"/>
                    <a:pt x="213" y="5756"/>
                    <a:pt x="213" y="5756"/>
                  </a:cubicBezTo>
                  <a:cubicBezTo>
                    <a:pt x="202" y="5703"/>
                    <a:pt x="181" y="5618"/>
                    <a:pt x="181" y="5564"/>
                  </a:cubicBezTo>
                  <a:cubicBezTo>
                    <a:pt x="149" y="5373"/>
                    <a:pt x="149" y="5373"/>
                    <a:pt x="149" y="5373"/>
                  </a:cubicBezTo>
                  <a:cubicBezTo>
                    <a:pt x="139" y="5320"/>
                    <a:pt x="128" y="5235"/>
                    <a:pt x="117" y="5181"/>
                  </a:cubicBezTo>
                  <a:cubicBezTo>
                    <a:pt x="96" y="5000"/>
                    <a:pt x="96" y="5000"/>
                    <a:pt x="96" y="5000"/>
                  </a:cubicBezTo>
                  <a:cubicBezTo>
                    <a:pt x="85" y="4947"/>
                    <a:pt x="75" y="4873"/>
                    <a:pt x="75" y="4820"/>
                  </a:cubicBezTo>
                  <a:cubicBezTo>
                    <a:pt x="53" y="4639"/>
                    <a:pt x="53" y="4639"/>
                    <a:pt x="53" y="4639"/>
                  </a:cubicBezTo>
                  <a:cubicBezTo>
                    <a:pt x="53" y="4585"/>
                    <a:pt x="43" y="4511"/>
                    <a:pt x="43" y="4468"/>
                  </a:cubicBezTo>
                  <a:cubicBezTo>
                    <a:pt x="32" y="4288"/>
                    <a:pt x="32" y="4288"/>
                    <a:pt x="32" y="4288"/>
                  </a:cubicBezTo>
                  <a:cubicBezTo>
                    <a:pt x="21" y="4245"/>
                    <a:pt x="21" y="4171"/>
                    <a:pt x="21" y="4128"/>
                  </a:cubicBezTo>
                  <a:cubicBezTo>
                    <a:pt x="11" y="3958"/>
                    <a:pt x="11" y="3958"/>
                    <a:pt x="11" y="3958"/>
                  </a:cubicBezTo>
                  <a:cubicBezTo>
                    <a:pt x="11" y="3915"/>
                    <a:pt x="11" y="3851"/>
                    <a:pt x="11" y="3798"/>
                  </a:cubicBezTo>
                  <a:cubicBezTo>
                    <a:pt x="0" y="3639"/>
                    <a:pt x="0" y="3639"/>
                    <a:pt x="0" y="3639"/>
                  </a:cubicBezTo>
                  <a:cubicBezTo>
                    <a:pt x="0" y="3596"/>
                    <a:pt x="0" y="3532"/>
                    <a:pt x="0" y="3490"/>
                  </a:cubicBezTo>
                  <a:cubicBezTo>
                    <a:pt x="0" y="3341"/>
                    <a:pt x="0" y="3341"/>
                    <a:pt x="0" y="3341"/>
                  </a:cubicBezTo>
                  <a:cubicBezTo>
                    <a:pt x="0" y="3287"/>
                    <a:pt x="0" y="3234"/>
                    <a:pt x="0" y="3192"/>
                  </a:cubicBezTo>
                  <a:cubicBezTo>
                    <a:pt x="11" y="3021"/>
                    <a:pt x="11" y="3021"/>
                    <a:pt x="11" y="3021"/>
                  </a:cubicBezTo>
                  <a:cubicBezTo>
                    <a:pt x="64" y="2745"/>
                    <a:pt x="85" y="2660"/>
                    <a:pt x="234" y="2404"/>
                  </a:cubicBezTo>
                  <a:cubicBezTo>
                    <a:pt x="351" y="2245"/>
                    <a:pt x="351" y="2245"/>
                    <a:pt x="351" y="2245"/>
                  </a:cubicBezTo>
                  <a:cubicBezTo>
                    <a:pt x="532" y="2043"/>
                    <a:pt x="543" y="2032"/>
                    <a:pt x="681" y="1915"/>
                  </a:cubicBezTo>
                  <a:cubicBezTo>
                    <a:pt x="873" y="1777"/>
                    <a:pt x="873" y="1777"/>
                    <a:pt x="873" y="1777"/>
                  </a:cubicBezTo>
                  <a:cubicBezTo>
                    <a:pt x="979" y="1713"/>
                    <a:pt x="1118" y="1617"/>
                    <a:pt x="1235" y="1564"/>
                  </a:cubicBezTo>
                  <a:cubicBezTo>
                    <a:pt x="1469" y="1447"/>
                    <a:pt x="1469" y="1447"/>
                    <a:pt x="1469" y="1447"/>
                  </a:cubicBezTo>
                  <a:cubicBezTo>
                    <a:pt x="1575" y="1394"/>
                    <a:pt x="1714" y="1340"/>
                    <a:pt x="1831" y="1298"/>
                  </a:cubicBezTo>
                  <a:cubicBezTo>
                    <a:pt x="2097" y="1202"/>
                    <a:pt x="2097" y="1202"/>
                    <a:pt x="2097" y="1202"/>
                  </a:cubicBezTo>
                  <a:cubicBezTo>
                    <a:pt x="2203" y="1170"/>
                    <a:pt x="2342" y="1128"/>
                    <a:pt x="2448" y="1096"/>
                  </a:cubicBezTo>
                  <a:cubicBezTo>
                    <a:pt x="2746" y="1021"/>
                    <a:pt x="2746" y="1021"/>
                    <a:pt x="2746" y="1021"/>
                  </a:cubicBezTo>
                  <a:cubicBezTo>
                    <a:pt x="2853" y="1000"/>
                    <a:pt x="2991" y="968"/>
                    <a:pt x="3097" y="947"/>
                  </a:cubicBezTo>
                  <a:cubicBezTo>
                    <a:pt x="3406" y="894"/>
                    <a:pt x="3406" y="894"/>
                    <a:pt x="3406" y="894"/>
                  </a:cubicBezTo>
                  <a:cubicBezTo>
                    <a:pt x="3513" y="872"/>
                    <a:pt x="3651" y="851"/>
                    <a:pt x="3757" y="840"/>
                  </a:cubicBezTo>
                  <a:cubicBezTo>
                    <a:pt x="4087" y="798"/>
                    <a:pt x="4087" y="798"/>
                    <a:pt x="4087" y="798"/>
                  </a:cubicBezTo>
                  <a:cubicBezTo>
                    <a:pt x="4194" y="787"/>
                    <a:pt x="4332" y="776"/>
                    <a:pt x="4428" y="766"/>
                  </a:cubicBezTo>
                  <a:cubicBezTo>
                    <a:pt x="4758" y="745"/>
                    <a:pt x="4758" y="745"/>
                    <a:pt x="4758" y="745"/>
                  </a:cubicBezTo>
                  <a:cubicBezTo>
                    <a:pt x="4854" y="734"/>
                    <a:pt x="4981" y="734"/>
                    <a:pt x="5088" y="723"/>
                  </a:cubicBezTo>
                  <a:cubicBezTo>
                    <a:pt x="5407" y="723"/>
                    <a:pt x="5407" y="723"/>
                    <a:pt x="5407" y="723"/>
                  </a:cubicBezTo>
                  <a:cubicBezTo>
                    <a:pt x="5503" y="723"/>
                    <a:pt x="5631" y="723"/>
                    <a:pt x="5726" y="723"/>
                  </a:cubicBezTo>
                  <a:cubicBezTo>
                    <a:pt x="6046" y="723"/>
                    <a:pt x="6046" y="723"/>
                    <a:pt x="6046" y="723"/>
                  </a:cubicBezTo>
                  <a:cubicBezTo>
                    <a:pt x="6142" y="723"/>
                    <a:pt x="6269" y="734"/>
                    <a:pt x="6365" y="734"/>
                  </a:cubicBezTo>
                  <a:cubicBezTo>
                    <a:pt x="6684" y="755"/>
                    <a:pt x="6684" y="755"/>
                    <a:pt x="6684" y="755"/>
                  </a:cubicBezTo>
                  <a:cubicBezTo>
                    <a:pt x="6780" y="766"/>
                    <a:pt x="6908" y="776"/>
                    <a:pt x="7004" y="787"/>
                  </a:cubicBezTo>
                  <a:cubicBezTo>
                    <a:pt x="7312" y="819"/>
                    <a:pt x="7312" y="819"/>
                    <a:pt x="7312" y="819"/>
                  </a:cubicBezTo>
                  <a:cubicBezTo>
                    <a:pt x="7408" y="830"/>
                    <a:pt x="7536" y="851"/>
                    <a:pt x="7632" y="862"/>
                  </a:cubicBezTo>
                  <a:cubicBezTo>
                    <a:pt x="7940" y="915"/>
                    <a:pt x="7940" y="915"/>
                    <a:pt x="7940" y="915"/>
                  </a:cubicBezTo>
                  <a:cubicBezTo>
                    <a:pt x="8036" y="925"/>
                    <a:pt x="8164" y="957"/>
                    <a:pt x="8270" y="968"/>
                  </a:cubicBezTo>
                  <a:cubicBezTo>
                    <a:pt x="8568" y="1042"/>
                    <a:pt x="8568" y="1042"/>
                    <a:pt x="8568" y="1042"/>
                  </a:cubicBezTo>
                  <a:cubicBezTo>
                    <a:pt x="8664" y="1064"/>
                    <a:pt x="8803" y="1096"/>
                    <a:pt x="8898" y="1128"/>
                  </a:cubicBezTo>
                  <a:cubicBezTo>
                    <a:pt x="9186" y="1213"/>
                    <a:pt x="9186" y="1213"/>
                    <a:pt x="9186" y="1213"/>
                  </a:cubicBezTo>
                  <a:cubicBezTo>
                    <a:pt x="9292" y="1255"/>
                    <a:pt x="9431" y="1298"/>
                    <a:pt x="9526" y="1340"/>
                  </a:cubicBezTo>
                  <a:cubicBezTo>
                    <a:pt x="9792" y="1447"/>
                    <a:pt x="9792" y="1447"/>
                    <a:pt x="9792" y="1447"/>
                  </a:cubicBezTo>
                  <a:cubicBezTo>
                    <a:pt x="9899" y="1500"/>
                    <a:pt x="10048" y="1574"/>
                    <a:pt x="10144" y="1628"/>
                  </a:cubicBezTo>
                  <a:cubicBezTo>
                    <a:pt x="10112" y="1606"/>
                    <a:pt x="10112" y="1606"/>
                    <a:pt x="10112" y="1606"/>
                  </a:cubicBezTo>
                  <a:cubicBezTo>
                    <a:pt x="6929" y="0"/>
                    <a:pt x="724" y="1138"/>
                    <a:pt x="1373" y="3202"/>
                  </a:cubicBezTo>
                  <a:cubicBezTo>
                    <a:pt x="1682" y="4171"/>
                    <a:pt x="3012" y="4117"/>
                    <a:pt x="3289" y="5117"/>
                  </a:cubicBezTo>
                  <a:cubicBezTo>
                    <a:pt x="3438" y="5692"/>
                    <a:pt x="3725" y="6341"/>
                    <a:pt x="4130" y="7075"/>
                  </a:cubicBezTo>
                  <a:cubicBezTo>
                    <a:pt x="4609" y="7916"/>
                    <a:pt x="4609" y="7916"/>
                    <a:pt x="4566" y="8011"/>
                  </a:cubicBezTo>
                  <a:cubicBezTo>
                    <a:pt x="4396" y="8331"/>
                    <a:pt x="3960" y="8128"/>
                    <a:pt x="3768" y="8416"/>
                  </a:cubicBezTo>
                  <a:cubicBezTo>
                    <a:pt x="3725" y="8469"/>
                    <a:pt x="3715" y="8575"/>
                    <a:pt x="3736" y="8639"/>
                  </a:cubicBezTo>
                  <a:cubicBezTo>
                    <a:pt x="3970" y="9161"/>
                    <a:pt x="9824" y="9841"/>
                    <a:pt x="10591" y="7777"/>
                  </a:cubicBezTo>
                  <a:cubicBezTo>
                    <a:pt x="10612" y="7724"/>
                    <a:pt x="10633" y="7671"/>
                    <a:pt x="10644" y="7618"/>
                  </a:cubicBezTo>
                  <a:cubicBezTo>
                    <a:pt x="10655" y="7437"/>
                    <a:pt x="10474" y="7320"/>
                    <a:pt x="10484" y="7139"/>
                  </a:cubicBezTo>
                  <a:cubicBezTo>
                    <a:pt x="10484" y="7075"/>
                    <a:pt x="10484" y="7075"/>
                    <a:pt x="10687" y="6511"/>
                  </a:cubicBezTo>
                  <a:cubicBezTo>
                    <a:pt x="10899" y="5884"/>
                    <a:pt x="11016" y="5341"/>
                    <a:pt x="11080" y="5000"/>
                  </a:cubicBezTo>
                  <a:cubicBezTo>
                    <a:pt x="11102" y="4894"/>
                    <a:pt x="11134" y="4703"/>
                    <a:pt x="11155" y="4458"/>
                  </a:cubicBezTo>
                  <a:cubicBezTo>
                    <a:pt x="11325" y="3032"/>
                    <a:pt x="11283" y="2947"/>
                    <a:pt x="11176" y="2670"/>
                  </a:cubicBezTo>
                  <a:cubicBezTo>
                    <a:pt x="11187" y="2724"/>
                    <a:pt x="11219" y="2787"/>
                    <a:pt x="11229" y="2830"/>
                  </a:cubicBezTo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800" name="Freeform 65"/>
            <p:cNvSpPr>
              <a:spLocks noChangeAspect="1"/>
            </p:cNvSpPr>
            <p:nvPr/>
          </p:nvSpPr>
          <p:spPr bwMode="auto">
            <a:xfrm>
              <a:off x="3401" y="1734"/>
              <a:ext cx="23" cy="14"/>
            </a:xfrm>
            <a:custGeom>
              <a:avLst/>
              <a:gdLst>
                <a:gd name="T0" fmla="*/ 32 w 191"/>
                <a:gd name="T1" fmla="*/ 21 h 117"/>
                <a:gd name="T2" fmla="*/ 191 w 191"/>
                <a:gd name="T3" fmla="*/ 117 h 117"/>
                <a:gd name="T4" fmla="*/ 32 w 191"/>
                <a:gd name="T5" fmla="*/ 21 h 117"/>
                <a:gd name="T6" fmla="*/ 0 w 191"/>
                <a:gd name="T7" fmla="*/ 0 h 117"/>
                <a:gd name="T8" fmla="*/ 32 w 191"/>
                <a:gd name="T9" fmla="*/ 21 h 1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1"/>
                <a:gd name="T16" fmla="*/ 0 h 117"/>
                <a:gd name="T17" fmla="*/ 191 w 191"/>
                <a:gd name="T18" fmla="*/ 117 h 1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1" h="117">
                  <a:moveTo>
                    <a:pt x="32" y="21"/>
                  </a:moveTo>
                  <a:cubicBezTo>
                    <a:pt x="85" y="53"/>
                    <a:pt x="149" y="85"/>
                    <a:pt x="191" y="117"/>
                  </a:cubicBezTo>
                  <a:cubicBezTo>
                    <a:pt x="149" y="85"/>
                    <a:pt x="85" y="53"/>
                    <a:pt x="32" y="2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11"/>
                    <a:pt x="21" y="11"/>
                    <a:pt x="32" y="21"/>
                  </a:cubicBezTo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801" name="Freeform 66"/>
            <p:cNvSpPr>
              <a:spLocks noChangeAspect="1"/>
            </p:cNvSpPr>
            <p:nvPr/>
          </p:nvSpPr>
          <p:spPr bwMode="auto">
            <a:xfrm>
              <a:off x="2187" y="1545"/>
              <a:ext cx="1356" cy="1196"/>
            </a:xfrm>
            <a:custGeom>
              <a:avLst/>
              <a:gdLst>
                <a:gd name="T0" fmla="*/ 11279 w 11300"/>
                <a:gd name="T1" fmla="*/ 3631 h 9967"/>
                <a:gd name="T2" fmla="*/ 11258 w 11300"/>
                <a:gd name="T3" fmla="*/ 4110 h 9967"/>
                <a:gd name="T4" fmla="*/ 11226 w 11300"/>
                <a:gd name="T5" fmla="*/ 4632 h 9967"/>
                <a:gd name="T6" fmla="*/ 11162 w 11300"/>
                <a:gd name="T7" fmla="*/ 5175 h 9967"/>
                <a:gd name="T8" fmla="*/ 11066 w 11300"/>
                <a:gd name="T9" fmla="*/ 5750 h 9967"/>
                <a:gd name="T10" fmla="*/ 10927 w 11300"/>
                <a:gd name="T11" fmla="*/ 6357 h 9967"/>
                <a:gd name="T12" fmla="*/ 10778 w 11300"/>
                <a:gd name="T13" fmla="*/ 6964 h 9967"/>
                <a:gd name="T14" fmla="*/ 10139 w 11300"/>
                <a:gd name="T15" fmla="*/ 8593 h 9967"/>
                <a:gd name="T16" fmla="*/ 9458 w 11300"/>
                <a:gd name="T17" fmla="*/ 8998 h 9967"/>
                <a:gd name="T18" fmla="*/ 8616 w 11300"/>
                <a:gd name="T19" fmla="*/ 9296 h 9967"/>
                <a:gd name="T20" fmla="*/ 7722 w 11300"/>
                <a:gd name="T21" fmla="*/ 9488 h 9967"/>
                <a:gd name="T22" fmla="*/ 6774 w 11300"/>
                <a:gd name="T23" fmla="*/ 9605 h 9967"/>
                <a:gd name="T24" fmla="*/ 5847 w 11300"/>
                <a:gd name="T25" fmla="*/ 9647 h 9967"/>
                <a:gd name="T26" fmla="*/ 4942 w 11300"/>
                <a:gd name="T27" fmla="*/ 9626 h 9967"/>
                <a:gd name="T28" fmla="*/ 4058 w 11300"/>
                <a:gd name="T29" fmla="*/ 9552 h 9967"/>
                <a:gd name="T30" fmla="*/ 3174 w 11300"/>
                <a:gd name="T31" fmla="*/ 9413 h 9967"/>
                <a:gd name="T32" fmla="*/ 2322 w 11300"/>
                <a:gd name="T33" fmla="*/ 9189 h 9967"/>
                <a:gd name="T34" fmla="*/ 1502 w 11300"/>
                <a:gd name="T35" fmla="*/ 8827 h 9967"/>
                <a:gd name="T36" fmla="*/ 735 w 11300"/>
                <a:gd name="T37" fmla="*/ 8146 h 9967"/>
                <a:gd name="T38" fmla="*/ 522 w 11300"/>
                <a:gd name="T39" fmla="*/ 7475 h 9967"/>
                <a:gd name="T40" fmla="*/ 490 w 11300"/>
                <a:gd name="T41" fmla="*/ 7017 h 9967"/>
                <a:gd name="T42" fmla="*/ 341 w 11300"/>
                <a:gd name="T43" fmla="*/ 6346 h 9967"/>
                <a:gd name="T44" fmla="*/ 213 w 11300"/>
                <a:gd name="T45" fmla="*/ 5729 h 9967"/>
                <a:gd name="T46" fmla="*/ 117 w 11300"/>
                <a:gd name="T47" fmla="*/ 5154 h 9967"/>
                <a:gd name="T48" fmla="*/ 53 w 11300"/>
                <a:gd name="T49" fmla="*/ 4611 h 9967"/>
                <a:gd name="T50" fmla="*/ 21 w 11300"/>
                <a:gd name="T51" fmla="*/ 4100 h 9967"/>
                <a:gd name="T52" fmla="*/ 0 w 11300"/>
                <a:gd name="T53" fmla="*/ 3610 h 9967"/>
                <a:gd name="T54" fmla="*/ 0 w 11300"/>
                <a:gd name="T55" fmla="*/ 3163 h 9967"/>
                <a:gd name="T56" fmla="*/ 352 w 11300"/>
                <a:gd name="T57" fmla="*/ 2215 h 9967"/>
                <a:gd name="T58" fmla="*/ 1236 w 11300"/>
                <a:gd name="T59" fmla="*/ 1533 h 9967"/>
                <a:gd name="T60" fmla="*/ 2098 w 11300"/>
                <a:gd name="T61" fmla="*/ 1171 h 9967"/>
                <a:gd name="T62" fmla="*/ 3099 w 11300"/>
                <a:gd name="T63" fmla="*/ 916 h 9967"/>
                <a:gd name="T64" fmla="*/ 4090 w 11300"/>
                <a:gd name="T65" fmla="*/ 767 h 9967"/>
                <a:gd name="T66" fmla="*/ 5091 w 11300"/>
                <a:gd name="T67" fmla="*/ 692 h 9967"/>
                <a:gd name="T68" fmla="*/ 6050 w 11300"/>
                <a:gd name="T69" fmla="*/ 692 h 9967"/>
                <a:gd name="T70" fmla="*/ 7008 w 11300"/>
                <a:gd name="T71" fmla="*/ 756 h 9967"/>
                <a:gd name="T72" fmla="*/ 7945 w 11300"/>
                <a:gd name="T73" fmla="*/ 884 h 9967"/>
                <a:gd name="T74" fmla="*/ 8904 w 11300"/>
                <a:gd name="T75" fmla="*/ 1097 h 9967"/>
                <a:gd name="T76" fmla="*/ 9106 w 11300"/>
                <a:gd name="T77" fmla="*/ 1161 h 9967"/>
                <a:gd name="T78" fmla="*/ 3611 w 11300"/>
                <a:gd name="T79" fmla="*/ 6730 h 9967"/>
                <a:gd name="T80" fmla="*/ 3419 w 11300"/>
                <a:gd name="T81" fmla="*/ 8572 h 9967"/>
                <a:gd name="T82" fmla="*/ 11098 w 11300"/>
                <a:gd name="T83" fmla="*/ 5239 h 9967"/>
                <a:gd name="T84" fmla="*/ 11289 w 11300"/>
                <a:gd name="T85" fmla="*/ 3141 h 9967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1300"/>
                <a:gd name="T130" fmla="*/ 0 h 9967"/>
                <a:gd name="T131" fmla="*/ 11300 w 11300"/>
                <a:gd name="T132" fmla="*/ 9967 h 9967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1300" h="9967">
                  <a:moveTo>
                    <a:pt x="11289" y="3173"/>
                  </a:moveTo>
                  <a:cubicBezTo>
                    <a:pt x="11289" y="3280"/>
                    <a:pt x="11279" y="3376"/>
                    <a:pt x="11279" y="3482"/>
                  </a:cubicBezTo>
                  <a:cubicBezTo>
                    <a:pt x="11279" y="3631"/>
                    <a:pt x="11279" y="3631"/>
                    <a:pt x="11279" y="3631"/>
                  </a:cubicBezTo>
                  <a:cubicBezTo>
                    <a:pt x="11279" y="3674"/>
                    <a:pt x="11279" y="3738"/>
                    <a:pt x="11279" y="3791"/>
                  </a:cubicBezTo>
                  <a:cubicBezTo>
                    <a:pt x="11268" y="3951"/>
                    <a:pt x="11268" y="3951"/>
                    <a:pt x="11268" y="3951"/>
                  </a:cubicBezTo>
                  <a:cubicBezTo>
                    <a:pt x="11268" y="4004"/>
                    <a:pt x="11268" y="4068"/>
                    <a:pt x="11258" y="4110"/>
                  </a:cubicBezTo>
                  <a:cubicBezTo>
                    <a:pt x="11247" y="4281"/>
                    <a:pt x="11247" y="4281"/>
                    <a:pt x="11247" y="4281"/>
                  </a:cubicBezTo>
                  <a:cubicBezTo>
                    <a:pt x="11247" y="4334"/>
                    <a:pt x="11247" y="4398"/>
                    <a:pt x="11236" y="4451"/>
                  </a:cubicBezTo>
                  <a:cubicBezTo>
                    <a:pt x="11226" y="4632"/>
                    <a:pt x="11226" y="4632"/>
                    <a:pt x="11226" y="4632"/>
                  </a:cubicBezTo>
                  <a:cubicBezTo>
                    <a:pt x="11215" y="4685"/>
                    <a:pt x="11215" y="4749"/>
                    <a:pt x="11204" y="4802"/>
                  </a:cubicBezTo>
                  <a:cubicBezTo>
                    <a:pt x="11183" y="4983"/>
                    <a:pt x="11183" y="4983"/>
                    <a:pt x="11183" y="4983"/>
                  </a:cubicBezTo>
                  <a:cubicBezTo>
                    <a:pt x="11172" y="5047"/>
                    <a:pt x="11172" y="5122"/>
                    <a:pt x="11162" y="5175"/>
                  </a:cubicBezTo>
                  <a:cubicBezTo>
                    <a:pt x="11130" y="5367"/>
                    <a:pt x="11130" y="5367"/>
                    <a:pt x="11130" y="5367"/>
                  </a:cubicBezTo>
                  <a:cubicBezTo>
                    <a:pt x="11119" y="5420"/>
                    <a:pt x="11108" y="5495"/>
                    <a:pt x="11098" y="5558"/>
                  </a:cubicBezTo>
                  <a:cubicBezTo>
                    <a:pt x="11066" y="5750"/>
                    <a:pt x="11066" y="5750"/>
                    <a:pt x="11066" y="5750"/>
                  </a:cubicBezTo>
                  <a:cubicBezTo>
                    <a:pt x="11055" y="5814"/>
                    <a:pt x="11034" y="5889"/>
                    <a:pt x="11023" y="5952"/>
                  </a:cubicBezTo>
                  <a:cubicBezTo>
                    <a:pt x="10981" y="6155"/>
                    <a:pt x="10981" y="6155"/>
                    <a:pt x="10981" y="6155"/>
                  </a:cubicBezTo>
                  <a:cubicBezTo>
                    <a:pt x="10970" y="6219"/>
                    <a:pt x="10949" y="6293"/>
                    <a:pt x="10927" y="6357"/>
                  </a:cubicBezTo>
                  <a:cubicBezTo>
                    <a:pt x="10874" y="6570"/>
                    <a:pt x="10874" y="6570"/>
                    <a:pt x="10874" y="6570"/>
                  </a:cubicBezTo>
                  <a:cubicBezTo>
                    <a:pt x="10863" y="6634"/>
                    <a:pt x="10842" y="6719"/>
                    <a:pt x="10821" y="6783"/>
                  </a:cubicBezTo>
                  <a:cubicBezTo>
                    <a:pt x="10778" y="6964"/>
                    <a:pt x="10778" y="6964"/>
                    <a:pt x="10778" y="6964"/>
                  </a:cubicBezTo>
                  <a:cubicBezTo>
                    <a:pt x="10619" y="8008"/>
                    <a:pt x="10619" y="8008"/>
                    <a:pt x="10512" y="8189"/>
                  </a:cubicBezTo>
                  <a:cubicBezTo>
                    <a:pt x="10384" y="8359"/>
                    <a:pt x="10384" y="8359"/>
                    <a:pt x="10384" y="8359"/>
                  </a:cubicBezTo>
                  <a:cubicBezTo>
                    <a:pt x="10320" y="8433"/>
                    <a:pt x="10214" y="8529"/>
                    <a:pt x="10139" y="8593"/>
                  </a:cubicBezTo>
                  <a:cubicBezTo>
                    <a:pt x="9958" y="8732"/>
                    <a:pt x="9958" y="8732"/>
                    <a:pt x="9958" y="8732"/>
                  </a:cubicBezTo>
                  <a:cubicBezTo>
                    <a:pt x="9873" y="8785"/>
                    <a:pt x="9766" y="8849"/>
                    <a:pt x="9681" y="8891"/>
                  </a:cubicBezTo>
                  <a:cubicBezTo>
                    <a:pt x="9458" y="8998"/>
                    <a:pt x="9458" y="8998"/>
                    <a:pt x="9458" y="8998"/>
                  </a:cubicBezTo>
                  <a:cubicBezTo>
                    <a:pt x="9372" y="9040"/>
                    <a:pt x="9255" y="9083"/>
                    <a:pt x="9170" y="9115"/>
                  </a:cubicBezTo>
                  <a:cubicBezTo>
                    <a:pt x="8914" y="9211"/>
                    <a:pt x="8914" y="9211"/>
                    <a:pt x="8914" y="9211"/>
                  </a:cubicBezTo>
                  <a:cubicBezTo>
                    <a:pt x="8819" y="9232"/>
                    <a:pt x="8701" y="9275"/>
                    <a:pt x="8616" y="9296"/>
                  </a:cubicBezTo>
                  <a:cubicBezTo>
                    <a:pt x="8329" y="9371"/>
                    <a:pt x="8329" y="9371"/>
                    <a:pt x="8329" y="9371"/>
                  </a:cubicBezTo>
                  <a:cubicBezTo>
                    <a:pt x="8243" y="9392"/>
                    <a:pt x="8116" y="9413"/>
                    <a:pt x="8020" y="9434"/>
                  </a:cubicBezTo>
                  <a:cubicBezTo>
                    <a:pt x="7722" y="9488"/>
                    <a:pt x="7722" y="9488"/>
                    <a:pt x="7722" y="9488"/>
                  </a:cubicBezTo>
                  <a:cubicBezTo>
                    <a:pt x="7626" y="9498"/>
                    <a:pt x="7498" y="9520"/>
                    <a:pt x="7402" y="9541"/>
                  </a:cubicBezTo>
                  <a:cubicBezTo>
                    <a:pt x="7093" y="9573"/>
                    <a:pt x="7093" y="9573"/>
                    <a:pt x="7093" y="9573"/>
                  </a:cubicBezTo>
                  <a:cubicBezTo>
                    <a:pt x="6997" y="9583"/>
                    <a:pt x="6870" y="9594"/>
                    <a:pt x="6774" y="9605"/>
                  </a:cubicBezTo>
                  <a:cubicBezTo>
                    <a:pt x="6465" y="9626"/>
                    <a:pt x="6465" y="9626"/>
                    <a:pt x="6465" y="9626"/>
                  </a:cubicBezTo>
                  <a:cubicBezTo>
                    <a:pt x="6369" y="9626"/>
                    <a:pt x="6252" y="9637"/>
                    <a:pt x="6156" y="9637"/>
                  </a:cubicBezTo>
                  <a:cubicBezTo>
                    <a:pt x="5847" y="9647"/>
                    <a:pt x="5847" y="9647"/>
                    <a:pt x="5847" y="9647"/>
                  </a:cubicBezTo>
                  <a:cubicBezTo>
                    <a:pt x="5762" y="9647"/>
                    <a:pt x="5645" y="9647"/>
                    <a:pt x="5549" y="9647"/>
                  </a:cubicBezTo>
                  <a:cubicBezTo>
                    <a:pt x="5251" y="9647"/>
                    <a:pt x="5251" y="9647"/>
                    <a:pt x="5251" y="9647"/>
                  </a:cubicBezTo>
                  <a:cubicBezTo>
                    <a:pt x="5155" y="9637"/>
                    <a:pt x="5038" y="9637"/>
                    <a:pt x="4942" y="9626"/>
                  </a:cubicBezTo>
                  <a:cubicBezTo>
                    <a:pt x="4644" y="9615"/>
                    <a:pt x="4644" y="9615"/>
                    <a:pt x="4644" y="9615"/>
                  </a:cubicBezTo>
                  <a:cubicBezTo>
                    <a:pt x="4558" y="9605"/>
                    <a:pt x="4441" y="9594"/>
                    <a:pt x="4345" y="9583"/>
                  </a:cubicBezTo>
                  <a:cubicBezTo>
                    <a:pt x="4058" y="9552"/>
                    <a:pt x="4058" y="9552"/>
                    <a:pt x="4058" y="9552"/>
                  </a:cubicBezTo>
                  <a:cubicBezTo>
                    <a:pt x="3962" y="9541"/>
                    <a:pt x="3845" y="9530"/>
                    <a:pt x="3760" y="9520"/>
                  </a:cubicBezTo>
                  <a:cubicBezTo>
                    <a:pt x="3461" y="9466"/>
                    <a:pt x="3461" y="9466"/>
                    <a:pt x="3461" y="9466"/>
                  </a:cubicBezTo>
                  <a:cubicBezTo>
                    <a:pt x="3376" y="9456"/>
                    <a:pt x="3259" y="9434"/>
                    <a:pt x="3174" y="9413"/>
                  </a:cubicBezTo>
                  <a:cubicBezTo>
                    <a:pt x="2886" y="9349"/>
                    <a:pt x="2886" y="9349"/>
                    <a:pt x="2886" y="9349"/>
                  </a:cubicBezTo>
                  <a:cubicBezTo>
                    <a:pt x="2801" y="9328"/>
                    <a:pt x="2684" y="9296"/>
                    <a:pt x="2588" y="9275"/>
                  </a:cubicBezTo>
                  <a:cubicBezTo>
                    <a:pt x="2322" y="9189"/>
                    <a:pt x="2322" y="9189"/>
                    <a:pt x="2322" y="9189"/>
                  </a:cubicBezTo>
                  <a:cubicBezTo>
                    <a:pt x="2226" y="9158"/>
                    <a:pt x="2120" y="9115"/>
                    <a:pt x="2034" y="9083"/>
                  </a:cubicBezTo>
                  <a:cubicBezTo>
                    <a:pt x="1779" y="8977"/>
                    <a:pt x="1779" y="8977"/>
                    <a:pt x="1779" y="8977"/>
                  </a:cubicBezTo>
                  <a:cubicBezTo>
                    <a:pt x="1694" y="8934"/>
                    <a:pt x="1576" y="8881"/>
                    <a:pt x="1502" y="8827"/>
                  </a:cubicBezTo>
                  <a:cubicBezTo>
                    <a:pt x="1278" y="8689"/>
                    <a:pt x="1278" y="8689"/>
                    <a:pt x="1278" y="8689"/>
                  </a:cubicBezTo>
                  <a:cubicBezTo>
                    <a:pt x="1044" y="8508"/>
                    <a:pt x="1001" y="8487"/>
                    <a:pt x="852" y="8306"/>
                  </a:cubicBezTo>
                  <a:cubicBezTo>
                    <a:pt x="735" y="8146"/>
                    <a:pt x="735" y="8146"/>
                    <a:pt x="735" y="8146"/>
                  </a:cubicBezTo>
                  <a:cubicBezTo>
                    <a:pt x="692" y="8061"/>
                    <a:pt x="639" y="7944"/>
                    <a:pt x="607" y="7858"/>
                  </a:cubicBezTo>
                  <a:cubicBezTo>
                    <a:pt x="554" y="7688"/>
                    <a:pt x="554" y="7688"/>
                    <a:pt x="554" y="7688"/>
                  </a:cubicBezTo>
                  <a:cubicBezTo>
                    <a:pt x="554" y="7624"/>
                    <a:pt x="533" y="7539"/>
                    <a:pt x="522" y="7475"/>
                  </a:cubicBezTo>
                  <a:cubicBezTo>
                    <a:pt x="511" y="7305"/>
                    <a:pt x="511" y="7305"/>
                    <a:pt x="511" y="7305"/>
                  </a:cubicBezTo>
                  <a:cubicBezTo>
                    <a:pt x="511" y="7262"/>
                    <a:pt x="511" y="7188"/>
                    <a:pt x="501" y="7145"/>
                  </a:cubicBezTo>
                  <a:cubicBezTo>
                    <a:pt x="490" y="7017"/>
                    <a:pt x="490" y="7017"/>
                    <a:pt x="490" y="7017"/>
                  </a:cubicBezTo>
                  <a:cubicBezTo>
                    <a:pt x="479" y="6943"/>
                    <a:pt x="469" y="6836"/>
                    <a:pt x="447" y="6772"/>
                  </a:cubicBezTo>
                  <a:cubicBezTo>
                    <a:pt x="394" y="6549"/>
                    <a:pt x="394" y="6549"/>
                    <a:pt x="394" y="6549"/>
                  </a:cubicBezTo>
                  <a:cubicBezTo>
                    <a:pt x="373" y="6496"/>
                    <a:pt x="352" y="6410"/>
                    <a:pt x="341" y="6346"/>
                  </a:cubicBezTo>
                  <a:cubicBezTo>
                    <a:pt x="298" y="6133"/>
                    <a:pt x="298" y="6133"/>
                    <a:pt x="298" y="6133"/>
                  </a:cubicBezTo>
                  <a:cubicBezTo>
                    <a:pt x="277" y="6070"/>
                    <a:pt x="266" y="5995"/>
                    <a:pt x="245" y="5931"/>
                  </a:cubicBezTo>
                  <a:cubicBezTo>
                    <a:pt x="213" y="5729"/>
                    <a:pt x="213" y="5729"/>
                    <a:pt x="213" y="5729"/>
                  </a:cubicBezTo>
                  <a:cubicBezTo>
                    <a:pt x="202" y="5676"/>
                    <a:pt x="181" y="5590"/>
                    <a:pt x="181" y="5537"/>
                  </a:cubicBezTo>
                  <a:cubicBezTo>
                    <a:pt x="149" y="5346"/>
                    <a:pt x="149" y="5346"/>
                    <a:pt x="149" y="5346"/>
                  </a:cubicBezTo>
                  <a:cubicBezTo>
                    <a:pt x="139" y="5292"/>
                    <a:pt x="128" y="5207"/>
                    <a:pt x="117" y="5154"/>
                  </a:cubicBezTo>
                  <a:cubicBezTo>
                    <a:pt x="96" y="4973"/>
                    <a:pt x="96" y="4973"/>
                    <a:pt x="96" y="4973"/>
                  </a:cubicBezTo>
                  <a:cubicBezTo>
                    <a:pt x="85" y="4920"/>
                    <a:pt x="75" y="4845"/>
                    <a:pt x="75" y="4792"/>
                  </a:cubicBezTo>
                  <a:cubicBezTo>
                    <a:pt x="53" y="4611"/>
                    <a:pt x="53" y="4611"/>
                    <a:pt x="53" y="4611"/>
                  </a:cubicBezTo>
                  <a:cubicBezTo>
                    <a:pt x="53" y="4558"/>
                    <a:pt x="43" y="4483"/>
                    <a:pt x="43" y="4440"/>
                  </a:cubicBezTo>
                  <a:cubicBezTo>
                    <a:pt x="32" y="4259"/>
                    <a:pt x="32" y="4259"/>
                    <a:pt x="32" y="4259"/>
                  </a:cubicBezTo>
                  <a:cubicBezTo>
                    <a:pt x="21" y="4217"/>
                    <a:pt x="21" y="4142"/>
                    <a:pt x="21" y="4100"/>
                  </a:cubicBezTo>
                  <a:cubicBezTo>
                    <a:pt x="11" y="3929"/>
                    <a:pt x="11" y="3929"/>
                    <a:pt x="11" y="3929"/>
                  </a:cubicBezTo>
                  <a:cubicBezTo>
                    <a:pt x="11" y="3887"/>
                    <a:pt x="11" y="3823"/>
                    <a:pt x="11" y="3770"/>
                  </a:cubicBezTo>
                  <a:cubicBezTo>
                    <a:pt x="0" y="3610"/>
                    <a:pt x="0" y="3610"/>
                    <a:pt x="0" y="3610"/>
                  </a:cubicBezTo>
                  <a:cubicBezTo>
                    <a:pt x="0" y="3567"/>
                    <a:pt x="0" y="3503"/>
                    <a:pt x="0" y="3461"/>
                  </a:cubicBezTo>
                  <a:cubicBezTo>
                    <a:pt x="0" y="3312"/>
                    <a:pt x="0" y="3312"/>
                    <a:pt x="0" y="3312"/>
                  </a:cubicBezTo>
                  <a:cubicBezTo>
                    <a:pt x="0" y="3258"/>
                    <a:pt x="0" y="3205"/>
                    <a:pt x="0" y="3163"/>
                  </a:cubicBezTo>
                  <a:cubicBezTo>
                    <a:pt x="11" y="2992"/>
                    <a:pt x="11" y="2992"/>
                    <a:pt x="11" y="2992"/>
                  </a:cubicBezTo>
                  <a:cubicBezTo>
                    <a:pt x="64" y="2715"/>
                    <a:pt x="85" y="2630"/>
                    <a:pt x="234" y="2375"/>
                  </a:cubicBezTo>
                  <a:cubicBezTo>
                    <a:pt x="352" y="2215"/>
                    <a:pt x="352" y="2215"/>
                    <a:pt x="352" y="2215"/>
                  </a:cubicBezTo>
                  <a:cubicBezTo>
                    <a:pt x="533" y="2013"/>
                    <a:pt x="543" y="2002"/>
                    <a:pt x="682" y="1885"/>
                  </a:cubicBezTo>
                  <a:cubicBezTo>
                    <a:pt x="873" y="1746"/>
                    <a:pt x="873" y="1746"/>
                    <a:pt x="873" y="1746"/>
                  </a:cubicBezTo>
                  <a:cubicBezTo>
                    <a:pt x="980" y="1683"/>
                    <a:pt x="1118" y="1587"/>
                    <a:pt x="1236" y="1533"/>
                  </a:cubicBezTo>
                  <a:cubicBezTo>
                    <a:pt x="1470" y="1416"/>
                    <a:pt x="1470" y="1416"/>
                    <a:pt x="1470" y="1416"/>
                  </a:cubicBezTo>
                  <a:cubicBezTo>
                    <a:pt x="1576" y="1363"/>
                    <a:pt x="1715" y="1310"/>
                    <a:pt x="1832" y="1267"/>
                  </a:cubicBezTo>
                  <a:cubicBezTo>
                    <a:pt x="2098" y="1171"/>
                    <a:pt x="2098" y="1171"/>
                    <a:pt x="2098" y="1171"/>
                  </a:cubicBezTo>
                  <a:cubicBezTo>
                    <a:pt x="2205" y="1139"/>
                    <a:pt x="2343" y="1097"/>
                    <a:pt x="2450" y="1065"/>
                  </a:cubicBezTo>
                  <a:cubicBezTo>
                    <a:pt x="2748" y="990"/>
                    <a:pt x="2748" y="990"/>
                    <a:pt x="2748" y="990"/>
                  </a:cubicBezTo>
                  <a:cubicBezTo>
                    <a:pt x="2854" y="969"/>
                    <a:pt x="2993" y="937"/>
                    <a:pt x="3099" y="916"/>
                  </a:cubicBezTo>
                  <a:cubicBezTo>
                    <a:pt x="3408" y="863"/>
                    <a:pt x="3408" y="863"/>
                    <a:pt x="3408" y="863"/>
                  </a:cubicBezTo>
                  <a:cubicBezTo>
                    <a:pt x="3515" y="841"/>
                    <a:pt x="3653" y="820"/>
                    <a:pt x="3760" y="809"/>
                  </a:cubicBezTo>
                  <a:cubicBezTo>
                    <a:pt x="4090" y="767"/>
                    <a:pt x="4090" y="767"/>
                    <a:pt x="4090" y="767"/>
                  </a:cubicBezTo>
                  <a:cubicBezTo>
                    <a:pt x="4196" y="756"/>
                    <a:pt x="4335" y="746"/>
                    <a:pt x="4431" y="735"/>
                  </a:cubicBezTo>
                  <a:cubicBezTo>
                    <a:pt x="4761" y="714"/>
                    <a:pt x="4761" y="714"/>
                    <a:pt x="4761" y="714"/>
                  </a:cubicBezTo>
                  <a:cubicBezTo>
                    <a:pt x="4857" y="703"/>
                    <a:pt x="4984" y="703"/>
                    <a:pt x="5091" y="692"/>
                  </a:cubicBezTo>
                  <a:cubicBezTo>
                    <a:pt x="5411" y="692"/>
                    <a:pt x="5411" y="692"/>
                    <a:pt x="5411" y="692"/>
                  </a:cubicBezTo>
                  <a:cubicBezTo>
                    <a:pt x="5506" y="692"/>
                    <a:pt x="5634" y="692"/>
                    <a:pt x="5730" y="692"/>
                  </a:cubicBezTo>
                  <a:cubicBezTo>
                    <a:pt x="6050" y="692"/>
                    <a:pt x="6050" y="692"/>
                    <a:pt x="6050" y="692"/>
                  </a:cubicBezTo>
                  <a:cubicBezTo>
                    <a:pt x="6145" y="692"/>
                    <a:pt x="6273" y="703"/>
                    <a:pt x="6369" y="703"/>
                  </a:cubicBezTo>
                  <a:cubicBezTo>
                    <a:pt x="6689" y="724"/>
                    <a:pt x="6689" y="724"/>
                    <a:pt x="6689" y="724"/>
                  </a:cubicBezTo>
                  <a:cubicBezTo>
                    <a:pt x="6784" y="735"/>
                    <a:pt x="6912" y="746"/>
                    <a:pt x="7008" y="756"/>
                  </a:cubicBezTo>
                  <a:cubicBezTo>
                    <a:pt x="7317" y="788"/>
                    <a:pt x="7317" y="788"/>
                    <a:pt x="7317" y="788"/>
                  </a:cubicBezTo>
                  <a:cubicBezTo>
                    <a:pt x="7413" y="799"/>
                    <a:pt x="7541" y="820"/>
                    <a:pt x="7636" y="831"/>
                  </a:cubicBezTo>
                  <a:cubicBezTo>
                    <a:pt x="7945" y="884"/>
                    <a:pt x="7945" y="884"/>
                    <a:pt x="7945" y="884"/>
                  </a:cubicBezTo>
                  <a:cubicBezTo>
                    <a:pt x="8041" y="895"/>
                    <a:pt x="8169" y="927"/>
                    <a:pt x="8275" y="937"/>
                  </a:cubicBezTo>
                  <a:cubicBezTo>
                    <a:pt x="8574" y="1012"/>
                    <a:pt x="8574" y="1012"/>
                    <a:pt x="8574" y="1012"/>
                  </a:cubicBezTo>
                  <a:cubicBezTo>
                    <a:pt x="8670" y="1033"/>
                    <a:pt x="8808" y="1065"/>
                    <a:pt x="8904" y="1097"/>
                  </a:cubicBezTo>
                  <a:cubicBezTo>
                    <a:pt x="9191" y="1182"/>
                    <a:pt x="9191" y="1182"/>
                    <a:pt x="9191" y="1182"/>
                  </a:cubicBezTo>
                  <a:cubicBezTo>
                    <a:pt x="9383" y="1246"/>
                    <a:pt x="9383" y="1246"/>
                    <a:pt x="9383" y="1246"/>
                  </a:cubicBezTo>
                  <a:cubicBezTo>
                    <a:pt x="9106" y="1161"/>
                    <a:pt x="9106" y="1161"/>
                    <a:pt x="9106" y="1161"/>
                  </a:cubicBezTo>
                  <a:cubicBezTo>
                    <a:pt x="5038" y="0"/>
                    <a:pt x="64" y="1406"/>
                    <a:pt x="1278" y="3376"/>
                  </a:cubicBezTo>
                  <a:cubicBezTo>
                    <a:pt x="1640" y="3961"/>
                    <a:pt x="2407" y="4036"/>
                    <a:pt x="2780" y="4589"/>
                  </a:cubicBezTo>
                  <a:cubicBezTo>
                    <a:pt x="3238" y="5239"/>
                    <a:pt x="3259" y="6048"/>
                    <a:pt x="3611" y="6730"/>
                  </a:cubicBezTo>
                  <a:cubicBezTo>
                    <a:pt x="4186" y="7890"/>
                    <a:pt x="4186" y="7890"/>
                    <a:pt x="4154" y="7954"/>
                  </a:cubicBezTo>
                  <a:cubicBezTo>
                    <a:pt x="4015" y="8252"/>
                    <a:pt x="3611" y="8093"/>
                    <a:pt x="3440" y="8348"/>
                  </a:cubicBezTo>
                  <a:cubicBezTo>
                    <a:pt x="3408" y="8402"/>
                    <a:pt x="3387" y="8508"/>
                    <a:pt x="3419" y="8572"/>
                  </a:cubicBezTo>
                  <a:cubicBezTo>
                    <a:pt x="3643" y="9104"/>
                    <a:pt x="9671" y="9967"/>
                    <a:pt x="10597" y="7869"/>
                  </a:cubicBezTo>
                  <a:cubicBezTo>
                    <a:pt x="10768" y="7486"/>
                    <a:pt x="10597" y="7081"/>
                    <a:pt x="10714" y="6698"/>
                  </a:cubicBezTo>
                  <a:cubicBezTo>
                    <a:pt x="11023" y="5633"/>
                    <a:pt x="11023" y="5633"/>
                    <a:pt x="11098" y="5239"/>
                  </a:cubicBezTo>
                  <a:cubicBezTo>
                    <a:pt x="11130" y="5079"/>
                    <a:pt x="11162" y="4866"/>
                    <a:pt x="11162" y="4866"/>
                  </a:cubicBezTo>
                  <a:cubicBezTo>
                    <a:pt x="11258" y="4174"/>
                    <a:pt x="11300" y="3184"/>
                    <a:pt x="11268" y="2982"/>
                  </a:cubicBezTo>
                  <a:cubicBezTo>
                    <a:pt x="11289" y="3141"/>
                    <a:pt x="11289" y="3141"/>
                    <a:pt x="11289" y="3141"/>
                  </a:cubicBezTo>
                  <a:cubicBezTo>
                    <a:pt x="11289" y="3173"/>
                    <a:pt x="11289" y="3173"/>
                    <a:pt x="11289" y="3173"/>
                  </a:cubicBezTo>
                </a:path>
              </a:pathLst>
            </a:custGeom>
            <a:solidFill>
              <a:srgbClr val="FF9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802" name="Freeform 67"/>
            <p:cNvSpPr>
              <a:spLocks noChangeAspect="1"/>
            </p:cNvSpPr>
            <p:nvPr/>
          </p:nvSpPr>
          <p:spPr bwMode="auto">
            <a:xfrm>
              <a:off x="2168" y="1579"/>
              <a:ext cx="1300" cy="1123"/>
            </a:xfrm>
            <a:custGeom>
              <a:avLst/>
              <a:gdLst>
                <a:gd name="T0" fmla="*/ 10290 w 10833"/>
                <a:gd name="T1" fmla="*/ 8305 h 9359"/>
                <a:gd name="T2" fmla="*/ 9833 w 10833"/>
                <a:gd name="T3" fmla="*/ 8603 h 9359"/>
                <a:gd name="T4" fmla="*/ 9322 w 10833"/>
                <a:gd name="T5" fmla="*/ 8826 h 9359"/>
                <a:gd name="T6" fmla="*/ 8769 w 10833"/>
                <a:gd name="T7" fmla="*/ 9007 h 9359"/>
                <a:gd name="T8" fmla="*/ 8173 w 10833"/>
                <a:gd name="T9" fmla="*/ 9146 h 9359"/>
                <a:gd name="T10" fmla="*/ 7555 w 10833"/>
                <a:gd name="T11" fmla="*/ 9252 h 9359"/>
                <a:gd name="T12" fmla="*/ 6928 w 10833"/>
                <a:gd name="T13" fmla="*/ 9316 h 9359"/>
                <a:gd name="T14" fmla="*/ 6310 w 10833"/>
                <a:gd name="T15" fmla="*/ 9348 h 9359"/>
                <a:gd name="T16" fmla="*/ 5704 w 10833"/>
                <a:gd name="T17" fmla="*/ 9359 h 9359"/>
                <a:gd name="T18" fmla="*/ 5097 w 10833"/>
                <a:gd name="T19" fmla="*/ 9338 h 9359"/>
                <a:gd name="T20" fmla="*/ 4501 w 10833"/>
                <a:gd name="T21" fmla="*/ 9295 h 9359"/>
                <a:gd name="T22" fmla="*/ 3916 w 10833"/>
                <a:gd name="T23" fmla="*/ 9231 h 9359"/>
                <a:gd name="T24" fmla="*/ 3331 w 10833"/>
                <a:gd name="T25" fmla="*/ 9125 h 9359"/>
                <a:gd name="T26" fmla="*/ 2745 w 10833"/>
                <a:gd name="T27" fmla="*/ 8986 h 9359"/>
                <a:gd name="T28" fmla="*/ 2192 w 10833"/>
                <a:gd name="T29" fmla="*/ 8795 h 9359"/>
                <a:gd name="T30" fmla="*/ 1660 w 10833"/>
                <a:gd name="T31" fmla="*/ 8539 h 9359"/>
                <a:gd name="T32" fmla="*/ 1011 w 10833"/>
                <a:gd name="T33" fmla="*/ 8017 h 9359"/>
                <a:gd name="T34" fmla="*/ 766 w 10833"/>
                <a:gd name="T35" fmla="*/ 7570 h 9359"/>
                <a:gd name="T36" fmla="*/ 681 w 10833"/>
                <a:gd name="T37" fmla="*/ 7187 h 9359"/>
                <a:gd name="T38" fmla="*/ 660 w 10833"/>
                <a:gd name="T39" fmla="*/ 6857 h 9359"/>
                <a:gd name="T40" fmla="*/ 606 w 10833"/>
                <a:gd name="T41" fmla="*/ 6484 h 9359"/>
                <a:gd name="T42" fmla="*/ 500 w 10833"/>
                <a:gd name="T43" fmla="*/ 6058 h 9359"/>
                <a:gd name="T44" fmla="*/ 404 w 10833"/>
                <a:gd name="T45" fmla="*/ 5643 h 9359"/>
                <a:gd name="T46" fmla="*/ 340 w 10833"/>
                <a:gd name="T47" fmla="*/ 5249 h 9359"/>
                <a:gd name="T48" fmla="*/ 276 w 10833"/>
                <a:gd name="T49" fmla="*/ 4866 h 9359"/>
                <a:gd name="T50" fmla="*/ 234 w 10833"/>
                <a:gd name="T51" fmla="*/ 4504 h 9359"/>
                <a:gd name="T52" fmla="*/ 202 w 10833"/>
                <a:gd name="T53" fmla="*/ 4153 h 9359"/>
                <a:gd name="T54" fmla="*/ 181 w 10833"/>
                <a:gd name="T55" fmla="*/ 3812 h 9359"/>
                <a:gd name="T56" fmla="*/ 170 w 10833"/>
                <a:gd name="T57" fmla="*/ 3482 h 9359"/>
                <a:gd name="T58" fmla="*/ 159 w 10833"/>
                <a:gd name="T59" fmla="*/ 3173 h 9359"/>
                <a:gd name="T60" fmla="*/ 159 w 10833"/>
                <a:gd name="T61" fmla="*/ 2875 h 9359"/>
                <a:gd name="T62" fmla="*/ 394 w 10833"/>
                <a:gd name="T63" fmla="*/ 2087 h 9359"/>
                <a:gd name="T64" fmla="*/ 841 w 10833"/>
                <a:gd name="T65" fmla="*/ 1597 h 9359"/>
                <a:gd name="T66" fmla="*/ 1394 w 10833"/>
                <a:gd name="T67" fmla="*/ 1246 h 9359"/>
                <a:gd name="T68" fmla="*/ 1990 w 10833"/>
                <a:gd name="T69" fmla="*/ 980 h 9359"/>
                <a:gd name="T70" fmla="*/ 2607 w 10833"/>
                <a:gd name="T71" fmla="*/ 778 h 9359"/>
                <a:gd name="T72" fmla="*/ 3256 w 10833"/>
                <a:gd name="T73" fmla="*/ 629 h 9359"/>
                <a:gd name="T74" fmla="*/ 3916 w 10833"/>
                <a:gd name="T75" fmla="*/ 522 h 9359"/>
                <a:gd name="T76" fmla="*/ 4586 w 10833"/>
                <a:gd name="T77" fmla="*/ 448 h 9359"/>
                <a:gd name="T78" fmla="*/ 5246 w 10833"/>
                <a:gd name="T79" fmla="*/ 405 h 9359"/>
                <a:gd name="T80" fmla="*/ 5885 w 10833"/>
                <a:gd name="T81" fmla="*/ 405 h 9359"/>
                <a:gd name="T82" fmla="*/ 6523 w 10833"/>
                <a:gd name="T83" fmla="*/ 416 h 9359"/>
                <a:gd name="T84" fmla="*/ 7162 w 10833"/>
                <a:gd name="T85" fmla="*/ 469 h 9359"/>
                <a:gd name="T86" fmla="*/ 7790 w 10833"/>
                <a:gd name="T87" fmla="*/ 543 h 9359"/>
                <a:gd name="T88" fmla="*/ 8258 w 10833"/>
                <a:gd name="T89" fmla="*/ 618 h 9359"/>
                <a:gd name="T90" fmla="*/ 1319 w 10833"/>
                <a:gd name="T91" fmla="*/ 3163 h 9359"/>
                <a:gd name="T92" fmla="*/ 3905 w 10833"/>
                <a:gd name="T93" fmla="*/ 7623 h 9359"/>
                <a:gd name="T94" fmla="*/ 3267 w 10833"/>
                <a:gd name="T95" fmla="*/ 8220 h 9359"/>
                <a:gd name="T96" fmla="*/ 10812 w 10833"/>
                <a:gd name="T97" fmla="*/ 7506 h 9359"/>
                <a:gd name="T98" fmla="*/ 10791 w 10833"/>
                <a:gd name="T99" fmla="*/ 7613 h 935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0833"/>
                <a:gd name="T151" fmla="*/ 0 h 9359"/>
                <a:gd name="T152" fmla="*/ 10833 w 10833"/>
                <a:gd name="T153" fmla="*/ 9359 h 9359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0833" h="9359">
                  <a:moveTo>
                    <a:pt x="10663" y="7900"/>
                  </a:moveTo>
                  <a:cubicBezTo>
                    <a:pt x="10514" y="8103"/>
                    <a:pt x="10482" y="8134"/>
                    <a:pt x="10290" y="8305"/>
                  </a:cubicBezTo>
                  <a:cubicBezTo>
                    <a:pt x="10109" y="8443"/>
                    <a:pt x="10109" y="8443"/>
                    <a:pt x="10109" y="8443"/>
                  </a:cubicBezTo>
                  <a:cubicBezTo>
                    <a:pt x="10024" y="8496"/>
                    <a:pt x="9918" y="8560"/>
                    <a:pt x="9833" y="8603"/>
                  </a:cubicBezTo>
                  <a:cubicBezTo>
                    <a:pt x="9609" y="8709"/>
                    <a:pt x="9609" y="8709"/>
                    <a:pt x="9609" y="8709"/>
                  </a:cubicBezTo>
                  <a:cubicBezTo>
                    <a:pt x="9524" y="8752"/>
                    <a:pt x="9407" y="8795"/>
                    <a:pt x="9322" y="8826"/>
                  </a:cubicBezTo>
                  <a:cubicBezTo>
                    <a:pt x="9067" y="8922"/>
                    <a:pt x="9067" y="8922"/>
                    <a:pt x="9067" y="8922"/>
                  </a:cubicBezTo>
                  <a:cubicBezTo>
                    <a:pt x="8971" y="8944"/>
                    <a:pt x="8854" y="8986"/>
                    <a:pt x="8769" y="9007"/>
                  </a:cubicBezTo>
                  <a:cubicBezTo>
                    <a:pt x="8481" y="9082"/>
                    <a:pt x="8481" y="9082"/>
                    <a:pt x="8481" y="9082"/>
                  </a:cubicBezTo>
                  <a:cubicBezTo>
                    <a:pt x="8396" y="9103"/>
                    <a:pt x="8268" y="9125"/>
                    <a:pt x="8173" y="9146"/>
                  </a:cubicBezTo>
                  <a:cubicBezTo>
                    <a:pt x="7875" y="9199"/>
                    <a:pt x="7875" y="9199"/>
                    <a:pt x="7875" y="9199"/>
                  </a:cubicBezTo>
                  <a:cubicBezTo>
                    <a:pt x="7779" y="9210"/>
                    <a:pt x="7651" y="9231"/>
                    <a:pt x="7555" y="9252"/>
                  </a:cubicBezTo>
                  <a:cubicBezTo>
                    <a:pt x="7247" y="9284"/>
                    <a:pt x="7247" y="9284"/>
                    <a:pt x="7247" y="9284"/>
                  </a:cubicBezTo>
                  <a:cubicBezTo>
                    <a:pt x="7151" y="9295"/>
                    <a:pt x="7023" y="9306"/>
                    <a:pt x="6928" y="9316"/>
                  </a:cubicBezTo>
                  <a:cubicBezTo>
                    <a:pt x="6619" y="9338"/>
                    <a:pt x="6619" y="9338"/>
                    <a:pt x="6619" y="9338"/>
                  </a:cubicBezTo>
                  <a:cubicBezTo>
                    <a:pt x="6523" y="9338"/>
                    <a:pt x="6406" y="9348"/>
                    <a:pt x="6310" y="9348"/>
                  </a:cubicBezTo>
                  <a:cubicBezTo>
                    <a:pt x="6002" y="9359"/>
                    <a:pt x="6002" y="9359"/>
                    <a:pt x="6002" y="9359"/>
                  </a:cubicBezTo>
                  <a:cubicBezTo>
                    <a:pt x="5917" y="9359"/>
                    <a:pt x="5800" y="9359"/>
                    <a:pt x="5704" y="9359"/>
                  </a:cubicBezTo>
                  <a:cubicBezTo>
                    <a:pt x="5406" y="9359"/>
                    <a:pt x="5406" y="9359"/>
                    <a:pt x="5406" y="9359"/>
                  </a:cubicBezTo>
                  <a:cubicBezTo>
                    <a:pt x="5310" y="9348"/>
                    <a:pt x="5193" y="9348"/>
                    <a:pt x="5097" y="9338"/>
                  </a:cubicBezTo>
                  <a:cubicBezTo>
                    <a:pt x="4799" y="9327"/>
                    <a:pt x="4799" y="9327"/>
                    <a:pt x="4799" y="9327"/>
                  </a:cubicBezTo>
                  <a:cubicBezTo>
                    <a:pt x="4714" y="9316"/>
                    <a:pt x="4597" y="9306"/>
                    <a:pt x="4501" y="9295"/>
                  </a:cubicBezTo>
                  <a:cubicBezTo>
                    <a:pt x="4214" y="9263"/>
                    <a:pt x="4214" y="9263"/>
                    <a:pt x="4214" y="9263"/>
                  </a:cubicBezTo>
                  <a:cubicBezTo>
                    <a:pt x="4118" y="9252"/>
                    <a:pt x="4001" y="9242"/>
                    <a:pt x="3916" y="9231"/>
                  </a:cubicBezTo>
                  <a:cubicBezTo>
                    <a:pt x="3618" y="9178"/>
                    <a:pt x="3618" y="9178"/>
                    <a:pt x="3618" y="9178"/>
                  </a:cubicBezTo>
                  <a:cubicBezTo>
                    <a:pt x="3533" y="9167"/>
                    <a:pt x="3416" y="9146"/>
                    <a:pt x="3331" y="9125"/>
                  </a:cubicBezTo>
                  <a:cubicBezTo>
                    <a:pt x="3043" y="9061"/>
                    <a:pt x="3043" y="9061"/>
                    <a:pt x="3043" y="9061"/>
                  </a:cubicBezTo>
                  <a:cubicBezTo>
                    <a:pt x="2958" y="9039"/>
                    <a:pt x="2841" y="9007"/>
                    <a:pt x="2745" y="8986"/>
                  </a:cubicBezTo>
                  <a:cubicBezTo>
                    <a:pt x="2479" y="8901"/>
                    <a:pt x="2479" y="8901"/>
                    <a:pt x="2479" y="8901"/>
                  </a:cubicBezTo>
                  <a:cubicBezTo>
                    <a:pt x="2384" y="8869"/>
                    <a:pt x="2277" y="8826"/>
                    <a:pt x="2192" y="8795"/>
                  </a:cubicBezTo>
                  <a:cubicBezTo>
                    <a:pt x="1937" y="8688"/>
                    <a:pt x="1937" y="8688"/>
                    <a:pt x="1937" y="8688"/>
                  </a:cubicBezTo>
                  <a:cubicBezTo>
                    <a:pt x="1851" y="8645"/>
                    <a:pt x="1734" y="8592"/>
                    <a:pt x="1660" y="8539"/>
                  </a:cubicBezTo>
                  <a:cubicBezTo>
                    <a:pt x="1436" y="8401"/>
                    <a:pt x="1436" y="8401"/>
                    <a:pt x="1436" y="8401"/>
                  </a:cubicBezTo>
                  <a:cubicBezTo>
                    <a:pt x="1202" y="8220"/>
                    <a:pt x="1160" y="8198"/>
                    <a:pt x="1011" y="8017"/>
                  </a:cubicBezTo>
                  <a:cubicBezTo>
                    <a:pt x="894" y="7858"/>
                    <a:pt x="894" y="7858"/>
                    <a:pt x="894" y="7858"/>
                  </a:cubicBezTo>
                  <a:cubicBezTo>
                    <a:pt x="851" y="7772"/>
                    <a:pt x="798" y="7655"/>
                    <a:pt x="766" y="7570"/>
                  </a:cubicBezTo>
                  <a:cubicBezTo>
                    <a:pt x="713" y="7400"/>
                    <a:pt x="713" y="7400"/>
                    <a:pt x="713" y="7400"/>
                  </a:cubicBezTo>
                  <a:cubicBezTo>
                    <a:pt x="713" y="7336"/>
                    <a:pt x="692" y="7251"/>
                    <a:pt x="681" y="7187"/>
                  </a:cubicBezTo>
                  <a:cubicBezTo>
                    <a:pt x="670" y="7017"/>
                    <a:pt x="670" y="7017"/>
                    <a:pt x="670" y="7017"/>
                  </a:cubicBezTo>
                  <a:cubicBezTo>
                    <a:pt x="670" y="6974"/>
                    <a:pt x="670" y="6899"/>
                    <a:pt x="660" y="6857"/>
                  </a:cubicBezTo>
                  <a:cubicBezTo>
                    <a:pt x="649" y="6729"/>
                    <a:pt x="649" y="6729"/>
                    <a:pt x="649" y="6729"/>
                  </a:cubicBezTo>
                  <a:cubicBezTo>
                    <a:pt x="638" y="6655"/>
                    <a:pt x="628" y="6548"/>
                    <a:pt x="606" y="6484"/>
                  </a:cubicBezTo>
                  <a:cubicBezTo>
                    <a:pt x="553" y="6261"/>
                    <a:pt x="553" y="6261"/>
                    <a:pt x="553" y="6261"/>
                  </a:cubicBezTo>
                  <a:cubicBezTo>
                    <a:pt x="532" y="6207"/>
                    <a:pt x="511" y="6122"/>
                    <a:pt x="500" y="6058"/>
                  </a:cubicBezTo>
                  <a:cubicBezTo>
                    <a:pt x="457" y="5845"/>
                    <a:pt x="457" y="5845"/>
                    <a:pt x="457" y="5845"/>
                  </a:cubicBezTo>
                  <a:cubicBezTo>
                    <a:pt x="436" y="5782"/>
                    <a:pt x="425" y="5707"/>
                    <a:pt x="404" y="5643"/>
                  </a:cubicBezTo>
                  <a:cubicBezTo>
                    <a:pt x="372" y="5441"/>
                    <a:pt x="372" y="5441"/>
                    <a:pt x="372" y="5441"/>
                  </a:cubicBezTo>
                  <a:cubicBezTo>
                    <a:pt x="362" y="5388"/>
                    <a:pt x="340" y="5302"/>
                    <a:pt x="340" y="5249"/>
                  </a:cubicBezTo>
                  <a:cubicBezTo>
                    <a:pt x="308" y="5058"/>
                    <a:pt x="308" y="5058"/>
                    <a:pt x="308" y="5058"/>
                  </a:cubicBezTo>
                  <a:cubicBezTo>
                    <a:pt x="298" y="5004"/>
                    <a:pt x="287" y="4919"/>
                    <a:pt x="276" y="4866"/>
                  </a:cubicBezTo>
                  <a:cubicBezTo>
                    <a:pt x="255" y="4685"/>
                    <a:pt x="255" y="4685"/>
                    <a:pt x="255" y="4685"/>
                  </a:cubicBezTo>
                  <a:cubicBezTo>
                    <a:pt x="245" y="4632"/>
                    <a:pt x="234" y="4557"/>
                    <a:pt x="234" y="4504"/>
                  </a:cubicBezTo>
                  <a:cubicBezTo>
                    <a:pt x="213" y="4323"/>
                    <a:pt x="213" y="4323"/>
                    <a:pt x="213" y="4323"/>
                  </a:cubicBezTo>
                  <a:cubicBezTo>
                    <a:pt x="213" y="4270"/>
                    <a:pt x="202" y="4195"/>
                    <a:pt x="202" y="4153"/>
                  </a:cubicBezTo>
                  <a:cubicBezTo>
                    <a:pt x="191" y="3972"/>
                    <a:pt x="191" y="3972"/>
                    <a:pt x="191" y="3972"/>
                  </a:cubicBezTo>
                  <a:cubicBezTo>
                    <a:pt x="181" y="3929"/>
                    <a:pt x="181" y="3855"/>
                    <a:pt x="181" y="3812"/>
                  </a:cubicBezTo>
                  <a:cubicBezTo>
                    <a:pt x="170" y="3642"/>
                    <a:pt x="170" y="3642"/>
                    <a:pt x="170" y="3642"/>
                  </a:cubicBezTo>
                  <a:cubicBezTo>
                    <a:pt x="170" y="3599"/>
                    <a:pt x="170" y="3535"/>
                    <a:pt x="170" y="3482"/>
                  </a:cubicBezTo>
                  <a:cubicBezTo>
                    <a:pt x="159" y="3322"/>
                    <a:pt x="159" y="3322"/>
                    <a:pt x="159" y="3322"/>
                  </a:cubicBezTo>
                  <a:cubicBezTo>
                    <a:pt x="159" y="3280"/>
                    <a:pt x="159" y="3216"/>
                    <a:pt x="159" y="3173"/>
                  </a:cubicBezTo>
                  <a:cubicBezTo>
                    <a:pt x="159" y="3024"/>
                    <a:pt x="159" y="3024"/>
                    <a:pt x="159" y="3024"/>
                  </a:cubicBezTo>
                  <a:cubicBezTo>
                    <a:pt x="159" y="2971"/>
                    <a:pt x="159" y="2918"/>
                    <a:pt x="159" y="2875"/>
                  </a:cubicBezTo>
                  <a:cubicBezTo>
                    <a:pt x="170" y="2705"/>
                    <a:pt x="170" y="2705"/>
                    <a:pt x="170" y="2705"/>
                  </a:cubicBezTo>
                  <a:cubicBezTo>
                    <a:pt x="223" y="2428"/>
                    <a:pt x="245" y="2343"/>
                    <a:pt x="394" y="2087"/>
                  </a:cubicBezTo>
                  <a:cubicBezTo>
                    <a:pt x="511" y="1927"/>
                    <a:pt x="511" y="1927"/>
                    <a:pt x="511" y="1927"/>
                  </a:cubicBezTo>
                  <a:cubicBezTo>
                    <a:pt x="692" y="1725"/>
                    <a:pt x="702" y="1715"/>
                    <a:pt x="841" y="1597"/>
                  </a:cubicBezTo>
                  <a:cubicBezTo>
                    <a:pt x="1032" y="1459"/>
                    <a:pt x="1032" y="1459"/>
                    <a:pt x="1032" y="1459"/>
                  </a:cubicBezTo>
                  <a:cubicBezTo>
                    <a:pt x="1138" y="1395"/>
                    <a:pt x="1277" y="1299"/>
                    <a:pt x="1394" y="1246"/>
                  </a:cubicBezTo>
                  <a:cubicBezTo>
                    <a:pt x="1628" y="1129"/>
                    <a:pt x="1628" y="1129"/>
                    <a:pt x="1628" y="1129"/>
                  </a:cubicBezTo>
                  <a:cubicBezTo>
                    <a:pt x="1734" y="1076"/>
                    <a:pt x="1873" y="1023"/>
                    <a:pt x="1990" y="980"/>
                  </a:cubicBezTo>
                  <a:cubicBezTo>
                    <a:pt x="2256" y="884"/>
                    <a:pt x="2256" y="884"/>
                    <a:pt x="2256" y="884"/>
                  </a:cubicBezTo>
                  <a:cubicBezTo>
                    <a:pt x="2362" y="852"/>
                    <a:pt x="2501" y="810"/>
                    <a:pt x="2607" y="778"/>
                  </a:cubicBezTo>
                  <a:cubicBezTo>
                    <a:pt x="2905" y="703"/>
                    <a:pt x="2905" y="703"/>
                    <a:pt x="2905" y="703"/>
                  </a:cubicBezTo>
                  <a:cubicBezTo>
                    <a:pt x="3011" y="682"/>
                    <a:pt x="3150" y="650"/>
                    <a:pt x="3256" y="629"/>
                  </a:cubicBezTo>
                  <a:cubicBezTo>
                    <a:pt x="3565" y="575"/>
                    <a:pt x="3565" y="575"/>
                    <a:pt x="3565" y="575"/>
                  </a:cubicBezTo>
                  <a:cubicBezTo>
                    <a:pt x="3671" y="554"/>
                    <a:pt x="3810" y="533"/>
                    <a:pt x="3916" y="522"/>
                  </a:cubicBezTo>
                  <a:cubicBezTo>
                    <a:pt x="4246" y="480"/>
                    <a:pt x="4246" y="480"/>
                    <a:pt x="4246" y="480"/>
                  </a:cubicBezTo>
                  <a:cubicBezTo>
                    <a:pt x="4352" y="469"/>
                    <a:pt x="4491" y="458"/>
                    <a:pt x="4586" y="448"/>
                  </a:cubicBezTo>
                  <a:cubicBezTo>
                    <a:pt x="4916" y="426"/>
                    <a:pt x="4916" y="426"/>
                    <a:pt x="4916" y="426"/>
                  </a:cubicBezTo>
                  <a:cubicBezTo>
                    <a:pt x="5012" y="416"/>
                    <a:pt x="5140" y="416"/>
                    <a:pt x="5246" y="405"/>
                  </a:cubicBezTo>
                  <a:cubicBezTo>
                    <a:pt x="5565" y="405"/>
                    <a:pt x="5565" y="405"/>
                    <a:pt x="5565" y="405"/>
                  </a:cubicBezTo>
                  <a:cubicBezTo>
                    <a:pt x="5661" y="405"/>
                    <a:pt x="5789" y="405"/>
                    <a:pt x="5885" y="405"/>
                  </a:cubicBezTo>
                  <a:cubicBezTo>
                    <a:pt x="6204" y="405"/>
                    <a:pt x="6204" y="405"/>
                    <a:pt x="6204" y="405"/>
                  </a:cubicBezTo>
                  <a:cubicBezTo>
                    <a:pt x="6300" y="405"/>
                    <a:pt x="6427" y="416"/>
                    <a:pt x="6523" y="416"/>
                  </a:cubicBezTo>
                  <a:cubicBezTo>
                    <a:pt x="6842" y="437"/>
                    <a:pt x="6842" y="437"/>
                    <a:pt x="6842" y="437"/>
                  </a:cubicBezTo>
                  <a:cubicBezTo>
                    <a:pt x="6938" y="448"/>
                    <a:pt x="7066" y="458"/>
                    <a:pt x="7162" y="469"/>
                  </a:cubicBezTo>
                  <a:cubicBezTo>
                    <a:pt x="7470" y="501"/>
                    <a:pt x="7470" y="501"/>
                    <a:pt x="7470" y="501"/>
                  </a:cubicBezTo>
                  <a:cubicBezTo>
                    <a:pt x="7566" y="512"/>
                    <a:pt x="7694" y="533"/>
                    <a:pt x="7790" y="543"/>
                  </a:cubicBezTo>
                  <a:cubicBezTo>
                    <a:pt x="8098" y="597"/>
                    <a:pt x="8098" y="597"/>
                    <a:pt x="8098" y="597"/>
                  </a:cubicBezTo>
                  <a:cubicBezTo>
                    <a:pt x="8258" y="618"/>
                    <a:pt x="8258" y="618"/>
                    <a:pt x="8258" y="618"/>
                  </a:cubicBezTo>
                  <a:cubicBezTo>
                    <a:pt x="7949" y="565"/>
                    <a:pt x="7949" y="565"/>
                    <a:pt x="7949" y="565"/>
                  </a:cubicBezTo>
                  <a:cubicBezTo>
                    <a:pt x="4001" y="0"/>
                    <a:pt x="0" y="1182"/>
                    <a:pt x="1319" y="3163"/>
                  </a:cubicBezTo>
                  <a:cubicBezTo>
                    <a:pt x="1639" y="3652"/>
                    <a:pt x="2309" y="3727"/>
                    <a:pt x="2607" y="4238"/>
                  </a:cubicBezTo>
                  <a:cubicBezTo>
                    <a:pt x="2618" y="4270"/>
                    <a:pt x="3937" y="7549"/>
                    <a:pt x="3905" y="7623"/>
                  </a:cubicBezTo>
                  <a:cubicBezTo>
                    <a:pt x="3778" y="7890"/>
                    <a:pt x="3416" y="7783"/>
                    <a:pt x="3277" y="8017"/>
                  </a:cubicBezTo>
                  <a:cubicBezTo>
                    <a:pt x="3246" y="8071"/>
                    <a:pt x="3246" y="8166"/>
                    <a:pt x="3267" y="8220"/>
                  </a:cubicBezTo>
                  <a:cubicBezTo>
                    <a:pt x="3384" y="8539"/>
                    <a:pt x="4884" y="9220"/>
                    <a:pt x="7726" y="8944"/>
                  </a:cubicBezTo>
                  <a:cubicBezTo>
                    <a:pt x="8503" y="8869"/>
                    <a:pt x="10365" y="8582"/>
                    <a:pt x="10812" y="7506"/>
                  </a:cubicBezTo>
                  <a:cubicBezTo>
                    <a:pt x="10812" y="7496"/>
                    <a:pt x="10822" y="7474"/>
                    <a:pt x="10833" y="7453"/>
                  </a:cubicBezTo>
                  <a:cubicBezTo>
                    <a:pt x="10791" y="7613"/>
                    <a:pt x="10791" y="7613"/>
                    <a:pt x="10791" y="7613"/>
                  </a:cubicBezTo>
                  <a:cubicBezTo>
                    <a:pt x="10759" y="7709"/>
                    <a:pt x="10716" y="7826"/>
                    <a:pt x="10663" y="7900"/>
                  </a:cubicBezTo>
                </a:path>
              </a:pathLst>
            </a:custGeom>
            <a:solidFill>
              <a:srgbClr val="FF9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803" name="Freeform 68"/>
            <p:cNvSpPr>
              <a:spLocks noChangeAspect="1"/>
            </p:cNvSpPr>
            <p:nvPr/>
          </p:nvSpPr>
          <p:spPr bwMode="auto">
            <a:xfrm>
              <a:off x="3475" y="1954"/>
              <a:ext cx="66" cy="445"/>
            </a:xfrm>
            <a:custGeom>
              <a:avLst/>
              <a:gdLst>
                <a:gd name="T0" fmla="*/ 540 w 550"/>
                <a:gd name="T1" fmla="*/ 75 h 3709"/>
                <a:gd name="T2" fmla="*/ 540 w 550"/>
                <a:gd name="T3" fmla="*/ 383 h 3709"/>
                <a:gd name="T4" fmla="*/ 529 w 550"/>
                <a:gd name="T5" fmla="*/ 542 h 3709"/>
                <a:gd name="T6" fmla="*/ 519 w 550"/>
                <a:gd name="T7" fmla="*/ 702 h 3709"/>
                <a:gd name="T8" fmla="*/ 508 w 550"/>
                <a:gd name="T9" fmla="*/ 872 h 3709"/>
                <a:gd name="T10" fmla="*/ 498 w 550"/>
                <a:gd name="T11" fmla="*/ 1042 h 3709"/>
                <a:gd name="T12" fmla="*/ 487 w 550"/>
                <a:gd name="T13" fmla="*/ 1222 h 3709"/>
                <a:gd name="T14" fmla="*/ 466 w 550"/>
                <a:gd name="T15" fmla="*/ 1392 h 3709"/>
                <a:gd name="T16" fmla="*/ 445 w 550"/>
                <a:gd name="T17" fmla="*/ 1573 h 3709"/>
                <a:gd name="T18" fmla="*/ 424 w 550"/>
                <a:gd name="T19" fmla="*/ 1764 h 3709"/>
                <a:gd name="T20" fmla="*/ 392 w 550"/>
                <a:gd name="T21" fmla="*/ 1956 h 3709"/>
                <a:gd name="T22" fmla="*/ 360 w 550"/>
                <a:gd name="T23" fmla="*/ 2147 h 3709"/>
                <a:gd name="T24" fmla="*/ 328 w 550"/>
                <a:gd name="T25" fmla="*/ 2338 h 3709"/>
                <a:gd name="T26" fmla="*/ 286 w 550"/>
                <a:gd name="T27" fmla="*/ 2540 h 3709"/>
                <a:gd name="T28" fmla="*/ 244 w 550"/>
                <a:gd name="T29" fmla="*/ 2742 h 3709"/>
                <a:gd name="T30" fmla="*/ 191 w 550"/>
                <a:gd name="T31" fmla="*/ 2944 h 3709"/>
                <a:gd name="T32" fmla="*/ 138 w 550"/>
                <a:gd name="T33" fmla="*/ 3156 h 3709"/>
                <a:gd name="T34" fmla="*/ 85 w 550"/>
                <a:gd name="T35" fmla="*/ 3369 h 3709"/>
                <a:gd name="T36" fmla="*/ 43 w 550"/>
                <a:gd name="T37" fmla="*/ 3549 h 3709"/>
                <a:gd name="T38" fmla="*/ 22 w 550"/>
                <a:gd name="T39" fmla="*/ 3709 h 3709"/>
                <a:gd name="T40" fmla="*/ 11 w 550"/>
                <a:gd name="T41" fmla="*/ 3624 h 3709"/>
                <a:gd name="T42" fmla="*/ 64 w 550"/>
                <a:gd name="T43" fmla="*/ 3263 h 3709"/>
                <a:gd name="T44" fmla="*/ 550 w 550"/>
                <a:gd name="T45" fmla="*/ 0 h 3709"/>
                <a:gd name="T46" fmla="*/ 540 w 550"/>
                <a:gd name="T47" fmla="*/ 75 h 3709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550"/>
                <a:gd name="T73" fmla="*/ 0 h 3709"/>
                <a:gd name="T74" fmla="*/ 550 w 550"/>
                <a:gd name="T75" fmla="*/ 3709 h 3709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550" h="3709">
                  <a:moveTo>
                    <a:pt x="540" y="75"/>
                  </a:moveTo>
                  <a:cubicBezTo>
                    <a:pt x="540" y="149"/>
                    <a:pt x="540" y="245"/>
                    <a:pt x="540" y="383"/>
                  </a:cubicBezTo>
                  <a:cubicBezTo>
                    <a:pt x="529" y="542"/>
                    <a:pt x="529" y="542"/>
                    <a:pt x="529" y="542"/>
                  </a:cubicBezTo>
                  <a:cubicBezTo>
                    <a:pt x="529" y="596"/>
                    <a:pt x="529" y="659"/>
                    <a:pt x="519" y="702"/>
                  </a:cubicBezTo>
                  <a:cubicBezTo>
                    <a:pt x="508" y="872"/>
                    <a:pt x="508" y="872"/>
                    <a:pt x="508" y="872"/>
                  </a:cubicBezTo>
                  <a:cubicBezTo>
                    <a:pt x="508" y="925"/>
                    <a:pt x="508" y="989"/>
                    <a:pt x="498" y="1042"/>
                  </a:cubicBezTo>
                  <a:cubicBezTo>
                    <a:pt x="487" y="1222"/>
                    <a:pt x="487" y="1222"/>
                    <a:pt x="487" y="1222"/>
                  </a:cubicBezTo>
                  <a:cubicBezTo>
                    <a:pt x="476" y="1276"/>
                    <a:pt x="476" y="1339"/>
                    <a:pt x="466" y="1392"/>
                  </a:cubicBezTo>
                  <a:cubicBezTo>
                    <a:pt x="445" y="1573"/>
                    <a:pt x="445" y="1573"/>
                    <a:pt x="445" y="1573"/>
                  </a:cubicBezTo>
                  <a:cubicBezTo>
                    <a:pt x="434" y="1637"/>
                    <a:pt x="434" y="1711"/>
                    <a:pt x="424" y="1764"/>
                  </a:cubicBezTo>
                  <a:cubicBezTo>
                    <a:pt x="392" y="1956"/>
                    <a:pt x="392" y="1956"/>
                    <a:pt x="392" y="1956"/>
                  </a:cubicBezTo>
                  <a:cubicBezTo>
                    <a:pt x="381" y="2009"/>
                    <a:pt x="371" y="2083"/>
                    <a:pt x="360" y="2147"/>
                  </a:cubicBezTo>
                  <a:cubicBezTo>
                    <a:pt x="328" y="2338"/>
                    <a:pt x="328" y="2338"/>
                    <a:pt x="328" y="2338"/>
                  </a:cubicBezTo>
                  <a:cubicBezTo>
                    <a:pt x="318" y="2402"/>
                    <a:pt x="297" y="2476"/>
                    <a:pt x="286" y="2540"/>
                  </a:cubicBezTo>
                  <a:cubicBezTo>
                    <a:pt x="244" y="2742"/>
                    <a:pt x="244" y="2742"/>
                    <a:pt x="244" y="2742"/>
                  </a:cubicBezTo>
                  <a:cubicBezTo>
                    <a:pt x="233" y="2806"/>
                    <a:pt x="212" y="2880"/>
                    <a:pt x="191" y="2944"/>
                  </a:cubicBezTo>
                  <a:cubicBezTo>
                    <a:pt x="138" y="3156"/>
                    <a:pt x="138" y="3156"/>
                    <a:pt x="138" y="3156"/>
                  </a:cubicBezTo>
                  <a:cubicBezTo>
                    <a:pt x="127" y="3220"/>
                    <a:pt x="106" y="3305"/>
                    <a:pt x="85" y="3369"/>
                  </a:cubicBezTo>
                  <a:cubicBezTo>
                    <a:pt x="43" y="3549"/>
                    <a:pt x="43" y="3549"/>
                    <a:pt x="43" y="3549"/>
                  </a:cubicBezTo>
                  <a:cubicBezTo>
                    <a:pt x="22" y="3709"/>
                    <a:pt x="22" y="3709"/>
                    <a:pt x="22" y="3709"/>
                  </a:cubicBezTo>
                  <a:cubicBezTo>
                    <a:pt x="11" y="3624"/>
                    <a:pt x="11" y="3624"/>
                    <a:pt x="11" y="3624"/>
                  </a:cubicBezTo>
                  <a:cubicBezTo>
                    <a:pt x="0" y="3486"/>
                    <a:pt x="0" y="3486"/>
                    <a:pt x="64" y="3263"/>
                  </a:cubicBezTo>
                  <a:cubicBezTo>
                    <a:pt x="339" y="2221"/>
                    <a:pt x="519" y="1531"/>
                    <a:pt x="550" y="0"/>
                  </a:cubicBezTo>
                  <a:cubicBezTo>
                    <a:pt x="540" y="22"/>
                    <a:pt x="540" y="54"/>
                    <a:pt x="540" y="75"/>
                  </a:cubicBezTo>
                </a:path>
              </a:pathLst>
            </a:custGeom>
            <a:solidFill>
              <a:srgbClr val="FF9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804" name="Freeform 69"/>
            <p:cNvSpPr>
              <a:spLocks noChangeAspect="1"/>
            </p:cNvSpPr>
            <p:nvPr/>
          </p:nvSpPr>
          <p:spPr bwMode="auto">
            <a:xfrm>
              <a:off x="2160" y="1617"/>
              <a:ext cx="1305" cy="1128"/>
            </a:xfrm>
            <a:custGeom>
              <a:avLst/>
              <a:gdLst>
                <a:gd name="T0" fmla="*/ 10364 w 10875"/>
                <a:gd name="T1" fmla="*/ 7993 h 9400"/>
                <a:gd name="T2" fmla="*/ 9906 w 10875"/>
                <a:gd name="T3" fmla="*/ 8292 h 9400"/>
                <a:gd name="T4" fmla="*/ 9395 w 10875"/>
                <a:gd name="T5" fmla="*/ 8516 h 9400"/>
                <a:gd name="T6" fmla="*/ 8841 w 10875"/>
                <a:gd name="T7" fmla="*/ 8697 h 9400"/>
                <a:gd name="T8" fmla="*/ 8244 w 10875"/>
                <a:gd name="T9" fmla="*/ 8835 h 9400"/>
                <a:gd name="T10" fmla="*/ 7626 w 10875"/>
                <a:gd name="T11" fmla="*/ 8942 h 9400"/>
                <a:gd name="T12" fmla="*/ 6998 w 10875"/>
                <a:gd name="T13" fmla="*/ 9006 h 9400"/>
                <a:gd name="T14" fmla="*/ 6380 w 10875"/>
                <a:gd name="T15" fmla="*/ 9038 h 9400"/>
                <a:gd name="T16" fmla="*/ 5773 w 10875"/>
                <a:gd name="T17" fmla="*/ 9048 h 9400"/>
                <a:gd name="T18" fmla="*/ 5166 w 10875"/>
                <a:gd name="T19" fmla="*/ 9027 h 9400"/>
                <a:gd name="T20" fmla="*/ 4570 w 10875"/>
                <a:gd name="T21" fmla="*/ 8984 h 9400"/>
                <a:gd name="T22" fmla="*/ 3984 w 10875"/>
                <a:gd name="T23" fmla="*/ 8921 h 9400"/>
                <a:gd name="T24" fmla="*/ 3398 w 10875"/>
                <a:gd name="T25" fmla="*/ 8814 h 9400"/>
                <a:gd name="T26" fmla="*/ 2812 w 10875"/>
                <a:gd name="T27" fmla="*/ 8675 h 9400"/>
                <a:gd name="T28" fmla="*/ 2258 w 10875"/>
                <a:gd name="T29" fmla="*/ 8484 h 9400"/>
                <a:gd name="T30" fmla="*/ 1726 w 10875"/>
                <a:gd name="T31" fmla="*/ 8228 h 9400"/>
                <a:gd name="T32" fmla="*/ 1076 w 10875"/>
                <a:gd name="T33" fmla="*/ 7706 h 9400"/>
                <a:gd name="T34" fmla="*/ 831 w 10875"/>
                <a:gd name="T35" fmla="*/ 7258 h 9400"/>
                <a:gd name="T36" fmla="*/ 746 w 10875"/>
                <a:gd name="T37" fmla="*/ 6874 h 9400"/>
                <a:gd name="T38" fmla="*/ 724 w 10875"/>
                <a:gd name="T39" fmla="*/ 6544 h 9400"/>
                <a:gd name="T40" fmla="*/ 671 w 10875"/>
                <a:gd name="T41" fmla="*/ 6171 h 9400"/>
                <a:gd name="T42" fmla="*/ 565 w 10875"/>
                <a:gd name="T43" fmla="*/ 5745 h 9400"/>
                <a:gd name="T44" fmla="*/ 469 w 10875"/>
                <a:gd name="T45" fmla="*/ 5329 h 9400"/>
                <a:gd name="T46" fmla="*/ 405 w 10875"/>
                <a:gd name="T47" fmla="*/ 4935 h 9400"/>
                <a:gd name="T48" fmla="*/ 341 w 10875"/>
                <a:gd name="T49" fmla="*/ 4551 h 9400"/>
                <a:gd name="T50" fmla="*/ 298 w 10875"/>
                <a:gd name="T51" fmla="*/ 4189 h 9400"/>
                <a:gd name="T52" fmla="*/ 266 w 10875"/>
                <a:gd name="T53" fmla="*/ 3837 h 9400"/>
                <a:gd name="T54" fmla="*/ 245 w 10875"/>
                <a:gd name="T55" fmla="*/ 3496 h 9400"/>
                <a:gd name="T56" fmla="*/ 234 w 10875"/>
                <a:gd name="T57" fmla="*/ 3165 h 9400"/>
                <a:gd name="T58" fmla="*/ 224 w 10875"/>
                <a:gd name="T59" fmla="*/ 2856 h 9400"/>
                <a:gd name="T60" fmla="*/ 224 w 10875"/>
                <a:gd name="T61" fmla="*/ 2558 h 9400"/>
                <a:gd name="T62" fmla="*/ 458 w 10875"/>
                <a:gd name="T63" fmla="*/ 1769 h 9400"/>
                <a:gd name="T64" fmla="*/ 905 w 10875"/>
                <a:gd name="T65" fmla="*/ 1279 h 9400"/>
                <a:gd name="T66" fmla="*/ 1459 w 10875"/>
                <a:gd name="T67" fmla="*/ 927 h 9400"/>
                <a:gd name="T68" fmla="*/ 2056 w 10875"/>
                <a:gd name="T69" fmla="*/ 661 h 9400"/>
                <a:gd name="T70" fmla="*/ 2674 w 10875"/>
                <a:gd name="T71" fmla="*/ 458 h 9400"/>
                <a:gd name="T72" fmla="*/ 3323 w 10875"/>
                <a:gd name="T73" fmla="*/ 309 h 9400"/>
                <a:gd name="T74" fmla="*/ 3984 w 10875"/>
                <a:gd name="T75" fmla="*/ 203 h 9400"/>
                <a:gd name="T76" fmla="*/ 4655 w 10875"/>
                <a:gd name="T77" fmla="*/ 128 h 9400"/>
                <a:gd name="T78" fmla="*/ 5315 w 10875"/>
                <a:gd name="T79" fmla="*/ 85 h 9400"/>
                <a:gd name="T80" fmla="*/ 5954 w 10875"/>
                <a:gd name="T81" fmla="*/ 85 h 9400"/>
                <a:gd name="T82" fmla="*/ 6338 w 10875"/>
                <a:gd name="T83" fmla="*/ 85 h 9400"/>
                <a:gd name="T84" fmla="*/ 1395 w 10875"/>
                <a:gd name="T85" fmla="*/ 3070 h 9400"/>
                <a:gd name="T86" fmla="*/ 2759 w 10875"/>
                <a:gd name="T87" fmla="*/ 5308 h 9400"/>
                <a:gd name="T88" fmla="*/ 3536 w 10875"/>
                <a:gd name="T89" fmla="*/ 7258 h 9400"/>
                <a:gd name="T90" fmla="*/ 2961 w 10875"/>
                <a:gd name="T91" fmla="*/ 7865 h 9400"/>
                <a:gd name="T92" fmla="*/ 10875 w 10875"/>
                <a:gd name="T93" fmla="*/ 7279 h 9400"/>
                <a:gd name="T94" fmla="*/ 10737 w 10875"/>
                <a:gd name="T95" fmla="*/ 7588 h 940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0875"/>
                <a:gd name="T145" fmla="*/ 0 h 9400"/>
                <a:gd name="T146" fmla="*/ 10875 w 10875"/>
                <a:gd name="T147" fmla="*/ 9400 h 9400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0875" h="9400">
                  <a:moveTo>
                    <a:pt x="10737" y="7588"/>
                  </a:moveTo>
                  <a:cubicBezTo>
                    <a:pt x="10588" y="7791"/>
                    <a:pt x="10556" y="7823"/>
                    <a:pt x="10364" y="7993"/>
                  </a:cubicBezTo>
                  <a:cubicBezTo>
                    <a:pt x="10183" y="8132"/>
                    <a:pt x="10183" y="8132"/>
                    <a:pt x="10183" y="8132"/>
                  </a:cubicBezTo>
                  <a:cubicBezTo>
                    <a:pt x="10098" y="8185"/>
                    <a:pt x="9991" y="8249"/>
                    <a:pt x="9906" y="8292"/>
                  </a:cubicBezTo>
                  <a:cubicBezTo>
                    <a:pt x="9682" y="8398"/>
                    <a:pt x="9682" y="8398"/>
                    <a:pt x="9682" y="8398"/>
                  </a:cubicBezTo>
                  <a:cubicBezTo>
                    <a:pt x="9597" y="8441"/>
                    <a:pt x="9480" y="8484"/>
                    <a:pt x="9395" y="8516"/>
                  </a:cubicBezTo>
                  <a:cubicBezTo>
                    <a:pt x="9139" y="8611"/>
                    <a:pt x="9139" y="8611"/>
                    <a:pt x="9139" y="8611"/>
                  </a:cubicBezTo>
                  <a:cubicBezTo>
                    <a:pt x="9043" y="8633"/>
                    <a:pt x="8926" y="8675"/>
                    <a:pt x="8841" y="8697"/>
                  </a:cubicBezTo>
                  <a:cubicBezTo>
                    <a:pt x="8553" y="8771"/>
                    <a:pt x="8553" y="8771"/>
                    <a:pt x="8553" y="8771"/>
                  </a:cubicBezTo>
                  <a:cubicBezTo>
                    <a:pt x="8468" y="8793"/>
                    <a:pt x="8340" y="8814"/>
                    <a:pt x="8244" y="8835"/>
                  </a:cubicBezTo>
                  <a:cubicBezTo>
                    <a:pt x="7946" y="8889"/>
                    <a:pt x="7946" y="8889"/>
                    <a:pt x="7946" y="8889"/>
                  </a:cubicBezTo>
                  <a:cubicBezTo>
                    <a:pt x="7850" y="8899"/>
                    <a:pt x="7722" y="8921"/>
                    <a:pt x="7626" y="8942"/>
                  </a:cubicBezTo>
                  <a:cubicBezTo>
                    <a:pt x="7318" y="8974"/>
                    <a:pt x="7318" y="8974"/>
                    <a:pt x="7318" y="8974"/>
                  </a:cubicBezTo>
                  <a:cubicBezTo>
                    <a:pt x="7222" y="8984"/>
                    <a:pt x="7094" y="8995"/>
                    <a:pt x="6998" y="9006"/>
                  </a:cubicBezTo>
                  <a:cubicBezTo>
                    <a:pt x="6689" y="9027"/>
                    <a:pt x="6689" y="9027"/>
                    <a:pt x="6689" y="9027"/>
                  </a:cubicBezTo>
                  <a:cubicBezTo>
                    <a:pt x="6593" y="9027"/>
                    <a:pt x="6476" y="9038"/>
                    <a:pt x="6380" y="9038"/>
                  </a:cubicBezTo>
                  <a:cubicBezTo>
                    <a:pt x="6071" y="9048"/>
                    <a:pt x="6071" y="9048"/>
                    <a:pt x="6071" y="9048"/>
                  </a:cubicBezTo>
                  <a:cubicBezTo>
                    <a:pt x="5986" y="9048"/>
                    <a:pt x="5869" y="9048"/>
                    <a:pt x="5773" y="9048"/>
                  </a:cubicBezTo>
                  <a:cubicBezTo>
                    <a:pt x="5475" y="9048"/>
                    <a:pt x="5475" y="9048"/>
                    <a:pt x="5475" y="9048"/>
                  </a:cubicBezTo>
                  <a:cubicBezTo>
                    <a:pt x="5379" y="9038"/>
                    <a:pt x="5262" y="9038"/>
                    <a:pt x="5166" y="9027"/>
                  </a:cubicBezTo>
                  <a:cubicBezTo>
                    <a:pt x="4868" y="9016"/>
                    <a:pt x="4868" y="9016"/>
                    <a:pt x="4868" y="9016"/>
                  </a:cubicBezTo>
                  <a:cubicBezTo>
                    <a:pt x="4783" y="9006"/>
                    <a:pt x="4665" y="8995"/>
                    <a:pt x="4570" y="8984"/>
                  </a:cubicBezTo>
                  <a:cubicBezTo>
                    <a:pt x="4282" y="8953"/>
                    <a:pt x="4282" y="8953"/>
                    <a:pt x="4282" y="8953"/>
                  </a:cubicBezTo>
                  <a:cubicBezTo>
                    <a:pt x="4186" y="8942"/>
                    <a:pt x="4069" y="8931"/>
                    <a:pt x="3984" y="8921"/>
                  </a:cubicBezTo>
                  <a:cubicBezTo>
                    <a:pt x="3685" y="8867"/>
                    <a:pt x="3685" y="8867"/>
                    <a:pt x="3685" y="8867"/>
                  </a:cubicBezTo>
                  <a:cubicBezTo>
                    <a:pt x="3600" y="8857"/>
                    <a:pt x="3483" y="8835"/>
                    <a:pt x="3398" y="8814"/>
                  </a:cubicBezTo>
                  <a:cubicBezTo>
                    <a:pt x="3110" y="8750"/>
                    <a:pt x="3110" y="8750"/>
                    <a:pt x="3110" y="8750"/>
                  </a:cubicBezTo>
                  <a:cubicBezTo>
                    <a:pt x="3025" y="8729"/>
                    <a:pt x="2908" y="8697"/>
                    <a:pt x="2812" y="8675"/>
                  </a:cubicBezTo>
                  <a:cubicBezTo>
                    <a:pt x="2546" y="8590"/>
                    <a:pt x="2546" y="8590"/>
                    <a:pt x="2546" y="8590"/>
                  </a:cubicBezTo>
                  <a:cubicBezTo>
                    <a:pt x="2450" y="8558"/>
                    <a:pt x="2343" y="8516"/>
                    <a:pt x="2258" y="8484"/>
                  </a:cubicBezTo>
                  <a:cubicBezTo>
                    <a:pt x="2003" y="8377"/>
                    <a:pt x="2003" y="8377"/>
                    <a:pt x="2003" y="8377"/>
                  </a:cubicBezTo>
                  <a:cubicBezTo>
                    <a:pt x="1917" y="8334"/>
                    <a:pt x="1800" y="8281"/>
                    <a:pt x="1726" y="8228"/>
                  </a:cubicBezTo>
                  <a:cubicBezTo>
                    <a:pt x="1502" y="8089"/>
                    <a:pt x="1502" y="8089"/>
                    <a:pt x="1502" y="8089"/>
                  </a:cubicBezTo>
                  <a:cubicBezTo>
                    <a:pt x="1268" y="7908"/>
                    <a:pt x="1225" y="7887"/>
                    <a:pt x="1076" y="7706"/>
                  </a:cubicBezTo>
                  <a:cubicBezTo>
                    <a:pt x="959" y="7546"/>
                    <a:pt x="959" y="7546"/>
                    <a:pt x="959" y="7546"/>
                  </a:cubicBezTo>
                  <a:cubicBezTo>
                    <a:pt x="916" y="7460"/>
                    <a:pt x="863" y="7343"/>
                    <a:pt x="831" y="7258"/>
                  </a:cubicBezTo>
                  <a:cubicBezTo>
                    <a:pt x="778" y="7087"/>
                    <a:pt x="778" y="7087"/>
                    <a:pt x="778" y="7087"/>
                  </a:cubicBezTo>
                  <a:cubicBezTo>
                    <a:pt x="778" y="7023"/>
                    <a:pt x="756" y="6938"/>
                    <a:pt x="746" y="6874"/>
                  </a:cubicBezTo>
                  <a:cubicBezTo>
                    <a:pt x="735" y="6704"/>
                    <a:pt x="735" y="6704"/>
                    <a:pt x="735" y="6704"/>
                  </a:cubicBezTo>
                  <a:cubicBezTo>
                    <a:pt x="735" y="6661"/>
                    <a:pt x="735" y="6587"/>
                    <a:pt x="724" y="6544"/>
                  </a:cubicBezTo>
                  <a:cubicBezTo>
                    <a:pt x="714" y="6416"/>
                    <a:pt x="714" y="6416"/>
                    <a:pt x="714" y="6416"/>
                  </a:cubicBezTo>
                  <a:cubicBezTo>
                    <a:pt x="703" y="6341"/>
                    <a:pt x="692" y="6235"/>
                    <a:pt x="671" y="6171"/>
                  </a:cubicBezTo>
                  <a:cubicBezTo>
                    <a:pt x="618" y="5947"/>
                    <a:pt x="618" y="5947"/>
                    <a:pt x="618" y="5947"/>
                  </a:cubicBezTo>
                  <a:cubicBezTo>
                    <a:pt x="597" y="5894"/>
                    <a:pt x="575" y="5809"/>
                    <a:pt x="565" y="5745"/>
                  </a:cubicBezTo>
                  <a:cubicBezTo>
                    <a:pt x="522" y="5531"/>
                    <a:pt x="522" y="5531"/>
                    <a:pt x="522" y="5531"/>
                  </a:cubicBezTo>
                  <a:cubicBezTo>
                    <a:pt x="501" y="5467"/>
                    <a:pt x="490" y="5393"/>
                    <a:pt x="469" y="5329"/>
                  </a:cubicBezTo>
                  <a:cubicBezTo>
                    <a:pt x="437" y="5126"/>
                    <a:pt x="437" y="5126"/>
                    <a:pt x="437" y="5126"/>
                  </a:cubicBezTo>
                  <a:cubicBezTo>
                    <a:pt x="426" y="5073"/>
                    <a:pt x="405" y="4988"/>
                    <a:pt x="405" y="4935"/>
                  </a:cubicBezTo>
                  <a:cubicBezTo>
                    <a:pt x="373" y="4743"/>
                    <a:pt x="373" y="4743"/>
                    <a:pt x="373" y="4743"/>
                  </a:cubicBezTo>
                  <a:cubicBezTo>
                    <a:pt x="362" y="4689"/>
                    <a:pt x="352" y="4604"/>
                    <a:pt x="341" y="4551"/>
                  </a:cubicBezTo>
                  <a:cubicBezTo>
                    <a:pt x="320" y="4370"/>
                    <a:pt x="320" y="4370"/>
                    <a:pt x="320" y="4370"/>
                  </a:cubicBezTo>
                  <a:cubicBezTo>
                    <a:pt x="309" y="4316"/>
                    <a:pt x="298" y="4242"/>
                    <a:pt x="298" y="4189"/>
                  </a:cubicBezTo>
                  <a:cubicBezTo>
                    <a:pt x="277" y="4007"/>
                    <a:pt x="277" y="4007"/>
                    <a:pt x="277" y="4007"/>
                  </a:cubicBezTo>
                  <a:cubicBezTo>
                    <a:pt x="277" y="3954"/>
                    <a:pt x="266" y="3880"/>
                    <a:pt x="266" y="3837"/>
                  </a:cubicBezTo>
                  <a:cubicBezTo>
                    <a:pt x="256" y="3656"/>
                    <a:pt x="256" y="3656"/>
                    <a:pt x="256" y="3656"/>
                  </a:cubicBezTo>
                  <a:cubicBezTo>
                    <a:pt x="245" y="3613"/>
                    <a:pt x="245" y="3538"/>
                    <a:pt x="245" y="3496"/>
                  </a:cubicBezTo>
                  <a:cubicBezTo>
                    <a:pt x="234" y="3325"/>
                    <a:pt x="234" y="3325"/>
                    <a:pt x="234" y="3325"/>
                  </a:cubicBezTo>
                  <a:cubicBezTo>
                    <a:pt x="234" y="3283"/>
                    <a:pt x="234" y="3219"/>
                    <a:pt x="234" y="3165"/>
                  </a:cubicBezTo>
                  <a:cubicBezTo>
                    <a:pt x="224" y="3006"/>
                    <a:pt x="224" y="3006"/>
                    <a:pt x="224" y="3006"/>
                  </a:cubicBezTo>
                  <a:cubicBezTo>
                    <a:pt x="224" y="2963"/>
                    <a:pt x="224" y="2899"/>
                    <a:pt x="224" y="2856"/>
                  </a:cubicBezTo>
                  <a:cubicBezTo>
                    <a:pt x="224" y="2707"/>
                    <a:pt x="224" y="2707"/>
                    <a:pt x="224" y="2707"/>
                  </a:cubicBezTo>
                  <a:cubicBezTo>
                    <a:pt x="224" y="2654"/>
                    <a:pt x="224" y="2601"/>
                    <a:pt x="224" y="2558"/>
                  </a:cubicBezTo>
                  <a:cubicBezTo>
                    <a:pt x="234" y="2387"/>
                    <a:pt x="234" y="2387"/>
                    <a:pt x="234" y="2387"/>
                  </a:cubicBezTo>
                  <a:cubicBezTo>
                    <a:pt x="288" y="2110"/>
                    <a:pt x="309" y="2025"/>
                    <a:pt x="458" y="1769"/>
                  </a:cubicBezTo>
                  <a:cubicBezTo>
                    <a:pt x="575" y="1609"/>
                    <a:pt x="575" y="1609"/>
                    <a:pt x="575" y="1609"/>
                  </a:cubicBezTo>
                  <a:cubicBezTo>
                    <a:pt x="756" y="1407"/>
                    <a:pt x="767" y="1396"/>
                    <a:pt x="905" y="1279"/>
                  </a:cubicBezTo>
                  <a:cubicBezTo>
                    <a:pt x="1097" y="1140"/>
                    <a:pt x="1097" y="1140"/>
                    <a:pt x="1097" y="1140"/>
                  </a:cubicBezTo>
                  <a:cubicBezTo>
                    <a:pt x="1204" y="1077"/>
                    <a:pt x="1342" y="981"/>
                    <a:pt x="1459" y="927"/>
                  </a:cubicBezTo>
                  <a:cubicBezTo>
                    <a:pt x="1694" y="810"/>
                    <a:pt x="1694" y="810"/>
                    <a:pt x="1694" y="810"/>
                  </a:cubicBezTo>
                  <a:cubicBezTo>
                    <a:pt x="1800" y="757"/>
                    <a:pt x="1939" y="704"/>
                    <a:pt x="2056" y="661"/>
                  </a:cubicBezTo>
                  <a:cubicBezTo>
                    <a:pt x="2322" y="565"/>
                    <a:pt x="2322" y="565"/>
                    <a:pt x="2322" y="565"/>
                  </a:cubicBezTo>
                  <a:cubicBezTo>
                    <a:pt x="2429" y="533"/>
                    <a:pt x="2567" y="490"/>
                    <a:pt x="2674" y="458"/>
                  </a:cubicBezTo>
                  <a:cubicBezTo>
                    <a:pt x="2972" y="384"/>
                    <a:pt x="2972" y="384"/>
                    <a:pt x="2972" y="384"/>
                  </a:cubicBezTo>
                  <a:cubicBezTo>
                    <a:pt x="3078" y="362"/>
                    <a:pt x="3217" y="331"/>
                    <a:pt x="3323" y="309"/>
                  </a:cubicBezTo>
                  <a:cubicBezTo>
                    <a:pt x="3632" y="256"/>
                    <a:pt x="3632" y="256"/>
                    <a:pt x="3632" y="256"/>
                  </a:cubicBezTo>
                  <a:cubicBezTo>
                    <a:pt x="3739" y="235"/>
                    <a:pt x="3877" y="213"/>
                    <a:pt x="3984" y="203"/>
                  </a:cubicBezTo>
                  <a:cubicBezTo>
                    <a:pt x="4314" y="160"/>
                    <a:pt x="4314" y="160"/>
                    <a:pt x="4314" y="160"/>
                  </a:cubicBezTo>
                  <a:cubicBezTo>
                    <a:pt x="4420" y="149"/>
                    <a:pt x="4559" y="139"/>
                    <a:pt x="4655" y="128"/>
                  </a:cubicBezTo>
                  <a:cubicBezTo>
                    <a:pt x="4985" y="107"/>
                    <a:pt x="4985" y="107"/>
                    <a:pt x="4985" y="107"/>
                  </a:cubicBezTo>
                  <a:cubicBezTo>
                    <a:pt x="5081" y="96"/>
                    <a:pt x="5209" y="96"/>
                    <a:pt x="5315" y="85"/>
                  </a:cubicBezTo>
                  <a:cubicBezTo>
                    <a:pt x="5635" y="85"/>
                    <a:pt x="5635" y="85"/>
                    <a:pt x="5635" y="85"/>
                  </a:cubicBezTo>
                  <a:cubicBezTo>
                    <a:pt x="5731" y="85"/>
                    <a:pt x="5858" y="85"/>
                    <a:pt x="5954" y="85"/>
                  </a:cubicBezTo>
                  <a:cubicBezTo>
                    <a:pt x="6274" y="85"/>
                    <a:pt x="6274" y="85"/>
                    <a:pt x="6274" y="85"/>
                  </a:cubicBezTo>
                  <a:cubicBezTo>
                    <a:pt x="6338" y="85"/>
                    <a:pt x="6338" y="85"/>
                    <a:pt x="6338" y="85"/>
                  </a:cubicBezTo>
                  <a:cubicBezTo>
                    <a:pt x="6284" y="85"/>
                    <a:pt x="6284" y="85"/>
                    <a:pt x="6284" y="85"/>
                  </a:cubicBezTo>
                  <a:cubicBezTo>
                    <a:pt x="1790" y="0"/>
                    <a:pt x="0" y="1588"/>
                    <a:pt x="1395" y="3070"/>
                  </a:cubicBezTo>
                  <a:cubicBezTo>
                    <a:pt x="1683" y="3368"/>
                    <a:pt x="2141" y="3453"/>
                    <a:pt x="2343" y="3858"/>
                  </a:cubicBezTo>
                  <a:cubicBezTo>
                    <a:pt x="2578" y="4306"/>
                    <a:pt x="2588" y="4828"/>
                    <a:pt x="2759" y="5308"/>
                  </a:cubicBezTo>
                  <a:cubicBezTo>
                    <a:pt x="2961" y="5883"/>
                    <a:pt x="3291" y="6405"/>
                    <a:pt x="3494" y="6981"/>
                  </a:cubicBezTo>
                  <a:cubicBezTo>
                    <a:pt x="3526" y="7055"/>
                    <a:pt x="3568" y="7183"/>
                    <a:pt x="3536" y="7258"/>
                  </a:cubicBezTo>
                  <a:cubicBezTo>
                    <a:pt x="3441" y="7514"/>
                    <a:pt x="3110" y="7428"/>
                    <a:pt x="2983" y="7642"/>
                  </a:cubicBezTo>
                  <a:cubicBezTo>
                    <a:pt x="2951" y="7695"/>
                    <a:pt x="2940" y="7801"/>
                    <a:pt x="2961" y="7865"/>
                  </a:cubicBezTo>
                  <a:cubicBezTo>
                    <a:pt x="3345" y="8825"/>
                    <a:pt x="9906" y="9400"/>
                    <a:pt x="10875" y="7279"/>
                  </a:cubicBezTo>
                  <a:cubicBezTo>
                    <a:pt x="10875" y="7279"/>
                    <a:pt x="10875" y="7279"/>
                    <a:pt x="10875" y="7279"/>
                  </a:cubicBezTo>
                  <a:cubicBezTo>
                    <a:pt x="10822" y="7439"/>
                    <a:pt x="10822" y="7439"/>
                    <a:pt x="10822" y="7439"/>
                  </a:cubicBezTo>
                  <a:cubicBezTo>
                    <a:pt x="10790" y="7482"/>
                    <a:pt x="10769" y="7546"/>
                    <a:pt x="10737" y="7588"/>
                  </a:cubicBezTo>
                </a:path>
              </a:pathLst>
            </a:custGeom>
            <a:solidFill>
              <a:srgbClr val="FF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805" name="Freeform 70"/>
            <p:cNvSpPr>
              <a:spLocks noChangeAspect="1"/>
            </p:cNvSpPr>
            <p:nvPr/>
          </p:nvSpPr>
          <p:spPr bwMode="auto">
            <a:xfrm>
              <a:off x="3483" y="2178"/>
              <a:ext cx="42" cy="191"/>
            </a:xfrm>
            <a:custGeom>
              <a:avLst/>
              <a:gdLst>
                <a:gd name="T0" fmla="*/ 299 w 342"/>
                <a:gd name="T1" fmla="*/ 278 h 1592"/>
                <a:gd name="T2" fmla="*/ 224 w 342"/>
                <a:gd name="T3" fmla="*/ 673 h 1592"/>
                <a:gd name="T4" fmla="*/ 182 w 342"/>
                <a:gd name="T5" fmla="*/ 876 h 1592"/>
                <a:gd name="T6" fmla="*/ 128 w 342"/>
                <a:gd name="T7" fmla="*/ 1079 h 1592"/>
                <a:gd name="T8" fmla="*/ 75 w 342"/>
                <a:gd name="T9" fmla="*/ 1293 h 1592"/>
                <a:gd name="T10" fmla="*/ 21 w 342"/>
                <a:gd name="T11" fmla="*/ 1506 h 1592"/>
                <a:gd name="T12" fmla="*/ 0 w 342"/>
                <a:gd name="T13" fmla="*/ 1592 h 1592"/>
                <a:gd name="T14" fmla="*/ 21 w 342"/>
                <a:gd name="T15" fmla="*/ 1485 h 1592"/>
                <a:gd name="T16" fmla="*/ 96 w 342"/>
                <a:gd name="T17" fmla="*/ 1175 h 1592"/>
                <a:gd name="T18" fmla="*/ 342 w 342"/>
                <a:gd name="T19" fmla="*/ 0 h 1592"/>
                <a:gd name="T20" fmla="*/ 320 w 342"/>
                <a:gd name="T21" fmla="*/ 192 h 1592"/>
                <a:gd name="T22" fmla="*/ 299 w 342"/>
                <a:gd name="T23" fmla="*/ 278 h 159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42"/>
                <a:gd name="T37" fmla="*/ 0 h 1592"/>
                <a:gd name="T38" fmla="*/ 342 w 342"/>
                <a:gd name="T39" fmla="*/ 1592 h 159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42" h="1592">
                  <a:moveTo>
                    <a:pt x="299" y="278"/>
                  </a:moveTo>
                  <a:cubicBezTo>
                    <a:pt x="256" y="534"/>
                    <a:pt x="256" y="534"/>
                    <a:pt x="224" y="673"/>
                  </a:cubicBezTo>
                  <a:cubicBezTo>
                    <a:pt x="182" y="876"/>
                    <a:pt x="182" y="876"/>
                    <a:pt x="182" y="876"/>
                  </a:cubicBezTo>
                  <a:cubicBezTo>
                    <a:pt x="171" y="940"/>
                    <a:pt x="150" y="1015"/>
                    <a:pt x="128" y="1079"/>
                  </a:cubicBezTo>
                  <a:cubicBezTo>
                    <a:pt x="75" y="1293"/>
                    <a:pt x="75" y="1293"/>
                    <a:pt x="75" y="1293"/>
                  </a:cubicBezTo>
                  <a:cubicBezTo>
                    <a:pt x="64" y="1357"/>
                    <a:pt x="43" y="1442"/>
                    <a:pt x="21" y="1506"/>
                  </a:cubicBezTo>
                  <a:cubicBezTo>
                    <a:pt x="11" y="1538"/>
                    <a:pt x="0" y="1570"/>
                    <a:pt x="0" y="1592"/>
                  </a:cubicBezTo>
                  <a:cubicBezTo>
                    <a:pt x="0" y="1560"/>
                    <a:pt x="11" y="1517"/>
                    <a:pt x="21" y="1485"/>
                  </a:cubicBezTo>
                  <a:cubicBezTo>
                    <a:pt x="43" y="1378"/>
                    <a:pt x="75" y="1282"/>
                    <a:pt x="96" y="1175"/>
                  </a:cubicBezTo>
                  <a:cubicBezTo>
                    <a:pt x="171" y="887"/>
                    <a:pt x="267" y="534"/>
                    <a:pt x="342" y="0"/>
                  </a:cubicBezTo>
                  <a:cubicBezTo>
                    <a:pt x="320" y="192"/>
                    <a:pt x="320" y="192"/>
                    <a:pt x="320" y="192"/>
                  </a:cubicBezTo>
                  <a:cubicBezTo>
                    <a:pt x="299" y="278"/>
                    <a:pt x="299" y="278"/>
                    <a:pt x="299" y="278"/>
                  </a:cubicBezTo>
                </a:path>
              </a:pathLst>
            </a:custGeom>
            <a:solidFill>
              <a:srgbClr val="FF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806" name="Freeform 71"/>
            <p:cNvSpPr>
              <a:spLocks noChangeAspect="1"/>
            </p:cNvSpPr>
            <p:nvPr/>
          </p:nvSpPr>
          <p:spPr bwMode="auto">
            <a:xfrm>
              <a:off x="2155" y="1642"/>
              <a:ext cx="1303" cy="1091"/>
            </a:xfrm>
            <a:custGeom>
              <a:avLst/>
              <a:gdLst>
                <a:gd name="T0" fmla="*/ 10401 w 10859"/>
                <a:gd name="T1" fmla="*/ 7783 h 9092"/>
                <a:gd name="T2" fmla="*/ 9943 w 10859"/>
                <a:gd name="T3" fmla="*/ 8081 h 9092"/>
                <a:gd name="T4" fmla="*/ 9432 w 10859"/>
                <a:gd name="T5" fmla="*/ 8304 h 9092"/>
                <a:gd name="T6" fmla="*/ 8879 w 10859"/>
                <a:gd name="T7" fmla="*/ 8485 h 9092"/>
                <a:gd name="T8" fmla="*/ 8283 w 10859"/>
                <a:gd name="T9" fmla="*/ 8624 h 9092"/>
                <a:gd name="T10" fmla="*/ 7665 w 10859"/>
                <a:gd name="T11" fmla="*/ 8730 h 9092"/>
                <a:gd name="T12" fmla="*/ 7037 w 10859"/>
                <a:gd name="T13" fmla="*/ 8794 h 9092"/>
                <a:gd name="T14" fmla="*/ 6420 w 10859"/>
                <a:gd name="T15" fmla="*/ 8826 h 9092"/>
                <a:gd name="T16" fmla="*/ 5813 w 10859"/>
                <a:gd name="T17" fmla="*/ 8837 h 9092"/>
                <a:gd name="T18" fmla="*/ 5206 w 10859"/>
                <a:gd name="T19" fmla="*/ 8815 h 9092"/>
                <a:gd name="T20" fmla="*/ 4610 w 10859"/>
                <a:gd name="T21" fmla="*/ 8773 h 9092"/>
                <a:gd name="T22" fmla="*/ 4024 w 10859"/>
                <a:gd name="T23" fmla="*/ 8709 h 9092"/>
                <a:gd name="T24" fmla="*/ 3439 w 10859"/>
                <a:gd name="T25" fmla="*/ 8602 h 9092"/>
                <a:gd name="T26" fmla="*/ 2853 w 10859"/>
                <a:gd name="T27" fmla="*/ 8464 h 9092"/>
                <a:gd name="T28" fmla="*/ 2300 w 10859"/>
                <a:gd name="T29" fmla="*/ 8272 h 9092"/>
                <a:gd name="T30" fmla="*/ 1768 w 10859"/>
                <a:gd name="T31" fmla="*/ 8017 h 9092"/>
                <a:gd name="T32" fmla="*/ 1118 w 10859"/>
                <a:gd name="T33" fmla="*/ 7495 h 9092"/>
                <a:gd name="T34" fmla="*/ 873 w 10859"/>
                <a:gd name="T35" fmla="*/ 7048 h 9092"/>
                <a:gd name="T36" fmla="*/ 788 w 10859"/>
                <a:gd name="T37" fmla="*/ 6665 h 9092"/>
                <a:gd name="T38" fmla="*/ 767 w 10859"/>
                <a:gd name="T39" fmla="*/ 6335 h 9092"/>
                <a:gd name="T40" fmla="*/ 714 w 10859"/>
                <a:gd name="T41" fmla="*/ 5962 h 9092"/>
                <a:gd name="T42" fmla="*/ 607 w 10859"/>
                <a:gd name="T43" fmla="*/ 5536 h 9092"/>
                <a:gd name="T44" fmla="*/ 511 w 10859"/>
                <a:gd name="T45" fmla="*/ 5121 h 9092"/>
                <a:gd name="T46" fmla="*/ 448 w 10859"/>
                <a:gd name="T47" fmla="*/ 4727 h 9092"/>
                <a:gd name="T48" fmla="*/ 384 w 10859"/>
                <a:gd name="T49" fmla="*/ 4344 h 9092"/>
                <a:gd name="T50" fmla="*/ 341 w 10859"/>
                <a:gd name="T51" fmla="*/ 3982 h 9092"/>
                <a:gd name="T52" fmla="*/ 309 w 10859"/>
                <a:gd name="T53" fmla="*/ 3631 h 9092"/>
                <a:gd name="T54" fmla="*/ 288 w 10859"/>
                <a:gd name="T55" fmla="*/ 3290 h 9092"/>
                <a:gd name="T56" fmla="*/ 277 w 10859"/>
                <a:gd name="T57" fmla="*/ 2960 h 9092"/>
                <a:gd name="T58" fmla="*/ 267 w 10859"/>
                <a:gd name="T59" fmla="*/ 2651 h 9092"/>
                <a:gd name="T60" fmla="*/ 267 w 10859"/>
                <a:gd name="T61" fmla="*/ 2353 h 9092"/>
                <a:gd name="T62" fmla="*/ 501 w 10859"/>
                <a:gd name="T63" fmla="*/ 1565 h 9092"/>
                <a:gd name="T64" fmla="*/ 948 w 10859"/>
                <a:gd name="T65" fmla="*/ 1076 h 9092"/>
                <a:gd name="T66" fmla="*/ 1501 w 10859"/>
                <a:gd name="T67" fmla="*/ 724 h 9092"/>
                <a:gd name="T68" fmla="*/ 2098 w 10859"/>
                <a:gd name="T69" fmla="*/ 458 h 9092"/>
                <a:gd name="T70" fmla="*/ 2715 w 10859"/>
                <a:gd name="T71" fmla="*/ 256 h 9092"/>
                <a:gd name="T72" fmla="*/ 3364 w 10859"/>
                <a:gd name="T73" fmla="*/ 107 h 9092"/>
                <a:gd name="T74" fmla="*/ 4024 w 10859"/>
                <a:gd name="T75" fmla="*/ 0 h 9092"/>
                <a:gd name="T76" fmla="*/ 1480 w 10859"/>
                <a:gd name="T77" fmla="*/ 3088 h 9092"/>
                <a:gd name="T78" fmla="*/ 2491 w 10859"/>
                <a:gd name="T79" fmla="*/ 5281 h 9092"/>
                <a:gd name="T80" fmla="*/ 3120 w 10859"/>
                <a:gd name="T81" fmla="*/ 6974 h 9092"/>
                <a:gd name="T82" fmla="*/ 9486 w 10859"/>
                <a:gd name="T83" fmla="*/ 8177 h 9092"/>
                <a:gd name="T84" fmla="*/ 10774 w 10859"/>
                <a:gd name="T85" fmla="*/ 7378 h 909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0859"/>
                <a:gd name="T130" fmla="*/ 0 h 9092"/>
                <a:gd name="T131" fmla="*/ 10859 w 10859"/>
                <a:gd name="T132" fmla="*/ 9092 h 909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0859" h="9092">
                  <a:moveTo>
                    <a:pt x="10774" y="7378"/>
                  </a:moveTo>
                  <a:cubicBezTo>
                    <a:pt x="10625" y="7580"/>
                    <a:pt x="10593" y="7612"/>
                    <a:pt x="10401" y="7783"/>
                  </a:cubicBezTo>
                  <a:cubicBezTo>
                    <a:pt x="10220" y="7921"/>
                    <a:pt x="10220" y="7921"/>
                    <a:pt x="10220" y="7921"/>
                  </a:cubicBezTo>
                  <a:cubicBezTo>
                    <a:pt x="10135" y="7974"/>
                    <a:pt x="10028" y="8038"/>
                    <a:pt x="9943" y="8081"/>
                  </a:cubicBezTo>
                  <a:cubicBezTo>
                    <a:pt x="9720" y="8187"/>
                    <a:pt x="9720" y="8187"/>
                    <a:pt x="9720" y="8187"/>
                  </a:cubicBezTo>
                  <a:cubicBezTo>
                    <a:pt x="9635" y="8230"/>
                    <a:pt x="9517" y="8272"/>
                    <a:pt x="9432" y="8304"/>
                  </a:cubicBezTo>
                  <a:cubicBezTo>
                    <a:pt x="9177" y="8400"/>
                    <a:pt x="9177" y="8400"/>
                    <a:pt x="9177" y="8400"/>
                  </a:cubicBezTo>
                  <a:cubicBezTo>
                    <a:pt x="9081" y="8421"/>
                    <a:pt x="8964" y="8464"/>
                    <a:pt x="8879" y="8485"/>
                  </a:cubicBezTo>
                  <a:cubicBezTo>
                    <a:pt x="8591" y="8560"/>
                    <a:pt x="8591" y="8560"/>
                    <a:pt x="8591" y="8560"/>
                  </a:cubicBezTo>
                  <a:cubicBezTo>
                    <a:pt x="8506" y="8581"/>
                    <a:pt x="8378" y="8602"/>
                    <a:pt x="8283" y="8624"/>
                  </a:cubicBezTo>
                  <a:cubicBezTo>
                    <a:pt x="7985" y="8677"/>
                    <a:pt x="7985" y="8677"/>
                    <a:pt x="7985" y="8677"/>
                  </a:cubicBezTo>
                  <a:cubicBezTo>
                    <a:pt x="7889" y="8688"/>
                    <a:pt x="7761" y="8709"/>
                    <a:pt x="7665" y="8730"/>
                  </a:cubicBezTo>
                  <a:cubicBezTo>
                    <a:pt x="7356" y="8762"/>
                    <a:pt x="7356" y="8762"/>
                    <a:pt x="7356" y="8762"/>
                  </a:cubicBezTo>
                  <a:cubicBezTo>
                    <a:pt x="7261" y="8773"/>
                    <a:pt x="7133" y="8783"/>
                    <a:pt x="7037" y="8794"/>
                  </a:cubicBezTo>
                  <a:cubicBezTo>
                    <a:pt x="6728" y="8815"/>
                    <a:pt x="6728" y="8815"/>
                    <a:pt x="6728" y="8815"/>
                  </a:cubicBezTo>
                  <a:cubicBezTo>
                    <a:pt x="6633" y="8815"/>
                    <a:pt x="6515" y="8826"/>
                    <a:pt x="6420" y="8826"/>
                  </a:cubicBezTo>
                  <a:cubicBezTo>
                    <a:pt x="6111" y="8837"/>
                    <a:pt x="6111" y="8837"/>
                    <a:pt x="6111" y="8837"/>
                  </a:cubicBezTo>
                  <a:cubicBezTo>
                    <a:pt x="6026" y="8837"/>
                    <a:pt x="5909" y="8837"/>
                    <a:pt x="5813" y="8837"/>
                  </a:cubicBezTo>
                  <a:cubicBezTo>
                    <a:pt x="5515" y="8837"/>
                    <a:pt x="5515" y="8837"/>
                    <a:pt x="5515" y="8837"/>
                  </a:cubicBezTo>
                  <a:cubicBezTo>
                    <a:pt x="5419" y="8826"/>
                    <a:pt x="5302" y="8826"/>
                    <a:pt x="5206" y="8815"/>
                  </a:cubicBezTo>
                  <a:cubicBezTo>
                    <a:pt x="4908" y="8805"/>
                    <a:pt x="4908" y="8805"/>
                    <a:pt x="4908" y="8805"/>
                  </a:cubicBezTo>
                  <a:cubicBezTo>
                    <a:pt x="4823" y="8794"/>
                    <a:pt x="4706" y="8783"/>
                    <a:pt x="4610" y="8773"/>
                  </a:cubicBezTo>
                  <a:cubicBezTo>
                    <a:pt x="4323" y="8741"/>
                    <a:pt x="4323" y="8741"/>
                    <a:pt x="4323" y="8741"/>
                  </a:cubicBezTo>
                  <a:cubicBezTo>
                    <a:pt x="4227" y="8730"/>
                    <a:pt x="4110" y="8720"/>
                    <a:pt x="4024" y="8709"/>
                  </a:cubicBezTo>
                  <a:cubicBezTo>
                    <a:pt x="3726" y="8656"/>
                    <a:pt x="3726" y="8656"/>
                    <a:pt x="3726" y="8656"/>
                  </a:cubicBezTo>
                  <a:cubicBezTo>
                    <a:pt x="3641" y="8645"/>
                    <a:pt x="3524" y="8624"/>
                    <a:pt x="3439" y="8602"/>
                  </a:cubicBezTo>
                  <a:cubicBezTo>
                    <a:pt x="3152" y="8539"/>
                    <a:pt x="3152" y="8539"/>
                    <a:pt x="3152" y="8539"/>
                  </a:cubicBezTo>
                  <a:cubicBezTo>
                    <a:pt x="3066" y="8517"/>
                    <a:pt x="2949" y="8485"/>
                    <a:pt x="2853" y="8464"/>
                  </a:cubicBezTo>
                  <a:cubicBezTo>
                    <a:pt x="2587" y="8379"/>
                    <a:pt x="2587" y="8379"/>
                    <a:pt x="2587" y="8379"/>
                  </a:cubicBezTo>
                  <a:cubicBezTo>
                    <a:pt x="2491" y="8347"/>
                    <a:pt x="2385" y="8304"/>
                    <a:pt x="2300" y="8272"/>
                  </a:cubicBezTo>
                  <a:cubicBezTo>
                    <a:pt x="2044" y="8166"/>
                    <a:pt x="2044" y="8166"/>
                    <a:pt x="2044" y="8166"/>
                  </a:cubicBezTo>
                  <a:cubicBezTo>
                    <a:pt x="1959" y="8123"/>
                    <a:pt x="1842" y="8070"/>
                    <a:pt x="1768" y="8017"/>
                  </a:cubicBezTo>
                  <a:cubicBezTo>
                    <a:pt x="1544" y="7878"/>
                    <a:pt x="1544" y="7878"/>
                    <a:pt x="1544" y="7878"/>
                  </a:cubicBezTo>
                  <a:cubicBezTo>
                    <a:pt x="1310" y="7698"/>
                    <a:pt x="1267" y="7676"/>
                    <a:pt x="1118" y="7495"/>
                  </a:cubicBezTo>
                  <a:cubicBezTo>
                    <a:pt x="1001" y="7336"/>
                    <a:pt x="1001" y="7336"/>
                    <a:pt x="1001" y="7336"/>
                  </a:cubicBezTo>
                  <a:cubicBezTo>
                    <a:pt x="959" y="7250"/>
                    <a:pt x="905" y="7133"/>
                    <a:pt x="873" y="7048"/>
                  </a:cubicBezTo>
                  <a:cubicBezTo>
                    <a:pt x="820" y="6878"/>
                    <a:pt x="820" y="6878"/>
                    <a:pt x="820" y="6878"/>
                  </a:cubicBezTo>
                  <a:cubicBezTo>
                    <a:pt x="820" y="6814"/>
                    <a:pt x="799" y="6729"/>
                    <a:pt x="788" y="6665"/>
                  </a:cubicBezTo>
                  <a:cubicBezTo>
                    <a:pt x="778" y="6495"/>
                    <a:pt x="778" y="6495"/>
                    <a:pt x="778" y="6495"/>
                  </a:cubicBezTo>
                  <a:cubicBezTo>
                    <a:pt x="778" y="6452"/>
                    <a:pt x="778" y="6377"/>
                    <a:pt x="767" y="6335"/>
                  </a:cubicBezTo>
                  <a:cubicBezTo>
                    <a:pt x="756" y="6207"/>
                    <a:pt x="756" y="6207"/>
                    <a:pt x="756" y="6207"/>
                  </a:cubicBezTo>
                  <a:cubicBezTo>
                    <a:pt x="746" y="6133"/>
                    <a:pt x="735" y="6026"/>
                    <a:pt x="714" y="5962"/>
                  </a:cubicBezTo>
                  <a:cubicBezTo>
                    <a:pt x="660" y="5739"/>
                    <a:pt x="660" y="5739"/>
                    <a:pt x="660" y="5739"/>
                  </a:cubicBezTo>
                  <a:cubicBezTo>
                    <a:pt x="639" y="5685"/>
                    <a:pt x="618" y="5600"/>
                    <a:pt x="607" y="5536"/>
                  </a:cubicBezTo>
                  <a:cubicBezTo>
                    <a:pt x="565" y="5323"/>
                    <a:pt x="565" y="5323"/>
                    <a:pt x="565" y="5323"/>
                  </a:cubicBezTo>
                  <a:cubicBezTo>
                    <a:pt x="543" y="5260"/>
                    <a:pt x="533" y="5185"/>
                    <a:pt x="511" y="5121"/>
                  </a:cubicBezTo>
                  <a:cubicBezTo>
                    <a:pt x="480" y="4919"/>
                    <a:pt x="480" y="4919"/>
                    <a:pt x="480" y="4919"/>
                  </a:cubicBezTo>
                  <a:cubicBezTo>
                    <a:pt x="469" y="4866"/>
                    <a:pt x="448" y="4781"/>
                    <a:pt x="448" y="4727"/>
                  </a:cubicBezTo>
                  <a:cubicBezTo>
                    <a:pt x="416" y="4536"/>
                    <a:pt x="416" y="4536"/>
                    <a:pt x="416" y="4536"/>
                  </a:cubicBezTo>
                  <a:cubicBezTo>
                    <a:pt x="405" y="4482"/>
                    <a:pt x="394" y="4397"/>
                    <a:pt x="384" y="4344"/>
                  </a:cubicBezTo>
                  <a:cubicBezTo>
                    <a:pt x="362" y="4163"/>
                    <a:pt x="362" y="4163"/>
                    <a:pt x="362" y="4163"/>
                  </a:cubicBezTo>
                  <a:cubicBezTo>
                    <a:pt x="352" y="4110"/>
                    <a:pt x="341" y="4035"/>
                    <a:pt x="341" y="3982"/>
                  </a:cubicBezTo>
                  <a:cubicBezTo>
                    <a:pt x="320" y="3801"/>
                    <a:pt x="320" y="3801"/>
                    <a:pt x="320" y="3801"/>
                  </a:cubicBezTo>
                  <a:cubicBezTo>
                    <a:pt x="320" y="3748"/>
                    <a:pt x="309" y="3673"/>
                    <a:pt x="309" y="3631"/>
                  </a:cubicBezTo>
                  <a:cubicBezTo>
                    <a:pt x="299" y="3450"/>
                    <a:pt x="299" y="3450"/>
                    <a:pt x="299" y="3450"/>
                  </a:cubicBezTo>
                  <a:cubicBezTo>
                    <a:pt x="288" y="3407"/>
                    <a:pt x="288" y="3333"/>
                    <a:pt x="288" y="3290"/>
                  </a:cubicBezTo>
                  <a:cubicBezTo>
                    <a:pt x="277" y="3120"/>
                    <a:pt x="277" y="3120"/>
                    <a:pt x="277" y="3120"/>
                  </a:cubicBezTo>
                  <a:cubicBezTo>
                    <a:pt x="277" y="3077"/>
                    <a:pt x="277" y="3013"/>
                    <a:pt x="277" y="2960"/>
                  </a:cubicBezTo>
                  <a:cubicBezTo>
                    <a:pt x="267" y="2800"/>
                    <a:pt x="267" y="2800"/>
                    <a:pt x="267" y="2800"/>
                  </a:cubicBezTo>
                  <a:cubicBezTo>
                    <a:pt x="267" y="2758"/>
                    <a:pt x="267" y="2694"/>
                    <a:pt x="267" y="2651"/>
                  </a:cubicBezTo>
                  <a:cubicBezTo>
                    <a:pt x="267" y="2502"/>
                    <a:pt x="267" y="2502"/>
                    <a:pt x="267" y="2502"/>
                  </a:cubicBezTo>
                  <a:cubicBezTo>
                    <a:pt x="267" y="2449"/>
                    <a:pt x="267" y="2396"/>
                    <a:pt x="267" y="2353"/>
                  </a:cubicBezTo>
                  <a:cubicBezTo>
                    <a:pt x="277" y="2183"/>
                    <a:pt x="277" y="2183"/>
                    <a:pt x="277" y="2183"/>
                  </a:cubicBezTo>
                  <a:cubicBezTo>
                    <a:pt x="330" y="1906"/>
                    <a:pt x="352" y="1821"/>
                    <a:pt x="501" y="1565"/>
                  </a:cubicBezTo>
                  <a:cubicBezTo>
                    <a:pt x="618" y="1406"/>
                    <a:pt x="618" y="1406"/>
                    <a:pt x="618" y="1406"/>
                  </a:cubicBezTo>
                  <a:cubicBezTo>
                    <a:pt x="799" y="1203"/>
                    <a:pt x="810" y="1193"/>
                    <a:pt x="948" y="1076"/>
                  </a:cubicBezTo>
                  <a:cubicBezTo>
                    <a:pt x="1140" y="937"/>
                    <a:pt x="1140" y="937"/>
                    <a:pt x="1140" y="937"/>
                  </a:cubicBezTo>
                  <a:cubicBezTo>
                    <a:pt x="1246" y="873"/>
                    <a:pt x="1384" y="778"/>
                    <a:pt x="1501" y="724"/>
                  </a:cubicBezTo>
                  <a:cubicBezTo>
                    <a:pt x="1736" y="607"/>
                    <a:pt x="1736" y="607"/>
                    <a:pt x="1736" y="607"/>
                  </a:cubicBezTo>
                  <a:cubicBezTo>
                    <a:pt x="1842" y="554"/>
                    <a:pt x="1981" y="501"/>
                    <a:pt x="2098" y="458"/>
                  </a:cubicBezTo>
                  <a:cubicBezTo>
                    <a:pt x="2364" y="362"/>
                    <a:pt x="2364" y="362"/>
                    <a:pt x="2364" y="362"/>
                  </a:cubicBezTo>
                  <a:cubicBezTo>
                    <a:pt x="2470" y="330"/>
                    <a:pt x="2609" y="288"/>
                    <a:pt x="2715" y="256"/>
                  </a:cubicBezTo>
                  <a:cubicBezTo>
                    <a:pt x="3013" y="181"/>
                    <a:pt x="3013" y="181"/>
                    <a:pt x="3013" y="181"/>
                  </a:cubicBezTo>
                  <a:cubicBezTo>
                    <a:pt x="3120" y="160"/>
                    <a:pt x="3258" y="128"/>
                    <a:pt x="3364" y="107"/>
                  </a:cubicBezTo>
                  <a:cubicBezTo>
                    <a:pt x="3673" y="54"/>
                    <a:pt x="3673" y="54"/>
                    <a:pt x="3673" y="54"/>
                  </a:cubicBezTo>
                  <a:cubicBezTo>
                    <a:pt x="3780" y="32"/>
                    <a:pt x="3918" y="11"/>
                    <a:pt x="4024" y="0"/>
                  </a:cubicBezTo>
                  <a:cubicBezTo>
                    <a:pt x="3748" y="43"/>
                    <a:pt x="3748" y="43"/>
                    <a:pt x="3748" y="43"/>
                  </a:cubicBezTo>
                  <a:cubicBezTo>
                    <a:pt x="0" y="682"/>
                    <a:pt x="597" y="2375"/>
                    <a:pt x="1480" y="3088"/>
                  </a:cubicBezTo>
                  <a:cubicBezTo>
                    <a:pt x="1959" y="3482"/>
                    <a:pt x="1959" y="3482"/>
                    <a:pt x="2098" y="3790"/>
                  </a:cubicBezTo>
                  <a:cubicBezTo>
                    <a:pt x="2300" y="4270"/>
                    <a:pt x="2342" y="4791"/>
                    <a:pt x="2491" y="5281"/>
                  </a:cubicBezTo>
                  <a:cubicBezTo>
                    <a:pt x="2704" y="5930"/>
                    <a:pt x="2939" y="6431"/>
                    <a:pt x="3024" y="6590"/>
                  </a:cubicBezTo>
                  <a:cubicBezTo>
                    <a:pt x="3130" y="6814"/>
                    <a:pt x="3120" y="6974"/>
                    <a:pt x="3120" y="6974"/>
                  </a:cubicBezTo>
                  <a:cubicBezTo>
                    <a:pt x="3045" y="7187"/>
                    <a:pt x="2768" y="7165"/>
                    <a:pt x="2672" y="7357"/>
                  </a:cubicBezTo>
                  <a:cubicBezTo>
                    <a:pt x="2215" y="8336"/>
                    <a:pt x="6792" y="9092"/>
                    <a:pt x="9486" y="8177"/>
                  </a:cubicBezTo>
                  <a:cubicBezTo>
                    <a:pt x="10465" y="7847"/>
                    <a:pt x="10742" y="7410"/>
                    <a:pt x="10859" y="7229"/>
                  </a:cubicBezTo>
                  <a:cubicBezTo>
                    <a:pt x="10774" y="7378"/>
                    <a:pt x="10774" y="7378"/>
                    <a:pt x="10774" y="7378"/>
                  </a:cubicBezTo>
                  <a:cubicBezTo>
                    <a:pt x="10774" y="7378"/>
                    <a:pt x="10774" y="7378"/>
                    <a:pt x="10774" y="7378"/>
                  </a:cubicBezTo>
                </a:path>
              </a:pathLst>
            </a:custGeom>
            <a:solidFill>
              <a:srgbClr val="FF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807" name="Freeform 72"/>
            <p:cNvSpPr>
              <a:spLocks noChangeAspect="1"/>
            </p:cNvSpPr>
            <p:nvPr/>
          </p:nvSpPr>
          <p:spPr bwMode="auto">
            <a:xfrm>
              <a:off x="2183" y="1625"/>
              <a:ext cx="1361" cy="1094"/>
            </a:xfrm>
            <a:custGeom>
              <a:avLst/>
              <a:gdLst>
                <a:gd name="T0" fmla="*/ 479 w 11341"/>
                <a:gd name="T1" fmla="*/ 6102 h 9116"/>
                <a:gd name="T2" fmla="*/ 532 w 11341"/>
                <a:gd name="T3" fmla="*/ 6475 h 9116"/>
                <a:gd name="T4" fmla="*/ 628 w 11341"/>
                <a:gd name="T5" fmla="*/ 7167 h 9116"/>
                <a:gd name="T6" fmla="*/ 1203 w 11341"/>
                <a:gd name="T7" fmla="*/ 7945 h 9116"/>
                <a:gd name="T8" fmla="*/ 3780 w 11341"/>
                <a:gd name="T9" fmla="*/ 8840 h 9116"/>
                <a:gd name="T10" fmla="*/ 8051 w 11341"/>
                <a:gd name="T11" fmla="*/ 8765 h 9116"/>
                <a:gd name="T12" fmla="*/ 10543 w 11341"/>
                <a:gd name="T13" fmla="*/ 7519 h 9116"/>
                <a:gd name="T14" fmla="*/ 10713 w 11341"/>
                <a:gd name="T15" fmla="*/ 7050 h 9116"/>
                <a:gd name="T16" fmla="*/ 10798 w 11341"/>
                <a:gd name="T17" fmla="*/ 6358 h 9116"/>
                <a:gd name="T18" fmla="*/ 10852 w 11341"/>
                <a:gd name="T19" fmla="*/ 6113 h 9116"/>
                <a:gd name="T20" fmla="*/ 11160 w 11341"/>
                <a:gd name="T21" fmla="*/ 4697 h 9116"/>
                <a:gd name="T22" fmla="*/ 11320 w 11341"/>
                <a:gd name="T23" fmla="*/ 2503 h 9116"/>
                <a:gd name="T24" fmla="*/ 10990 w 11341"/>
                <a:gd name="T25" fmla="*/ 1587 h 9116"/>
                <a:gd name="T26" fmla="*/ 10202 w 11341"/>
                <a:gd name="T27" fmla="*/ 937 h 9116"/>
                <a:gd name="T28" fmla="*/ 10734 w 11341"/>
                <a:gd name="T29" fmla="*/ 1821 h 9116"/>
                <a:gd name="T30" fmla="*/ 10330 w 11341"/>
                <a:gd name="T31" fmla="*/ 5368 h 9116"/>
                <a:gd name="T32" fmla="*/ 5665 w 11341"/>
                <a:gd name="T33" fmla="*/ 8264 h 9116"/>
                <a:gd name="T34" fmla="*/ 10330 w 11341"/>
                <a:gd name="T35" fmla="*/ 5368 h 9116"/>
                <a:gd name="T36" fmla="*/ 10734 w 11341"/>
                <a:gd name="T37" fmla="*/ 1821 h 9116"/>
                <a:gd name="T38" fmla="*/ 10181 w 11341"/>
                <a:gd name="T39" fmla="*/ 926 h 9116"/>
                <a:gd name="T40" fmla="*/ 8338 w 11341"/>
                <a:gd name="T41" fmla="*/ 277 h 9116"/>
                <a:gd name="T42" fmla="*/ 5761 w 11341"/>
                <a:gd name="T43" fmla="*/ 21 h 9116"/>
                <a:gd name="T44" fmla="*/ 1267 w 11341"/>
                <a:gd name="T45" fmla="*/ 862 h 9116"/>
                <a:gd name="T46" fmla="*/ 32 w 11341"/>
                <a:gd name="T47" fmla="*/ 2364 h 9116"/>
                <a:gd name="T48" fmla="*/ 128 w 11341"/>
                <a:gd name="T49" fmla="*/ 4303 h 9116"/>
                <a:gd name="T50" fmla="*/ 277 w 11341"/>
                <a:gd name="T51" fmla="*/ 5261 h 9116"/>
                <a:gd name="T52" fmla="*/ 373 w 11341"/>
                <a:gd name="T53" fmla="*/ 5676 h 9116"/>
                <a:gd name="T54" fmla="*/ 479 w 11341"/>
                <a:gd name="T55" fmla="*/ 6102 h 911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1341"/>
                <a:gd name="T85" fmla="*/ 0 h 9116"/>
                <a:gd name="T86" fmla="*/ 11341 w 11341"/>
                <a:gd name="T87" fmla="*/ 9116 h 911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1341" h="9116">
                  <a:moveTo>
                    <a:pt x="479" y="6102"/>
                  </a:moveTo>
                  <a:cubicBezTo>
                    <a:pt x="511" y="6198"/>
                    <a:pt x="522" y="6252"/>
                    <a:pt x="532" y="6475"/>
                  </a:cubicBezTo>
                  <a:cubicBezTo>
                    <a:pt x="554" y="6699"/>
                    <a:pt x="564" y="7008"/>
                    <a:pt x="628" y="7167"/>
                  </a:cubicBezTo>
                  <a:cubicBezTo>
                    <a:pt x="756" y="7498"/>
                    <a:pt x="841" y="7647"/>
                    <a:pt x="1203" y="7945"/>
                  </a:cubicBezTo>
                  <a:cubicBezTo>
                    <a:pt x="1555" y="8243"/>
                    <a:pt x="2449" y="8659"/>
                    <a:pt x="3780" y="8840"/>
                  </a:cubicBezTo>
                  <a:cubicBezTo>
                    <a:pt x="5729" y="9116"/>
                    <a:pt x="7295" y="8914"/>
                    <a:pt x="8051" y="8765"/>
                  </a:cubicBezTo>
                  <a:cubicBezTo>
                    <a:pt x="9755" y="8435"/>
                    <a:pt x="10340" y="7838"/>
                    <a:pt x="10543" y="7519"/>
                  </a:cubicBezTo>
                  <a:cubicBezTo>
                    <a:pt x="10649" y="7349"/>
                    <a:pt x="10671" y="7242"/>
                    <a:pt x="10713" y="7050"/>
                  </a:cubicBezTo>
                  <a:cubicBezTo>
                    <a:pt x="10766" y="6816"/>
                    <a:pt x="10756" y="6582"/>
                    <a:pt x="10798" y="6358"/>
                  </a:cubicBezTo>
                  <a:cubicBezTo>
                    <a:pt x="10809" y="6283"/>
                    <a:pt x="10830" y="6188"/>
                    <a:pt x="10852" y="6113"/>
                  </a:cubicBezTo>
                  <a:cubicBezTo>
                    <a:pt x="10926" y="5826"/>
                    <a:pt x="11065" y="5336"/>
                    <a:pt x="11160" y="4697"/>
                  </a:cubicBezTo>
                  <a:cubicBezTo>
                    <a:pt x="11341" y="3536"/>
                    <a:pt x="11320" y="2513"/>
                    <a:pt x="11320" y="2503"/>
                  </a:cubicBezTo>
                  <a:cubicBezTo>
                    <a:pt x="11299" y="2119"/>
                    <a:pt x="11224" y="1928"/>
                    <a:pt x="10990" y="1587"/>
                  </a:cubicBezTo>
                  <a:cubicBezTo>
                    <a:pt x="10777" y="1299"/>
                    <a:pt x="10415" y="1075"/>
                    <a:pt x="10202" y="937"/>
                  </a:cubicBezTo>
                  <a:cubicBezTo>
                    <a:pt x="10575" y="1150"/>
                    <a:pt x="10734" y="1470"/>
                    <a:pt x="10734" y="1821"/>
                  </a:cubicBezTo>
                  <a:cubicBezTo>
                    <a:pt x="10734" y="2780"/>
                    <a:pt x="10692" y="3919"/>
                    <a:pt x="10330" y="5368"/>
                  </a:cubicBezTo>
                  <a:cubicBezTo>
                    <a:pt x="10064" y="6496"/>
                    <a:pt x="11075" y="7444"/>
                    <a:pt x="5665" y="8264"/>
                  </a:cubicBezTo>
                  <a:cubicBezTo>
                    <a:pt x="11075" y="7444"/>
                    <a:pt x="10064" y="6496"/>
                    <a:pt x="10330" y="5368"/>
                  </a:cubicBezTo>
                  <a:cubicBezTo>
                    <a:pt x="10692" y="3919"/>
                    <a:pt x="10734" y="2780"/>
                    <a:pt x="10734" y="1821"/>
                  </a:cubicBezTo>
                  <a:cubicBezTo>
                    <a:pt x="10734" y="1470"/>
                    <a:pt x="10575" y="1150"/>
                    <a:pt x="10181" y="926"/>
                  </a:cubicBezTo>
                  <a:cubicBezTo>
                    <a:pt x="9893" y="777"/>
                    <a:pt x="9339" y="490"/>
                    <a:pt x="8338" y="277"/>
                  </a:cubicBezTo>
                  <a:cubicBezTo>
                    <a:pt x="7529" y="106"/>
                    <a:pt x="6666" y="21"/>
                    <a:pt x="5761" y="21"/>
                  </a:cubicBezTo>
                  <a:cubicBezTo>
                    <a:pt x="3961" y="0"/>
                    <a:pt x="2279" y="319"/>
                    <a:pt x="1267" y="862"/>
                  </a:cubicBezTo>
                  <a:cubicBezTo>
                    <a:pt x="170" y="1438"/>
                    <a:pt x="74" y="2087"/>
                    <a:pt x="32" y="2364"/>
                  </a:cubicBezTo>
                  <a:cubicBezTo>
                    <a:pt x="32" y="2364"/>
                    <a:pt x="0" y="3259"/>
                    <a:pt x="128" y="4303"/>
                  </a:cubicBezTo>
                  <a:cubicBezTo>
                    <a:pt x="181" y="4750"/>
                    <a:pt x="255" y="5123"/>
                    <a:pt x="277" y="5261"/>
                  </a:cubicBezTo>
                  <a:cubicBezTo>
                    <a:pt x="309" y="5389"/>
                    <a:pt x="341" y="5549"/>
                    <a:pt x="373" y="5676"/>
                  </a:cubicBezTo>
                  <a:cubicBezTo>
                    <a:pt x="404" y="5815"/>
                    <a:pt x="447" y="5953"/>
                    <a:pt x="479" y="6102"/>
                  </a:cubicBezTo>
                </a:path>
              </a:pathLst>
            </a:custGeom>
            <a:solidFill>
              <a:srgbClr val="FF8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808" name="Freeform 73"/>
            <p:cNvSpPr>
              <a:spLocks noChangeAspect="1"/>
            </p:cNvSpPr>
            <p:nvPr/>
          </p:nvSpPr>
          <p:spPr bwMode="auto">
            <a:xfrm>
              <a:off x="2187" y="1628"/>
              <a:ext cx="1354" cy="1074"/>
            </a:xfrm>
            <a:custGeom>
              <a:avLst/>
              <a:gdLst>
                <a:gd name="T0" fmla="*/ 5631 w 11283"/>
                <a:gd name="T1" fmla="*/ 8237 h 8950"/>
                <a:gd name="T2" fmla="*/ 160 w 11283"/>
                <a:gd name="T3" fmla="*/ 4023 h 8950"/>
                <a:gd name="T4" fmla="*/ 8228 w 11283"/>
                <a:gd name="T5" fmla="*/ 4289 h 8950"/>
                <a:gd name="T6" fmla="*/ 6738 w 11283"/>
                <a:gd name="T7" fmla="*/ 7949 h 8950"/>
                <a:gd name="T8" fmla="*/ 10698 w 11283"/>
                <a:gd name="T9" fmla="*/ 1798 h 8950"/>
                <a:gd name="T10" fmla="*/ 9527 w 11283"/>
                <a:gd name="T11" fmla="*/ 617 h 8950"/>
                <a:gd name="T12" fmla="*/ 8601 w 11283"/>
                <a:gd name="T13" fmla="*/ 330 h 8950"/>
                <a:gd name="T14" fmla="*/ 7632 w 11283"/>
                <a:gd name="T15" fmla="*/ 138 h 8950"/>
                <a:gd name="T16" fmla="*/ 6685 w 11283"/>
                <a:gd name="T17" fmla="*/ 32 h 8950"/>
                <a:gd name="T18" fmla="*/ 5727 w 11283"/>
                <a:gd name="T19" fmla="*/ 0 h 8950"/>
                <a:gd name="T20" fmla="*/ 4758 w 11283"/>
                <a:gd name="T21" fmla="*/ 21 h 8950"/>
                <a:gd name="T22" fmla="*/ 3758 w 11283"/>
                <a:gd name="T23" fmla="*/ 117 h 8950"/>
                <a:gd name="T24" fmla="*/ 2778 w 11283"/>
                <a:gd name="T25" fmla="*/ 287 h 8950"/>
                <a:gd name="T26" fmla="*/ 1831 w 11283"/>
                <a:gd name="T27" fmla="*/ 574 h 8950"/>
                <a:gd name="T28" fmla="*/ 1011 w 11283"/>
                <a:gd name="T29" fmla="*/ 968 h 8950"/>
                <a:gd name="T30" fmla="*/ 234 w 11283"/>
                <a:gd name="T31" fmla="*/ 1681 h 8950"/>
                <a:gd name="T32" fmla="*/ 0 w 11283"/>
                <a:gd name="T33" fmla="*/ 2618 h 8950"/>
                <a:gd name="T34" fmla="*/ 11 w 11283"/>
                <a:gd name="T35" fmla="*/ 3075 h 8950"/>
                <a:gd name="T36" fmla="*/ 32 w 11283"/>
                <a:gd name="T37" fmla="*/ 3565 h 8950"/>
                <a:gd name="T38" fmla="*/ 75 w 11283"/>
                <a:gd name="T39" fmla="*/ 4097 h 8950"/>
                <a:gd name="T40" fmla="*/ 149 w 11283"/>
                <a:gd name="T41" fmla="*/ 4650 h 8950"/>
                <a:gd name="T42" fmla="*/ 245 w 11283"/>
                <a:gd name="T43" fmla="*/ 5236 h 8950"/>
                <a:gd name="T44" fmla="*/ 394 w 11283"/>
                <a:gd name="T45" fmla="*/ 5853 h 8950"/>
                <a:gd name="T46" fmla="*/ 500 w 11283"/>
                <a:gd name="T47" fmla="*/ 6449 h 8950"/>
                <a:gd name="T48" fmla="*/ 554 w 11283"/>
                <a:gd name="T49" fmla="*/ 6960 h 8950"/>
                <a:gd name="T50" fmla="*/ 852 w 11283"/>
                <a:gd name="T51" fmla="*/ 7609 h 8950"/>
                <a:gd name="T52" fmla="*/ 1725 w 11283"/>
                <a:gd name="T53" fmla="*/ 8258 h 8950"/>
                <a:gd name="T54" fmla="*/ 2587 w 11283"/>
                <a:gd name="T55" fmla="*/ 8577 h 8950"/>
                <a:gd name="T56" fmla="*/ 3460 w 11283"/>
                <a:gd name="T57" fmla="*/ 8769 h 8950"/>
                <a:gd name="T58" fmla="*/ 4343 w 11283"/>
                <a:gd name="T59" fmla="*/ 8886 h 8950"/>
                <a:gd name="T60" fmla="*/ 5248 w 11283"/>
                <a:gd name="T61" fmla="*/ 8950 h 8950"/>
                <a:gd name="T62" fmla="*/ 6153 w 11283"/>
                <a:gd name="T63" fmla="*/ 8939 h 8950"/>
                <a:gd name="T64" fmla="*/ 7079 w 11283"/>
                <a:gd name="T65" fmla="*/ 8875 h 8950"/>
                <a:gd name="T66" fmla="*/ 8016 w 11283"/>
                <a:gd name="T67" fmla="*/ 8737 h 8950"/>
                <a:gd name="T68" fmla="*/ 8888 w 11283"/>
                <a:gd name="T69" fmla="*/ 8524 h 8950"/>
                <a:gd name="T70" fmla="*/ 9676 w 11283"/>
                <a:gd name="T71" fmla="*/ 8194 h 8950"/>
                <a:gd name="T72" fmla="*/ 10304 w 11283"/>
                <a:gd name="T73" fmla="*/ 7747 h 8950"/>
                <a:gd name="T74" fmla="*/ 10815 w 11283"/>
                <a:gd name="T75" fmla="*/ 6087 h 8950"/>
                <a:gd name="T76" fmla="*/ 10975 w 11283"/>
                <a:gd name="T77" fmla="*/ 5459 h 8950"/>
                <a:gd name="T78" fmla="*/ 11092 w 11283"/>
                <a:gd name="T79" fmla="*/ 4863 h 8950"/>
                <a:gd name="T80" fmla="*/ 11177 w 11283"/>
                <a:gd name="T81" fmla="*/ 4299 h 8950"/>
                <a:gd name="T82" fmla="*/ 11230 w 11283"/>
                <a:gd name="T83" fmla="*/ 3756 h 8950"/>
                <a:gd name="T84" fmla="*/ 11262 w 11283"/>
                <a:gd name="T85" fmla="*/ 3256 h 8950"/>
                <a:gd name="T86" fmla="*/ 11273 w 11283"/>
                <a:gd name="T87" fmla="*/ 2788 h 8950"/>
                <a:gd name="T88" fmla="*/ 11273 w 11283"/>
                <a:gd name="T89" fmla="*/ 2320 h 8950"/>
                <a:gd name="T90" fmla="*/ 11060 w 11283"/>
                <a:gd name="T91" fmla="*/ 1734 h 8950"/>
                <a:gd name="T92" fmla="*/ 10581 w 11283"/>
                <a:gd name="T93" fmla="*/ 1192 h 895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1283"/>
                <a:gd name="T142" fmla="*/ 0 h 8950"/>
                <a:gd name="T143" fmla="*/ 11283 w 11283"/>
                <a:gd name="T144" fmla="*/ 8950 h 895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1283" h="8950">
                  <a:moveTo>
                    <a:pt x="10698" y="1798"/>
                  </a:moveTo>
                  <a:cubicBezTo>
                    <a:pt x="10698" y="2756"/>
                    <a:pt x="10655" y="3895"/>
                    <a:pt x="10294" y="5342"/>
                  </a:cubicBezTo>
                  <a:cubicBezTo>
                    <a:pt x="10027" y="6470"/>
                    <a:pt x="11039" y="7417"/>
                    <a:pt x="5631" y="8237"/>
                  </a:cubicBezTo>
                  <a:cubicBezTo>
                    <a:pt x="5621" y="8237"/>
                    <a:pt x="5621" y="8237"/>
                    <a:pt x="5610" y="8237"/>
                  </a:cubicBezTo>
                  <a:cubicBezTo>
                    <a:pt x="1395" y="8279"/>
                    <a:pt x="1395" y="8279"/>
                    <a:pt x="798" y="7524"/>
                  </a:cubicBezTo>
                  <a:cubicBezTo>
                    <a:pt x="788" y="7513"/>
                    <a:pt x="181" y="4278"/>
                    <a:pt x="160" y="4023"/>
                  </a:cubicBezTo>
                  <a:cubicBezTo>
                    <a:pt x="53" y="2150"/>
                    <a:pt x="245" y="1958"/>
                    <a:pt x="458" y="1724"/>
                  </a:cubicBezTo>
                  <a:cubicBezTo>
                    <a:pt x="1565" y="564"/>
                    <a:pt x="5354" y="372"/>
                    <a:pt x="7004" y="915"/>
                  </a:cubicBezTo>
                  <a:cubicBezTo>
                    <a:pt x="8016" y="1245"/>
                    <a:pt x="8228" y="4257"/>
                    <a:pt x="8228" y="4289"/>
                  </a:cubicBezTo>
                  <a:cubicBezTo>
                    <a:pt x="8239" y="4746"/>
                    <a:pt x="7462" y="4767"/>
                    <a:pt x="7632" y="5300"/>
                  </a:cubicBezTo>
                  <a:cubicBezTo>
                    <a:pt x="7877" y="6034"/>
                    <a:pt x="9538" y="6225"/>
                    <a:pt x="8942" y="7098"/>
                  </a:cubicBezTo>
                  <a:cubicBezTo>
                    <a:pt x="8676" y="7492"/>
                    <a:pt x="7366" y="7800"/>
                    <a:pt x="6738" y="7949"/>
                  </a:cubicBezTo>
                  <a:cubicBezTo>
                    <a:pt x="6100" y="8098"/>
                    <a:pt x="5801" y="8162"/>
                    <a:pt x="5631" y="8237"/>
                  </a:cubicBezTo>
                  <a:cubicBezTo>
                    <a:pt x="11039" y="7417"/>
                    <a:pt x="10027" y="6470"/>
                    <a:pt x="10294" y="5342"/>
                  </a:cubicBezTo>
                  <a:cubicBezTo>
                    <a:pt x="10655" y="3895"/>
                    <a:pt x="10698" y="2756"/>
                    <a:pt x="10698" y="1798"/>
                  </a:cubicBezTo>
                  <a:cubicBezTo>
                    <a:pt x="10698" y="1447"/>
                    <a:pt x="10538" y="1128"/>
                    <a:pt x="10144" y="904"/>
                  </a:cubicBezTo>
                  <a:cubicBezTo>
                    <a:pt x="10144" y="904"/>
                    <a:pt x="10144" y="904"/>
                    <a:pt x="10144" y="904"/>
                  </a:cubicBezTo>
                  <a:cubicBezTo>
                    <a:pt x="9846" y="745"/>
                    <a:pt x="9804" y="723"/>
                    <a:pt x="9527" y="617"/>
                  </a:cubicBezTo>
                  <a:cubicBezTo>
                    <a:pt x="9250" y="511"/>
                    <a:pt x="9250" y="511"/>
                    <a:pt x="9250" y="511"/>
                  </a:cubicBezTo>
                  <a:cubicBezTo>
                    <a:pt x="9144" y="479"/>
                    <a:pt x="9006" y="436"/>
                    <a:pt x="8899" y="404"/>
                  </a:cubicBezTo>
                  <a:cubicBezTo>
                    <a:pt x="8601" y="330"/>
                    <a:pt x="8601" y="330"/>
                    <a:pt x="8601" y="330"/>
                  </a:cubicBezTo>
                  <a:cubicBezTo>
                    <a:pt x="8505" y="298"/>
                    <a:pt x="8367" y="266"/>
                    <a:pt x="8271" y="245"/>
                  </a:cubicBezTo>
                  <a:cubicBezTo>
                    <a:pt x="7962" y="191"/>
                    <a:pt x="7962" y="191"/>
                    <a:pt x="7962" y="191"/>
                  </a:cubicBezTo>
                  <a:cubicBezTo>
                    <a:pt x="7867" y="170"/>
                    <a:pt x="7728" y="149"/>
                    <a:pt x="7632" y="138"/>
                  </a:cubicBezTo>
                  <a:cubicBezTo>
                    <a:pt x="7324" y="96"/>
                    <a:pt x="7324" y="96"/>
                    <a:pt x="7324" y="96"/>
                  </a:cubicBezTo>
                  <a:cubicBezTo>
                    <a:pt x="7228" y="85"/>
                    <a:pt x="7100" y="74"/>
                    <a:pt x="7004" y="64"/>
                  </a:cubicBezTo>
                  <a:cubicBezTo>
                    <a:pt x="6685" y="32"/>
                    <a:pt x="6685" y="32"/>
                    <a:pt x="6685" y="32"/>
                  </a:cubicBezTo>
                  <a:cubicBezTo>
                    <a:pt x="6589" y="32"/>
                    <a:pt x="6461" y="21"/>
                    <a:pt x="6366" y="10"/>
                  </a:cubicBezTo>
                  <a:cubicBezTo>
                    <a:pt x="6046" y="0"/>
                    <a:pt x="6046" y="0"/>
                    <a:pt x="6046" y="0"/>
                  </a:cubicBezTo>
                  <a:cubicBezTo>
                    <a:pt x="5950" y="0"/>
                    <a:pt x="5823" y="0"/>
                    <a:pt x="5727" y="0"/>
                  </a:cubicBezTo>
                  <a:cubicBezTo>
                    <a:pt x="5408" y="0"/>
                    <a:pt x="5408" y="0"/>
                    <a:pt x="5408" y="0"/>
                  </a:cubicBezTo>
                  <a:cubicBezTo>
                    <a:pt x="5312" y="0"/>
                    <a:pt x="5184" y="0"/>
                    <a:pt x="5088" y="0"/>
                  </a:cubicBezTo>
                  <a:cubicBezTo>
                    <a:pt x="4758" y="21"/>
                    <a:pt x="4758" y="21"/>
                    <a:pt x="4758" y="21"/>
                  </a:cubicBezTo>
                  <a:cubicBezTo>
                    <a:pt x="4662" y="32"/>
                    <a:pt x="4524" y="32"/>
                    <a:pt x="4428" y="42"/>
                  </a:cubicBezTo>
                  <a:cubicBezTo>
                    <a:pt x="4098" y="74"/>
                    <a:pt x="4098" y="74"/>
                    <a:pt x="4098" y="74"/>
                  </a:cubicBezTo>
                  <a:cubicBezTo>
                    <a:pt x="4003" y="85"/>
                    <a:pt x="3864" y="106"/>
                    <a:pt x="3758" y="117"/>
                  </a:cubicBezTo>
                  <a:cubicBezTo>
                    <a:pt x="3428" y="159"/>
                    <a:pt x="3428" y="159"/>
                    <a:pt x="3428" y="159"/>
                  </a:cubicBezTo>
                  <a:cubicBezTo>
                    <a:pt x="3332" y="181"/>
                    <a:pt x="3194" y="202"/>
                    <a:pt x="3098" y="223"/>
                  </a:cubicBezTo>
                  <a:cubicBezTo>
                    <a:pt x="2778" y="287"/>
                    <a:pt x="2778" y="287"/>
                    <a:pt x="2778" y="287"/>
                  </a:cubicBezTo>
                  <a:cubicBezTo>
                    <a:pt x="2683" y="319"/>
                    <a:pt x="2544" y="351"/>
                    <a:pt x="2448" y="372"/>
                  </a:cubicBezTo>
                  <a:cubicBezTo>
                    <a:pt x="2161" y="457"/>
                    <a:pt x="2161" y="457"/>
                    <a:pt x="2161" y="457"/>
                  </a:cubicBezTo>
                  <a:cubicBezTo>
                    <a:pt x="2055" y="489"/>
                    <a:pt x="1927" y="532"/>
                    <a:pt x="1831" y="574"/>
                  </a:cubicBezTo>
                  <a:cubicBezTo>
                    <a:pt x="1565" y="681"/>
                    <a:pt x="1565" y="681"/>
                    <a:pt x="1565" y="681"/>
                  </a:cubicBezTo>
                  <a:cubicBezTo>
                    <a:pt x="1469" y="723"/>
                    <a:pt x="1331" y="787"/>
                    <a:pt x="1235" y="841"/>
                  </a:cubicBezTo>
                  <a:cubicBezTo>
                    <a:pt x="1011" y="968"/>
                    <a:pt x="1011" y="968"/>
                    <a:pt x="1011" y="968"/>
                  </a:cubicBezTo>
                  <a:cubicBezTo>
                    <a:pt x="916" y="1032"/>
                    <a:pt x="777" y="1117"/>
                    <a:pt x="681" y="1192"/>
                  </a:cubicBezTo>
                  <a:cubicBezTo>
                    <a:pt x="522" y="1341"/>
                    <a:pt x="522" y="1341"/>
                    <a:pt x="522" y="1341"/>
                  </a:cubicBezTo>
                  <a:cubicBezTo>
                    <a:pt x="330" y="1532"/>
                    <a:pt x="319" y="1543"/>
                    <a:pt x="234" y="1681"/>
                  </a:cubicBezTo>
                  <a:cubicBezTo>
                    <a:pt x="149" y="1841"/>
                    <a:pt x="149" y="1841"/>
                    <a:pt x="149" y="1841"/>
                  </a:cubicBezTo>
                  <a:cubicBezTo>
                    <a:pt x="43" y="2086"/>
                    <a:pt x="11" y="2171"/>
                    <a:pt x="0" y="2469"/>
                  </a:cubicBezTo>
                  <a:cubicBezTo>
                    <a:pt x="0" y="2618"/>
                    <a:pt x="0" y="2618"/>
                    <a:pt x="0" y="2618"/>
                  </a:cubicBezTo>
                  <a:cubicBezTo>
                    <a:pt x="0" y="2660"/>
                    <a:pt x="0" y="2714"/>
                    <a:pt x="0" y="2767"/>
                  </a:cubicBezTo>
                  <a:cubicBezTo>
                    <a:pt x="0" y="2916"/>
                    <a:pt x="0" y="2916"/>
                    <a:pt x="0" y="2916"/>
                  </a:cubicBezTo>
                  <a:cubicBezTo>
                    <a:pt x="0" y="2969"/>
                    <a:pt x="0" y="3033"/>
                    <a:pt x="11" y="3075"/>
                  </a:cubicBezTo>
                  <a:cubicBezTo>
                    <a:pt x="11" y="3235"/>
                    <a:pt x="11" y="3235"/>
                    <a:pt x="11" y="3235"/>
                  </a:cubicBezTo>
                  <a:cubicBezTo>
                    <a:pt x="11" y="3288"/>
                    <a:pt x="21" y="3352"/>
                    <a:pt x="21" y="3405"/>
                  </a:cubicBezTo>
                  <a:cubicBezTo>
                    <a:pt x="32" y="3565"/>
                    <a:pt x="32" y="3565"/>
                    <a:pt x="32" y="3565"/>
                  </a:cubicBezTo>
                  <a:cubicBezTo>
                    <a:pt x="32" y="3618"/>
                    <a:pt x="43" y="3693"/>
                    <a:pt x="43" y="3746"/>
                  </a:cubicBezTo>
                  <a:cubicBezTo>
                    <a:pt x="53" y="3916"/>
                    <a:pt x="53" y="3916"/>
                    <a:pt x="53" y="3916"/>
                  </a:cubicBezTo>
                  <a:cubicBezTo>
                    <a:pt x="64" y="3969"/>
                    <a:pt x="64" y="4044"/>
                    <a:pt x="75" y="4097"/>
                  </a:cubicBezTo>
                  <a:cubicBezTo>
                    <a:pt x="96" y="4278"/>
                    <a:pt x="96" y="4278"/>
                    <a:pt x="96" y="4278"/>
                  </a:cubicBezTo>
                  <a:cubicBezTo>
                    <a:pt x="96" y="4331"/>
                    <a:pt x="107" y="4406"/>
                    <a:pt x="117" y="4459"/>
                  </a:cubicBezTo>
                  <a:cubicBezTo>
                    <a:pt x="149" y="4650"/>
                    <a:pt x="149" y="4650"/>
                    <a:pt x="149" y="4650"/>
                  </a:cubicBezTo>
                  <a:cubicBezTo>
                    <a:pt x="149" y="4704"/>
                    <a:pt x="170" y="4789"/>
                    <a:pt x="181" y="4842"/>
                  </a:cubicBezTo>
                  <a:cubicBezTo>
                    <a:pt x="213" y="5034"/>
                    <a:pt x="213" y="5034"/>
                    <a:pt x="213" y="5034"/>
                  </a:cubicBezTo>
                  <a:cubicBezTo>
                    <a:pt x="224" y="5097"/>
                    <a:pt x="234" y="5172"/>
                    <a:pt x="245" y="5236"/>
                  </a:cubicBezTo>
                  <a:cubicBezTo>
                    <a:pt x="298" y="5438"/>
                    <a:pt x="298" y="5438"/>
                    <a:pt x="298" y="5438"/>
                  </a:cubicBezTo>
                  <a:cubicBezTo>
                    <a:pt x="309" y="5502"/>
                    <a:pt x="330" y="5587"/>
                    <a:pt x="341" y="5651"/>
                  </a:cubicBezTo>
                  <a:cubicBezTo>
                    <a:pt x="394" y="5853"/>
                    <a:pt x="394" y="5853"/>
                    <a:pt x="394" y="5853"/>
                  </a:cubicBezTo>
                  <a:cubicBezTo>
                    <a:pt x="415" y="5917"/>
                    <a:pt x="437" y="6013"/>
                    <a:pt x="447" y="6076"/>
                  </a:cubicBezTo>
                  <a:cubicBezTo>
                    <a:pt x="479" y="6204"/>
                    <a:pt x="479" y="6204"/>
                    <a:pt x="479" y="6204"/>
                  </a:cubicBezTo>
                  <a:cubicBezTo>
                    <a:pt x="490" y="6268"/>
                    <a:pt x="500" y="6374"/>
                    <a:pt x="500" y="6449"/>
                  </a:cubicBezTo>
                  <a:cubicBezTo>
                    <a:pt x="511" y="6609"/>
                    <a:pt x="511" y="6609"/>
                    <a:pt x="511" y="6609"/>
                  </a:cubicBezTo>
                  <a:cubicBezTo>
                    <a:pt x="522" y="6662"/>
                    <a:pt x="522" y="6726"/>
                    <a:pt x="522" y="6779"/>
                  </a:cubicBezTo>
                  <a:cubicBezTo>
                    <a:pt x="554" y="6960"/>
                    <a:pt x="554" y="6960"/>
                    <a:pt x="554" y="6960"/>
                  </a:cubicBezTo>
                  <a:cubicBezTo>
                    <a:pt x="564" y="7024"/>
                    <a:pt x="586" y="7109"/>
                    <a:pt x="607" y="7162"/>
                  </a:cubicBezTo>
                  <a:cubicBezTo>
                    <a:pt x="681" y="7343"/>
                    <a:pt x="681" y="7343"/>
                    <a:pt x="681" y="7343"/>
                  </a:cubicBezTo>
                  <a:cubicBezTo>
                    <a:pt x="724" y="7428"/>
                    <a:pt x="798" y="7534"/>
                    <a:pt x="852" y="7609"/>
                  </a:cubicBezTo>
                  <a:cubicBezTo>
                    <a:pt x="1001" y="7769"/>
                    <a:pt x="1001" y="7769"/>
                    <a:pt x="1001" y="7769"/>
                  </a:cubicBezTo>
                  <a:cubicBezTo>
                    <a:pt x="1214" y="7949"/>
                    <a:pt x="1246" y="7981"/>
                    <a:pt x="1501" y="8130"/>
                  </a:cubicBezTo>
                  <a:cubicBezTo>
                    <a:pt x="1725" y="8258"/>
                    <a:pt x="1725" y="8258"/>
                    <a:pt x="1725" y="8258"/>
                  </a:cubicBezTo>
                  <a:cubicBezTo>
                    <a:pt x="1820" y="8290"/>
                    <a:pt x="1937" y="8354"/>
                    <a:pt x="2033" y="8386"/>
                  </a:cubicBezTo>
                  <a:cubicBezTo>
                    <a:pt x="2289" y="8482"/>
                    <a:pt x="2289" y="8482"/>
                    <a:pt x="2289" y="8482"/>
                  </a:cubicBezTo>
                  <a:cubicBezTo>
                    <a:pt x="2385" y="8513"/>
                    <a:pt x="2502" y="8545"/>
                    <a:pt x="2587" y="8577"/>
                  </a:cubicBezTo>
                  <a:cubicBezTo>
                    <a:pt x="2864" y="8641"/>
                    <a:pt x="2864" y="8641"/>
                    <a:pt x="2864" y="8641"/>
                  </a:cubicBezTo>
                  <a:cubicBezTo>
                    <a:pt x="2959" y="8662"/>
                    <a:pt x="3076" y="8694"/>
                    <a:pt x="3172" y="8716"/>
                  </a:cubicBezTo>
                  <a:cubicBezTo>
                    <a:pt x="3460" y="8769"/>
                    <a:pt x="3460" y="8769"/>
                    <a:pt x="3460" y="8769"/>
                  </a:cubicBezTo>
                  <a:cubicBezTo>
                    <a:pt x="3545" y="8780"/>
                    <a:pt x="3662" y="8801"/>
                    <a:pt x="3758" y="8822"/>
                  </a:cubicBezTo>
                  <a:cubicBezTo>
                    <a:pt x="4045" y="8854"/>
                    <a:pt x="4045" y="8854"/>
                    <a:pt x="4045" y="8854"/>
                  </a:cubicBezTo>
                  <a:cubicBezTo>
                    <a:pt x="4141" y="8865"/>
                    <a:pt x="4258" y="8875"/>
                    <a:pt x="4343" y="8886"/>
                  </a:cubicBezTo>
                  <a:cubicBezTo>
                    <a:pt x="4641" y="8918"/>
                    <a:pt x="4641" y="8918"/>
                    <a:pt x="4641" y="8918"/>
                  </a:cubicBezTo>
                  <a:cubicBezTo>
                    <a:pt x="4737" y="8918"/>
                    <a:pt x="4854" y="8929"/>
                    <a:pt x="4939" y="8929"/>
                  </a:cubicBezTo>
                  <a:cubicBezTo>
                    <a:pt x="5248" y="8950"/>
                    <a:pt x="5248" y="8950"/>
                    <a:pt x="5248" y="8950"/>
                  </a:cubicBezTo>
                  <a:cubicBezTo>
                    <a:pt x="5333" y="8950"/>
                    <a:pt x="5450" y="8950"/>
                    <a:pt x="5546" y="8950"/>
                  </a:cubicBezTo>
                  <a:cubicBezTo>
                    <a:pt x="5844" y="8950"/>
                    <a:pt x="5844" y="8950"/>
                    <a:pt x="5844" y="8950"/>
                  </a:cubicBezTo>
                  <a:cubicBezTo>
                    <a:pt x="5940" y="8950"/>
                    <a:pt x="6057" y="8950"/>
                    <a:pt x="6153" y="8939"/>
                  </a:cubicBezTo>
                  <a:cubicBezTo>
                    <a:pt x="6461" y="8929"/>
                    <a:pt x="6461" y="8929"/>
                    <a:pt x="6461" y="8929"/>
                  </a:cubicBezTo>
                  <a:cubicBezTo>
                    <a:pt x="6557" y="8918"/>
                    <a:pt x="6674" y="8918"/>
                    <a:pt x="6770" y="8907"/>
                  </a:cubicBezTo>
                  <a:cubicBezTo>
                    <a:pt x="7079" y="8875"/>
                    <a:pt x="7079" y="8875"/>
                    <a:pt x="7079" y="8875"/>
                  </a:cubicBezTo>
                  <a:cubicBezTo>
                    <a:pt x="7175" y="8865"/>
                    <a:pt x="7302" y="8854"/>
                    <a:pt x="7398" y="8843"/>
                  </a:cubicBezTo>
                  <a:cubicBezTo>
                    <a:pt x="7707" y="8790"/>
                    <a:pt x="7707" y="8790"/>
                    <a:pt x="7707" y="8790"/>
                  </a:cubicBezTo>
                  <a:cubicBezTo>
                    <a:pt x="7803" y="8780"/>
                    <a:pt x="7930" y="8758"/>
                    <a:pt x="8016" y="8737"/>
                  </a:cubicBezTo>
                  <a:cubicBezTo>
                    <a:pt x="8314" y="8673"/>
                    <a:pt x="8314" y="8673"/>
                    <a:pt x="8314" y="8673"/>
                  </a:cubicBezTo>
                  <a:cubicBezTo>
                    <a:pt x="8399" y="8652"/>
                    <a:pt x="8527" y="8620"/>
                    <a:pt x="8612" y="8599"/>
                  </a:cubicBezTo>
                  <a:cubicBezTo>
                    <a:pt x="8888" y="8524"/>
                    <a:pt x="8888" y="8524"/>
                    <a:pt x="8888" y="8524"/>
                  </a:cubicBezTo>
                  <a:cubicBezTo>
                    <a:pt x="8974" y="8492"/>
                    <a:pt x="9080" y="8450"/>
                    <a:pt x="9165" y="8418"/>
                  </a:cubicBezTo>
                  <a:cubicBezTo>
                    <a:pt x="9421" y="8322"/>
                    <a:pt x="9421" y="8322"/>
                    <a:pt x="9421" y="8322"/>
                  </a:cubicBezTo>
                  <a:cubicBezTo>
                    <a:pt x="9495" y="8279"/>
                    <a:pt x="9602" y="8237"/>
                    <a:pt x="9676" y="8194"/>
                  </a:cubicBezTo>
                  <a:cubicBezTo>
                    <a:pt x="9900" y="8067"/>
                    <a:pt x="9900" y="8067"/>
                    <a:pt x="9900" y="8067"/>
                  </a:cubicBezTo>
                  <a:cubicBezTo>
                    <a:pt x="9964" y="8024"/>
                    <a:pt x="10070" y="7949"/>
                    <a:pt x="10134" y="7896"/>
                  </a:cubicBezTo>
                  <a:cubicBezTo>
                    <a:pt x="10304" y="7747"/>
                    <a:pt x="10304" y="7747"/>
                    <a:pt x="10304" y="7747"/>
                  </a:cubicBezTo>
                  <a:cubicBezTo>
                    <a:pt x="10368" y="7673"/>
                    <a:pt x="10453" y="7577"/>
                    <a:pt x="10506" y="7492"/>
                  </a:cubicBezTo>
                  <a:cubicBezTo>
                    <a:pt x="10581" y="7343"/>
                    <a:pt x="10581" y="7343"/>
                    <a:pt x="10581" y="7343"/>
                  </a:cubicBezTo>
                  <a:cubicBezTo>
                    <a:pt x="10730" y="6938"/>
                    <a:pt x="10709" y="6502"/>
                    <a:pt x="10815" y="6087"/>
                  </a:cubicBezTo>
                  <a:cubicBezTo>
                    <a:pt x="10868" y="5874"/>
                    <a:pt x="10868" y="5874"/>
                    <a:pt x="10868" y="5874"/>
                  </a:cubicBezTo>
                  <a:cubicBezTo>
                    <a:pt x="10890" y="5810"/>
                    <a:pt x="10911" y="5725"/>
                    <a:pt x="10922" y="5661"/>
                  </a:cubicBezTo>
                  <a:cubicBezTo>
                    <a:pt x="10975" y="5459"/>
                    <a:pt x="10975" y="5459"/>
                    <a:pt x="10975" y="5459"/>
                  </a:cubicBezTo>
                  <a:cubicBezTo>
                    <a:pt x="10985" y="5395"/>
                    <a:pt x="11007" y="5321"/>
                    <a:pt x="11017" y="5257"/>
                  </a:cubicBezTo>
                  <a:cubicBezTo>
                    <a:pt x="11060" y="5055"/>
                    <a:pt x="11060" y="5055"/>
                    <a:pt x="11060" y="5055"/>
                  </a:cubicBezTo>
                  <a:cubicBezTo>
                    <a:pt x="11071" y="5002"/>
                    <a:pt x="11081" y="4916"/>
                    <a:pt x="11092" y="4863"/>
                  </a:cubicBezTo>
                  <a:cubicBezTo>
                    <a:pt x="11124" y="4672"/>
                    <a:pt x="11124" y="4672"/>
                    <a:pt x="11124" y="4672"/>
                  </a:cubicBezTo>
                  <a:cubicBezTo>
                    <a:pt x="11134" y="4608"/>
                    <a:pt x="11145" y="4533"/>
                    <a:pt x="11156" y="4480"/>
                  </a:cubicBezTo>
                  <a:cubicBezTo>
                    <a:pt x="11177" y="4299"/>
                    <a:pt x="11177" y="4299"/>
                    <a:pt x="11177" y="4299"/>
                  </a:cubicBezTo>
                  <a:cubicBezTo>
                    <a:pt x="11188" y="4235"/>
                    <a:pt x="11198" y="4172"/>
                    <a:pt x="11198" y="4108"/>
                  </a:cubicBezTo>
                  <a:cubicBezTo>
                    <a:pt x="11220" y="3937"/>
                    <a:pt x="11220" y="3937"/>
                    <a:pt x="11220" y="3937"/>
                  </a:cubicBezTo>
                  <a:cubicBezTo>
                    <a:pt x="11220" y="3884"/>
                    <a:pt x="11230" y="3810"/>
                    <a:pt x="11230" y="3756"/>
                  </a:cubicBezTo>
                  <a:cubicBezTo>
                    <a:pt x="11241" y="3586"/>
                    <a:pt x="11241" y="3586"/>
                    <a:pt x="11241" y="3586"/>
                  </a:cubicBezTo>
                  <a:cubicBezTo>
                    <a:pt x="11252" y="3533"/>
                    <a:pt x="11252" y="3469"/>
                    <a:pt x="11252" y="3416"/>
                  </a:cubicBezTo>
                  <a:cubicBezTo>
                    <a:pt x="11262" y="3256"/>
                    <a:pt x="11262" y="3256"/>
                    <a:pt x="11262" y="3256"/>
                  </a:cubicBezTo>
                  <a:cubicBezTo>
                    <a:pt x="11262" y="3203"/>
                    <a:pt x="11273" y="3139"/>
                    <a:pt x="11273" y="3097"/>
                  </a:cubicBezTo>
                  <a:cubicBezTo>
                    <a:pt x="11273" y="2937"/>
                    <a:pt x="11273" y="2937"/>
                    <a:pt x="11273" y="2937"/>
                  </a:cubicBezTo>
                  <a:cubicBezTo>
                    <a:pt x="11273" y="2894"/>
                    <a:pt x="11273" y="2831"/>
                    <a:pt x="11273" y="2788"/>
                  </a:cubicBezTo>
                  <a:cubicBezTo>
                    <a:pt x="11283" y="2628"/>
                    <a:pt x="11283" y="2628"/>
                    <a:pt x="11283" y="2628"/>
                  </a:cubicBezTo>
                  <a:cubicBezTo>
                    <a:pt x="11283" y="2586"/>
                    <a:pt x="11283" y="2533"/>
                    <a:pt x="11283" y="2479"/>
                  </a:cubicBezTo>
                  <a:cubicBezTo>
                    <a:pt x="11273" y="2320"/>
                    <a:pt x="11273" y="2320"/>
                    <a:pt x="11273" y="2320"/>
                  </a:cubicBezTo>
                  <a:cubicBezTo>
                    <a:pt x="11262" y="2256"/>
                    <a:pt x="11241" y="2171"/>
                    <a:pt x="11230" y="2107"/>
                  </a:cubicBezTo>
                  <a:cubicBezTo>
                    <a:pt x="11177" y="1947"/>
                    <a:pt x="11177" y="1947"/>
                    <a:pt x="11177" y="1947"/>
                  </a:cubicBezTo>
                  <a:cubicBezTo>
                    <a:pt x="11145" y="1883"/>
                    <a:pt x="11103" y="1788"/>
                    <a:pt x="11060" y="1734"/>
                  </a:cubicBezTo>
                  <a:cubicBezTo>
                    <a:pt x="10953" y="1564"/>
                    <a:pt x="10953" y="1564"/>
                    <a:pt x="10953" y="1564"/>
                  </a:cubicBezTo>
                  <a:cubicBezTo>
                    <a:pt x="10890" y="1500"/>
                    <a:pt x="10815" y="1405"/>
                    <a:pt x="10751" y="1341"/>
                  </a:cubicBezTo>
                  <a:cubicBezTo>
                    <a:pt x="10581" y="1192"/>
                    <a:pt x="10581" y="1192"/>
                    <a:pt x="10581" y="1192"/>
                  </a:cubicBezTo>
                  <a:cubicBezTo>
                    <a:pt x="10315" y="1000"/>
                    <a:pt x="10315" y="1000"/>
                    <a:pt x="10144" y="904"/>
                  </a:cubicBezTo>
                  <a:cubicBezTo>
                    <a:pt x="10538" y="1128"/>
                    <a:pt x="10698" y="1447"/>
                    <a:pt x="10698" y="1798"/>
                  </a:cubicBezTo>
                </a:path>
              </a:pathLst>
            </a:custGeom>
            <a:solidFill>
              <a:srgbClr val="FF8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809" name="Freeform 74"/>
            <p:cNvSpPr>
              <a:spLocks noChangeAspect="1"/>
            </p:cNvSpPr>
            <p:nvPr/>
          </p:nvSpPr>
          <p:spPr bwMode="auto">
            <a:xfrm>
              <a:off x="2187" y="1611"/>
              <a:ext cx="1354" cy="1099"/>
            </a:xfrm>
            <a:custGeom>
              <a:avLst/>
              <a:gdLst>
                <a:gd name="T0" fmla="*/ 9069 w 11283"/>
                <a:gd name="T1" fmla="*/ 7561 h 9158"/>
                <a:gd name="T2" fmla="*/ 596 w 11283"/>
                <a:gd name="T3" fmla="*/ 7252 h 9158"/>
                <a:gd name="T4" fmla="*/ 7845 w 11283"/>
                <a:gd name="T5" fmla="*/ 1459 h 9158"/>
                <a:gd name="T6" fmla="*/ 7888 w 11283"/>
                <a:gd name="T7" fmla="*/ 5474 h 9158"/>
                <a:gd name="T8" fmla="*/ 10294 w 11283"/>
                <a:gd name="T9" fmla="*/ 5484 h 9158"/>
                <a:gd name="T10" fmla="*/ 10144 w 11283"/>
                <a:gd name="T11" fmla="*/ 1044 h 9158"/>
                <a:gd name="T12" fmla="*/ 8899 w 11283"/>
                <a:gd name="T13" fmla="*/ 543 h 9158"/>
                <a:gd name="T14" fmla="*/ 7962 w 11283"/>
                <a:gd name="T15" fmla="*/ 330 h 9158"/>
                <a:gd name="T16" fmla="*/ 7004 w 11283"/>
                <a:gd name="T17" fmla="*/ 202 h 9158"/>
                <a:gd name="T18" fmla="*/ 6046 w 11283"/>
                <a:gd name="T19" fmla="*/ 139 h 9158"/>
                <a:gd name="T20" fmla="*/ 5088 w 11283"/>
                <a:gd name="T21" fmla="*/ 139 h 9158"/>
                <a:gd name="T22" fmla="*/ 4098 w 11283"/>
                <a:gd name="T23" fmla="*/ 213 h 9158"/>
                <a:gd name="T24" fmla="*/ 3098 w 11283"/>
                <a:gd name="T25" fmla="*/ 362 h 9158"/>
                <a:gd name="T26" fmla="*/ 2161 w 11283"/>
                <a:gd name="T27" fmla="*/ 596 h 9158"/>
                <a:gd name="T28" fmla="*/ 1235 w 11283"/>
                <a:gd name="T29" fmla="*/ 980 h 9158"/>
                <a:gd name="T30" fmla="*/ 522 w 11283"/>
                <a:gd name="T31" fmla="*/ 1480 h 9158"/>
                <a:gd name="T32" fmla="*/ 0 w 11283"/>
                <a:gd name="T33" fmla="*/ 2609 h 9158"/>
                <a:gd name="T34" fmla="*/ 0 w 11283"/>
                <a:gd name="T35" fmla="*/ 3056 h 9158"/>
                <a:gd name="T36" fmla="*/ 21 w 11283"/>
                <a:gd name="T37" fmla="*/ 3546 h 9158"/>
                <a:gd name="T38" fmla="*/ 53 w 11283"/>
                <a:gd name="T39" fmla="*/ 4057 h 9158"/>
                <a:gd name="T40" fmla="*/ 117 w 11283"/>
                <a:gd name="T41" fmla="*/ 4601 h 9158"/>
                <a:gd name="T42" fmla="*/ 213 w 11283"/>
                <a:gd name="T43" fmla="*/ 5176 h 9158"/>
                <a:gd name="T44" fmla="*/ 341 w 11283"/>
                <a:gd name="T45" fmla="*/ 5793 h 9158"/>
                <a:gd name="T46" fmla="*/ 479 w 11283"/>
                <a:gd name="T47" fmla="*/ 6347 h 9158"/>
                <a:gd name="T48" fmla="*/ 522 w 11283"/>
                <a:gd name="T49" fmla="*/ 6922 h 9158"/>
                <a:gd name="T50" fmla="*/ 681 w 11283"/>
                <a:gd name="T51" fmla="*/ 7487 h 9158"/>
                <a:gd name="T52" fmla="*/ 1501 w 11283"/>
                <a:gd name="T53" fmla="*/ 8275 h 9158"/>
                <a:gd name="T54" fmla="*/ 2289 w 11283"/>
                <a:gd name="T55" fmla="*/ 8626 h 9158"/>
                <a:gd name="T56" fmla="*/ 3172 w 11283"/>
                <a:gd name="T57" fmla="*/ 8860 h 9158"/>
                <a:gd name="T58" fmla="*/ 4045 w 11283"/>
                <a:gd name="T59" fmla="*/ 8999 h 9158"/>
                <a:gd name="T60" fmla="*/ 4939 w 11283"/>
                <a:gd name="T61" fmla="*/ 9073 h 9158"/>
                <a:gd name="T62" fmla="*/ 5844 w 11283"/>
                <a:gd name="T63" fmla="*/ 9095 h 9158"/>
                <a:gd name="T64" fmla="*/ 6770 w 11283"/>
                <a:gd name="T65" fmla="*/ 9052 h 9158"/>
                <a:gd name="T66" fmla="*/ 7707 w 11283"/>
                <a:gd name="T67" fmla="*/ 8935 h 9158"/>
                <a:gd name="T68" fmla="*/ 8612 w 11283"/>
                <a:gd name="T69" fmla="*/ 8743 h 9158"/>
                <a:gd name="T70" fmla="*/ 9421 w 11283"/>
                <a:gd name="T71" fmla="*/ 8466 h 9158"/>
                <a:gd name="T72" fmla="*/ 10134 w 11283"/>
                <a:gd name="T73" fmla="*/ 8040 h 9158"/>
                <a:gd name="T74" fmla="*/ 10581 w 11283"/>
                <a:gd name="T75" fmla="*/ 7487 h 9158"/>
                <a:gd name="T76" fmla="*/ 10922 w 11283"/>
                <a:gd name="T77" fmla="*/ 5804 h 9158"/>
                <a:gd name="T78" fmla="*/ 11060 w 11283"/>
                <a:gd name="T79" fmla="*/ 5197 h 9158"/>
                <a:gd name="T80" fmla="*/ 11156 w 11283"/>
                <a:gd name="T81" fmla="*/ 4622 h 9158"/>
                <a:gd name="T82" fmla="*/ 11220 w 11283"/>
                <a:gd name="T83" fmla="*/ 4079 h 9158"/>
                <a:gd name="T84" fmla="*/ 11252 w 11283"/>
                <a:gd name="T85" fmla="*/ 3557 h 9158"/>
                <a:gd name="T86" fmla="*/ 11273 w 11283"/>
                <a:gd name="T87" fmla="*/ 3078 h 9158"/>
                <a:gd name="T88" fmla="*/ 11283 w 11283"/>
                <a:gd name="T89" fmla="*/ 2620 h 9158"/>
                <a:gd name="T90" fmla="*/ 11177 w 11283"/>
                <a:gd name="T91" fmla="*/ 2087 h 9158"/>
                <a:gd name="T92" fmla="*/ 10751 w 11283"/>
                <a:gd name="T93" fmla="*/ 1480 h 9158"/>
                <a:gd name="T94" fmla="*/ 10698 w 11283"/>
                <a:gd name="T95" fmla="*/ 1938 h 915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1283"/>
                <a:gd name="T145" fmla="*/ 0 h 9158"/>
                <a:gd name="T146" fmla="*/ 11283 w 11283"/>
                <a:gd name="T147" fmla="*/ 9158 h 9158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1283" h="9158">
                  <a:moveTo>
                    <a:pt x="10698" y="1938"/>
                  </a:moveTo>
                  <a:cubicBezTo>
                    <a:pt x="10698" y="2897"/>
                    <a:pt x="10655" y="4036"/>
                    <a:pt x="10294" y="5484"/>
                  </a:cubicBezTo>
                  <a:cubicBezTo>
                    <a:pt x="10113" y="6251"/>
                    <a:pt x="10528" y="6943"/>
                    <a:pt x="9069" y="7561"/>
                  </a:cubicBezTo>
                  <a:cubicBezTo>
                    <a:pt x="9048" y="7593"/>
                    <a:pt x="9006" y="7636"/>
                    <a:pt x="8974" y="7657"/>
                  </a:cubicBezTo>
                  <a:cubicBezTo>
                    <a:pt x="7515" y="8669"/>
                    <a:pt x="2970" y="9158"/>
                    <a:pt x="1416" y="8221"/>
                  </a:cubicBezTo>
                  <a:cubicBezTo>
                    <a:pt x="948" y="7944"/>
                    <a:pt x="671" y="7614"/>
                    <a:pt x="596" y="7252"/>
                  </a:cubicBezTo>
                  <a:cubicBezTo>
                    <a:pt x="586" y="7231"/>
                    <a:pt x="202" y="5112"/>
                    <a:pt x="139" y="4441"/>
                  </a:cubicBezTo>
                  <a:cubicBezTo>
                    <a:pt x="53" y="3536"/>
                    <a:pt x="85" y="2503"/>
                    <a:pt x="128" y="2343"/>
                  </a:cubicBezTo>
                  <a:cubicBezTo>
                    <a:pt x="543" y="767"/>
                    <a:pt x="7249" y="0"/>
                    <a:pt x="7845" y="1459"/>
                  </a:cubicBezTo>
                  <a:cubicBezTo>
                    <a:pt x="7867" y="1523"/>
                    <a:pt x="8420" y="3557"/>
                    <a:pt x="8463" y="4473"/>
                  </a:cubicBezTo>
                  <a:cubicBezTo>
                    <a:pt x="8484" y="4782"/>
                    <a:pt x="8484" y="4803"/>
                    <a:pt x="8026" y="5154"/>
                  </a:cubicBezTo>
                  <a:cubicBezTo>
                    <a:pt x="7962" y="5208"/>
                    <a:pt x="7835" y="5303"/>
                    <a:pt x="7888" y="5474"/>
                  </a:cubicBezTo>
                  <a:cubicBezTo>
                    <a:pt x="7909" y="5516"/>
                    <a:pt x="8005" y="5634"/>
                    <a:pt x="8367" y="5900"/>
                  </a:cubicBezTo>
                  <a:cubicBezTo>
                    <a:pt x="8888" y="6283"/>
                    <a:pt x="9772" y="6933"/>
                    <a:pt x="9069" y="7561"/>
                  </a:cubicBezTo>
                  <a:cubicBezTo>
                    <a:pt x="10528" y="6943"/>
                    <a:pt x="10113" y="6251"/>
                    <a:pt x="10294" y="5484"/>
                  </a:cubicBezTo>
                  <a:cubicBezTo>
                    <a:pt x="10655" y="4036"/>
                    <a:pt x="10698" y="2897"/>
                    <a:pt x="10698" y="1938"/>
                  </a:cubicBezTo>
                  <a:cubicBezTo>
                    <a:pt x="10698" y="1587"/>
                    <a:pt x="10538" y="1267"/>
                    <a:pt x="10144" y="1044"/>
                  </a:cubicBezTo>
                  <a:cubicBezTo>
                    <a:pt x="10144" y="1044"/>
                    <a:pt x="10144" y="1044"/>
                    <a:pt x="10144" y="1044"/>
                  </a:cubicBezTo>
                  <a:cubicBezTo>
                    <a:pt x="9846" y="884"/>
                    <a:pt x="9804" y="863"/>
                    <a:pt x="9527" y="756"/>
                  </a:cubicBezTo>
                  <a:cubicBezTo>
                    <a:pt x="9250" y="650"/>
                    <a:pt x="9250" y="650"/>
                    <a:pt x="9250" y="650"/>
                  </a:cubicBezTo>
                  <a:cubicBezTo>
                    <a:pt x="9144" y="618"/>
                    <a:pt x="9006" y="575"/>
                    <a:pt x="8899" y="543"/>
                  </a:cubicBezTo>
                  <a:cubicBezTo>
                    <a:pt x="8601" y="469"/>
                    <a:pt x="8601" y="469"/>
                    <a:pt x="8601" y="469"/>
                  </a:cubicBezTo>
                  <a:cubicBezTo>
                    <a:pt x="8505" y="437"/>
                    <a:pt x="8367" y="405"/>
                    <a:pt x="8271" y="384"/>
                  </a:cubicBezTo>
                  <a:cubicBezTo>
                    <a:pt x="7962" y="330"/>
                    <a:pt x="7962" y="330"/>
                    <a:pt x="7962" y="330"/>
                  </a:cubicBezTo>
                  <a:cubicBezTo>
                    <a:pt x="7867" y="309"/>
                    <a:pt x="7728" y="288"/>
                    <a:pt x="7632" y="277"/>
                  </a:cubicBezTo>
                  <a:cubicBezTo>
                    <a:pt x="7324" y="234"/>
                    <a:pt x="7324" y="234"/>
                    <a:pt x="7324" y="234"/>
                  </a:cubicBezTo>
                  <a:cubicBezTo>
                    <a:pt x="7228" y="224"/>
                    <a:pt x="7100" y="213"/>
                    <a:pt x="7004" y="202"/>
                  </a:cubicBezTo>
                  <a:cubicBezTo>
                    <a:pt x="6685" y="171"/>
                    <a:pt x="6685" y="171"/>
                    <a:pt x="6685" y="171"/>
                  </a:cubicBezTo>
                  <a:cubicBezTo>
                    <a:pt x="6589" y="171"/>
                    <a:pt x="6461" y="160"/>
                    <a:pt x="6366" y="149"/>
                  </a:cubicBezTo>
                  <a:cubicBezTo>
                    <a:pt x="6046" y="139"/>
                    <a:pt x="6046" y="139"/>
                    <a:pt x="6046" y="139"/>
                  </a:cubicBezTo>
                  <a:cubicBezTo>
                    <a:pt x="5950" y="139"/>
                    <a:pt x="5823" y="139"/>
                    <a:pt x="5727" y="139"/>
                  </a:cubicBezTo>
                  <a:cubicBezTo>
                    <a:pt x="5408" y="139"/>
                    <a:pt x="5408" y="139"/>
                    <a:pt x="5408" y="139"/>
                  </a:cubicBezTo>
                  <a:cubicBezTo>
                    <a:pt x="5312" y="139"/>
                    <a:pt x="5184" y="139"/>
                    <a:pt x="5088" y="139"/>
                  </a:cubicBezTo>
                  <a:cubicBezTo>
                    <a:pt x="4758" y="160"/>
                    <a:pt x="4758" y="160"/>
                    <a:pt x="4758" y="160"/>
                  </a:cubicBezTo>
                  <a:cubicBezTo>
                    <a:pt x="4662" y="171"/>
                    <a:pt x="4524" y="171"/>
                    <a:pt x="4428" y="181"/>
                  </a:cubicBezTo>
                  <a:cubicBezTo>
                    <a:pt x="4098" y="213"/>
                    <a:pt x="4098" y="213"/>
                    <a:pt x="4098" y="213"/>
                  </a:cubicBezTo>
                  <a:cubicBezTo>
                    <a:pt x="4003" y="224"/>
                    <a:pt x="3864" y="245"/>
                    <a:pt x="3758" y="256"/>
                  </a:cubicBezTo>
                  <a:cubicBezTo>
                    <a:pt x="3428" y="298"/>
                    <a:pt x="3428" y="298"/>
                    <a:pt x="3428" y="298"/>
                  </a:cubicBezTo>
                  <a:cubicBezTo>
                    <a:pt x="3332" y="320"/>
                    <a:pt x="3194" y="341"/>
                    <a:pt x="3098" y="362"/>
                  </a:cubicBezTo>
                  <a:cubicBezTo>
                    <a:pt x="2778" y="426"/>
                    <a:pt x="2778" y="426"/>
                    <a:pt x="2778" y="426"/>
                  </a:cubicBezTo>
                  <a:cubicBezTo>
                    <a:pt x="2683" y="458"/>
                    <a:pt x="2544" y="490"/>
                    <a:pt x="2448" y="511"/>
                  </a:cubicBezTo>
                  <a:cubicBezTo>
                    <a:pt x="2161" y="596"/>
                    <a:pt x="2161" y="596"/>
                    <a:pt x="2161" y="596"/>
                  </a:cubicBezTo>
                  <a:cubicBezTo>
                    <a:pt x="2055" y="628"/>
                    <a:pt x="1927" y="671"/>
                    <a:pt x="1831" y="714"/>
                  </a:cubicBezTo>
                  <a:cubicBezTo>
                    <a:pt x="1565" y="820"/>
                    <a:pt x="1565" y="820"/>
                    <a:pt x="1565" y="820"/>
                  </a:cubicBezTo>
                  <a:cubicBezTo>
                    <a:pt x="1469" y="863"/>
                    <a:pt x="1331" y="927"/>
                    <a:pt x="1235" y="980"/>
                  </a:cubicBezTo>
                  <a:cubicBezTo>
                    <a:pt x="1011" y="1108"/>
                    <a:pt x="1011" y="1108"/>
                    <a:pt x="1011" y="1108"/>
                  </a:cubicBezTo>
                  <a:cubicBezTo>
                    <a:pt x="916" y="1172"/>
                    <a:pt x="777" y="1257"/>
                    <a:pt x="681" y="1331"/>
                  </a:cubicBezTo>
                  <a:cubicBezTo>
                    <a:pt x="522" y="1480"/>
                    <a:pt x="522" y="1480"/>
                    <a:pt x="522" y="1480"/>
                  </a:cubicBezTo>
                  <a:cubicBezTo>
                    <a:pt x="330" y="1672"/>
                    <a:pt x="319" y="1683"/>
                    <a:pt x="234" y="1821"/>
                  </a:cubicBezTo>
                  <a:cubicBezTo>
                    <a:pt x="149" y="1981"/>
                    <a:pt x="149" y="1981"/>
                    <a:pt x="149" y="1981"/>
                  </a:cubicBezTo>
                  <a:cubicBezTo>
                    <a:pt x="43" y="2226"/>
                    <a:pt x="11" y="2311"/>
                    <a:pt x="0" y="2609"/>
                  </a:cubicBezTo>
                  <a:cubicBezTo>
                    <a:pt x="0" y="2758"/>
                    <a:pt x="0" y="2758"/>
                    <a:pt x="0" y="2758"/>
                  </a:cubicBezTo>
                  <a:cubicBezTo>
                    <a:pt x="0" y="2801"/>
                    <a:pt x="0" y="2854"/>
                    <a:pt x="0" y="2907"/>
                  </a:cubicBezTo>
                  <a:cubicBezTo>
                    <a:pt x="0" y="3056"/>
                    <a:pt x="0" y="3056"/>
                    <a:pt x="0" y="3056"/>
                  </a:cubicBezTo>
                  <a:cubicBezTo>
                    <a:pt x="0" y="3110"/>
                    <a:pt x="0" y="3174"/>
                    <a:pt x="11" y="3216"/>
                  </a:cubicBezTo>
                  <a:cubicBezTo>
                    <a:pt x="11" y="3376"/>
                    <a:pt x="11" y="3376"/>
                    <a:pt x="11" y="3376"/>
                  </a:cubicBezTo>
                  <a:cubicBezTo>
                    <a:pt x="11" y="3429"/>
                    <a:pt x="21" y="3493"/>
                    <a:pt x="21" y="3546"/>
                  </a:cubicBezTo>
                  <a:cubicBezTo>
                    <a:pt x="32" y="3706"/>
                    <a:pt x="32" y="3706"/>
                    <a:pt x="32" y="3706"/>
                  </a:cubicBezTo>
                  <a:cubicBezTo>
                    <a:pt x="32" y="3759"/>
                    <a:pt x="43" y="3834"/>
                    <a:pt x="43" y="3887"/>
                  </a:cubicBezTo>
                  <a:cubicBezTo>
                    <a:pt x="53" y="4057"/>
                    <a:pt x="53" y="4057"/>
                    <a:pt x="53" y="4057"/>
                  </a:cubicBezTo>
                  <a:cubicBezTo>
                    <a:pt x="64" y="4111"/>
                    <a:pt x="64" y="4185"/>
                    <a:pt x="75" y="4239"/>
                  </a:cubicBezTo>
                  <a:cubicBezTo>
                    <a:pt x="96" y="4420"/>
                    <a:pt x="96" y="4420"/>
                    <a:pt x="96" y="4420"/>
                  </a:cubicBezTo>
                  <a:cubicBezTo>
                    <a:pt x="96" y="4473"/>
                    <a:pt x="107" y="4547"/>
                    <a:pt x="117" y="4601"/>
                  </a:cubicBezTo>
                  <a:cubicBezTo>
                    <a:pt x="149" y="4792"/>
                    <a:pt x="149" y="4792"/>
                    <a:pt x="149" y="4792"/>
                  </a:cubicBezTo>
                  <a:cubicBezTo>
                    <a:pt x="149" y="4846"/>
                    <a:pt x="170" y="4931"/>
                    <a:pt x="181" y="4984"/>
                  </a:cubicBezTo>
                  <a:cubicBezTo>
                    <a:pt x="213" y="5176"/>
                    <a:pt x="213" y="5176"/>
                    <a:pt x="213" y="5176"/>
                  </a:cubicBezTo>
                  <a:cubicBezTo>
                    <a:pt x="224" y="5240"/>
                    <a:pt x="234" y="5314"/>
                    <a:pt x="245" y="5378"/>
                  </a:cubicBezTo>
                  <a:cubicBezTo>
                    <a:pt x="298" y="5580"/>
                    <a:pt x="298" y="5580"/>
                    <a:pt x="298" y="5580"/>
                  </a:cubicBezTo>
                  <a:cubicBezTo>
                    <a:pt x="309" y="5644"/>
                    <a:pt x="330" y="5729"/>
                    <a:pt x="341" y="5793"/>
                  </a:cubicBezTo>
                  <a:cubicBezTo>
                    <a:pt x="394" y="5996"/>
                    <a:pt x="394" y="5996"/>
                    <a:pt x="394" y="5996"/>
                  </a:cubicBezTo>
                  <a:cubicBezTo>
                    <a:pt x="415" y="6060"/>
                    <a:pt x="437" y="6155"/>
                    <a:pt x="447" y="6219"/>
                  </a:cubicBezTo>
                  <a:cubicBezTo>
                    <a:pt x="479" y="6347"/>
                    <a:pt x="479" y="6347"/>
                    <a:pt x="479" y="6347"/>
                  </a:cubicBezTo>
                  <a:cubicBezTo>
                    <a:pt x="490" y="6411"/>
                    <a:pt x="500" y="6517"/>
                    <a:pt x="500" y="6592"/>
                  </a:cubicBezTo>
                  <a:cubicBezTo>
                    <a:pt x="511" y="6752"/>
                    <a:pt x="511" y="6752"/>
                    <a:pt x="511" y="6752"/>
                  </a:cubicBezTo>
                  <a:cubicBezTo>
                    <a:pt x="522" y="6805"/>
                    <a:pt x="522" y="6869"/>
                    <a:pt x="522" y="6922"/>
                  </a:cubicBezTo>
                  <a:cubicBezTo>
                    <a:pt x="554" y="7103"/>
                    <a:pt x="554" y="7103"/>
                    <a:pt x="554" y="7103"/>
                  </a:cubicBezTo>
                  <a:cubicBezTo>
                    <a:pt x="564" y="7167"/>
                    <a:pt x="586" y="7252"/>
                    <a:pt x="607" y="7306"/>
                  </a:cubicBezTo>
                  <a:cubicBezTo>
                    <a:pt x="681" y="7487"/>
                    <a:pt x="681" y="7487"/>
                    <a:pt x="681" y="7487"/>
                  </a:cubicBezTo>
                  <a:cubicBezTo>
                    <a:pt x="724" y="7572"/>
                    <a:pt x="798" y="7678"/>
                    <a:pt x="852" y="7753"/>
                  </a:cubicBezTo>
                  <a:cubicBezTo>
                    <a:pt x="1001" y="7913"/>
                    <a:pt x="1001" y="7913"/>
                    <a:pt x="1001" y="7913"/>
                  </a:cubicBezTo>
                  <a:cubicBezTo>
                    <a:pt x="1214" y="8094"/>
                    <a:pt x="1246" y="8125"/>
                    <a:pt x="1501" y="8275"/>
                  </a:cubicBezTo>
                  <a:cubicBezTo>
                    <a:pt x="1725" y="8402"/>
                    <a:pt x="1725" y="8402"/>
                    <a:pt x="1725" y="8402"/>
                  </a:cubicBezTo>
                  <a:cubicBezTo>
                    <a:pt x="1820" y="8434"/>
                    <a:pt x="1937" y="8498"/>
                    <a:pt x="2033" y="8530"/>
                  </a:cubicBezTo>
                  <a:cubicBezTo>
                    <a:pt x="2289" y="8626"/>
                    <a:pt x="2289" y="8626"/>
                    <a:pt x="2289" y="8626"/>
                  </a:cubicBezTo>
                  <a:cubicBezTo>
                    <a:pt x="2385" y="8658"/>
                    <a:pt x="2502" y="8690"/>
                    <a:pt x="2587" y="8722"/>
                  </a:cubicBezTo>
                  <a:cubicBezTo>
                    <a:pt x="2864" y="8786"/>
                    <a:pt x="2864" y="8786"/>
                    <a:pt x="2864" y="8786"/>
                  </a:cubicBezTo>
                  <a:cubicBezTo>
                    <a:pt x="2959" y="8807"/>
                    <a:pt x="3076" y="8839"/>
                    <a:pt x="3172" y="8860"/>
                  </a:cubicBezTo>
                  <a:cubicBezTo>
                    <a:pt x="3460" y="8914"/>
                    <a:pt x="3460" y="8914"/>
                    <a:pt x="3460" y="8914"/>
                  </a:cubicBezTo>
                  <a:cubicBezTo>
                    <a:pt x="3545" y="8924"/>
                    <a:pt x="3662" y="8945"/>
                    <a:pt x="3758" y="8967"/>
                  </a:cubicBezTo>
                  <a:cubicBezTo>
                    <a:pt x="4045" y="8999"/>
                    <a:pt x="4045" y="8999"/>
                    <a:pt x="4045" y="8999"/>
                  </a:cubicBezTo>
                  <a:cubicBezTo>
                    <a:pt x="4141" y="9009"/>
                    <a:pt x="4258" y="9020"/>
                    <a:pt x="4343" y="9031"/>
                  </a:cubicBezTo>
                  <a:cubicBezTo>
                    <a:pt x="4641" y="9063"/>
                    <a:pt x="4641" y="9063"/>
                    <a:pt x="4641" y="9063"/>
                  </a:cubicBezTo>
                  <a:cubicBezTo>
                    <a:pt x="4737" y="9063"/>
                    <a:pt x="4854" y="9073"/>
                    <a:pt x="4939" y="9073"/>
                  </a:cubicBezTo>
                  <a:cubicBezTo>
                    <a:pt x="5248" y="9095"/>
                    <a:pt x="5248" y="9095"/>
                    <a:pt x="5248" y="9095"/>
                  </a:cubicBezTo>
                  <a:cubicBezTo>
                    <a:pt x="5333" y="9095"/>
                    <a:pt x="5450" y="9095"/>
                    <a:pt x="5546" y="9095"/>
                  </a:cubicBezTo>
                  <a:cubicBezTo>
                    <a:pt x="5844" y="9095"/>
                    <a:pt x="5844" y="9095"/>
                    <a:pt x="5844" y="9095"/>
                  </a:cubicBezTo>
                  <a:cubicBezTo>
                    <a:pt x="5940" y="9095"/>
                    <a:pt x="6057" y="9095"/>
                    <a:pt x="6153" y="9084"/>
                  </a:cubicBezTo>
                  <a:cubicBezTo>
                    <a:pt x="6461" y="9073"/>
                    <a:pt x="6461" y="9073"/>
                    <a:pt x="6461" y="9073"/>
                  </a:cubicBezTo>
                  <a:cubicBezTo>
                    <a:pt x="6557" y="9063"/>
                    <a:pt x="6674" y="9063"/>
                    <a:pt x="6770" y="9052"/>
                  </a:cubicBezTo>
                  <a:cubicBezTo>
                    <a:pt x="7079" y="9020"/>
                    <a:pt x="7079" y="9020"/>
                    <a:pt x="7079" y="9020"/>
                  </a:cubicBezTo>
                  <a:cubicBezTo>
                    <a:pt x="7175" y="9009"/>
                    <a:pt x="7302" y="8999"/>
                    <a:pt x="7398" y="8988"/>
                  </a:cubicBezTo>
                  <a:cubicBezTo>
                    <a:pt x="7707" y="8935"/>
                    <a:pt x="7707" y="8935"/>
                    <a:pt x="7707" y="8935"/>
                  </a:cubicBezTo>
                  <a:cubicBezTo>
                    <a:pt x="7803" y="8924"/>
                    <a:pt x="7930" y="8903"/>
                    <a:pt x="8016" y="8882"/>
                  </a:cubicBezTo>
                  <a:cubicBezTo>
                    <a:pt x="8314" y="8818"/>
                    <a:pt x="8314" y="8818"/>
                    <a:pt x="8314" y="8818"/>
                  </a:cubicBezTo>
                  <a:cubicBezTo>
                    <a:pt x="8399" y="8796"/>
                    <a:pt x="8527" y="8764"/>
                    <a:pt x="8612" y="8743"/>
                  </a:cubicBezTo>
                  <a:cubicBezTo>
                    <a:pt x="8888" y="8669"/>
                    <a:pt x="8888" y="8669"/>
                    <a:pt x="8888" y="8669"/>
                  </a:cubicBezTo>
                  <a:cubicBezTo>
                    <a:pt x="8974" y="8637"/>
                    <a:pt x="9080" y="8594"/>
                    <a:pt x="9165" y="8562"/>
                  </a:cubicBezTo>
                  <a:cubicBezTo>
                    <a:pt x="9421" y="8466"/>
                    <a:pt x="9421" y="8466"/>
                    <a:pt x="9421" y="8466"/>
                  </a:cubicBezTo>
                  <a:cubicBezTo>
                    <a:pt x="9495" y="8424"/>
                    <a:pt x="9602" y="8381"/>
                    <a:pt x="9676" y="8338"/>
                  </a:cubicBezTo>
                  <a:cubicBezTo>
                    <a:pt x="9900" y="8211"/>
                    <a:pt x="9900" y="8211"/>
                    <a:pt x="9900" y="8211"/>
                  </a:cubicBezTo>
                  <a:cubicBezTo>
                    <a:pt x="9964" y="8168"/>
                    <a:pt x="10070" y="8094"/>
                    <a:pt x="10134" y="8040"/>
                  </a:cubicBezTo>
                  <a:cubicBezTo>
                    <a:pt x="10304" y="7891"/>
                    <a:pt x="10304" y="7891"/>
                    <a:pt x="10304" y="7891"/>
                  </a:cubicBezTo>
                  <a:cubicBezTo>
                    <a:pt x="10368" y="7817"/>
                    <a:pt x="10453" y="7721"/>
                    <a:pt x="10506" y="7636"/>
                  </a:cubicBezTo>
                  <a:cubicBezTo>
                    <a:pt x="10581" y="7487"/>
                    <a:pt x="10581" y="7487"/>
                    <a:pt x="10581" y="7487"/>
                  </a:cubicBezTo>
                  <a:cubicBezTo>
                    <a:pt x="10730" y="7082"/>
                    <a:pt x="10709" y="6645"/>
                    <a:pt x="10815" y="6230"/>
                  </a:cubicBezTo>
                  <a:cubicBezTo>
                    <a:pt x="10868" y="6017"/>
                    <a:pt x="10868" y="6017"/>
                    <a:pt x="10868" y="6017"/>
                  </a:cubicBezTo>
                  <a:cubicBezTo>
                    <a:pt x="10890" y="5953"/>
                    <a:pt x="10911" y="5868"/>
                    <a:pt x="10922" y="5804"/>
                  </a:cubicBezTo>
                  <a:cubicBezTo>
                    <a:pt x="10975" y="5602"/>
                    <a:pt x="10975" y="5602"/>
                    <a:pt x="10975" y="5602"/>
                  </a:cubicBezTo>
                  <a:cubicBezTo>
                    <a:pt x="10985" y="5538"/>
                    <a:pt x="11007" y="5463"/>
                    <a:pt x="11017" y="5399"/>
                  </a:cubicBezTo>
                  <a:cubicBezTo>
                    <a:pt x="11060" y="5197"/>
                    <a:pt x="11060" y="5197"/>
                    <a:pt x="11060" y="5197"/>
                  </a:cubicBezTo>
                  <a:cubicBezTo>
                    <a:pt x="11071" y="5144"/>
                    <a:pt x="11081" y="5059"/>
                    <a:pt x="11092" y="5005"/>
                  </a:cubicBezTo>
                  <a:cubicBezTo>
                    <a:pt x="11124" y="4814"/>
                    <a:pt x="11124" y="4814"/>
                    <a:pt x="11124" y="4814"/>
                  </a:cubicBezTo>
                  <a:cubicBezTo>
                    <a:pt x="11134" y="4750"/>
                    <a:pt x="11145" y="4675"/>
                    <a:pt x="11156" y="4622"/>
                  </a:cubicBezTo>
                  <a:cubicBezTo>
                    <a:pt x="11177" y="4441"/>
                    <a:pt x="11177" y="4441"/>
                    <a:pt x="11177" y="4441"/>
                  </a:cubicBezTo>
                  <a:cubicBezTo>
                    <a:pt x="11188" y="4377"/>
                    <a:pt x="11198" y="4313"/>
                    <a:pt x="11198" y="4249"/>
                  </a:cubicBezTo>
                  <a:cubicBezTo>
                    <a:pt x="11220" y="4079"/>
                    <a:pt x="11220" y="4079"/>
                    <a:pt x="11220" y="4079"/>
                  </a:cubicBezTo>
                  <a:cubicBezTo>
                    <a:pt x="11220" y="4026"/>
                    <a:pt x="11230" y="3951"/>
                    <a:pt x="11230" y="3898"/>
                  </a:cubicBezTo>
                  <a:cubicBezTo>
                    <a:pt x="11241" y="3727"/>
                    <a:pt x="11241" y="3727"/>
                    <a:pt x="11241" y="3727"/>
                  </a:cubicBezTo>
                  <a:cubicBezTo>
                    <a:pt x="11252" y="3674"/>
                    <a:pt x="11252" y="3610"/>
                    <a:pt x="11252" y="3557"/>
                  </a:cubicBezTo>
                  <a:cubicBezTo>
                    <a:pt x="11262" y="3397"/>
                    <a:pt x="11262" y="3397"/>
                    <a:pt x="11262" y="3397"/>
                  </a:cubicBezTo>
                  <a:cubicBezTo>
                    <a:pt x="11262" y="3344"/>
                    <a:pt x="11273" y="3280"/>
                    <a:pt x="11273" y="3238"/>
                  </a:cubicBezTo>
                  <a:cubicBezTo>
                    <a:pt x="11273" y="3078"/>
                    <a:pt x="11273" y="3078"/>
                    <a:pt x="11273" y="3078"/>
                  </a:cubicBezTo>
                  <a:cubicBezTo>
                    <a:pt x="11273" y="3035"/>
                    <a:pt x="11273" y="2971"/>
                    <a:pt x="11273" y="2929"/>
                  </a:cubicBezTo>
                  <a:cubicBezTo>
                    <a:pt x="11283" y="2769"/>
                    <a:pt x="11283" y="2769"/>
                    <a:pt x="11283" y="2769"/>
                  </a:cubicBezTo>
                  <a:cubicBezTo>
                    <a:pt x="11283" y="2726"/>
                    <a:pt x="11283" y="2673"/>
                    <a:pt x="11283" y="2620"/>
                  </a:cubicBezTo>
                  <a:cubicBezTo>
                    <a:pt x="11273" y="2460"/>
                    <a:pt x="11273" y="2460"/>
                    <a:pt x="11273" y="2460"/>
                  </a:cubicBezTo>
                  <a:cubicBezTo>
                    <a:pt x="11262" y="2396"/>
                    <a:pt x="11241" y="2311"/>
                    <a:pt x="11230" y="2247"/>
                  </a:cubicBezTo>
                  <a:cubicBezTo>
                    <a:pt x="11177" y="2087"/>
                    <a:pt x="11177" y="2087"/>
                    <a:pt x="11177" y="2087"/>
                  </a:cubicBezTo>
                  <a:cubicBezTo>
                    <a:pt x="11145" y="2023"/>
                    <a:pt x="11103" y="1928"/>
                    <a:pt x="11060" y="1874"/>
                  </a:cubicBezTo>
                  <a:cubicBezTo>
                    <a:pt x="10953" y="1704"/>
                    <a:pt x="10953" y="1704"/>
                    <a:pt x="10953" y="1704"/>
                  </a:cubicBezTo>
                  <a:cubicBezTo>
                    <a:pt x="10890" y="1640"/>
                    <a:pt x="10815" y="1544"/>
                    <a:pt x="10751" y="1480"/>
                  </a:cubicBezTo>
                  <a:cubicBezTo>
                    <a:pt x="10581" y="1331"/>
                    <a:pt x="10581" y="1331"/>
                    <a:pt x="10581" y="1331"/>
                  </a:cubicBezTo>
                  <a:cubicBezTo>
                    <a:pt x="10315" y="1140"/>
                    <a:pt x="10315" y="1140"/>
                    <a:pt x="10144" y="1044"/>
                  </a:cubicBezTo>
                  <a:cubicBezTo>
                    <a:pt x="10538" y="1267"/>
                    <a:pt x="10698" y="1587"/>
                    <a:pt x="10698" y="1938"/>
                  </a:cubicBezTo>
                </a:path>
              </a:pathLst>
            </a:custGeom>
            <a:solidFill>
              <a:srgbClr val="FF9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810" name="Freeform 75"/>
            <p:cNvSpPr>
              <a:spLocks noChangeAspect="1"/>
            </p:cNvSpPr>
            <p:nvPr/>
          </p:nvSpPr>
          <p:spPr bwMode="auto">
            <a:xfrm>
              <a:off x="2187" y="1628"/>
              <a:ext cx="1284" cy="861"/>
            </a:xfrm>
            <a:custGeom>
              <a:avLst/>
              <a:gdLst>
                <a:gd name="T0" fmla="*/ 43 w 10700"/>
                <a:gd name="T1" fmla="*/ 2874 h 7175"/>
                <a:gd name="T2" fmla="*/ 8007 w 10700"/>
                <a:gd name="T3" fmla="*/ 1128 h 7175"/>
                <a:gd name="T4" fmla="*/ 8294 w 10700"/>
                <a:gd name="T5" fmla="*/ 5056 h 7175"/>
                <a:gd name="T6" fmla="*/ 9550 w 10700"/>
                <a:gd name="T7" fmla="*/ 7175 h 7175"/>
                <a:gd name="T8" fmla="*/ 10700 w 10700"/>
                <a:gd name="T9" fmla="*/ 1799 h 7175"/>
                <a:gd name="T10" fmla="*/ 10147 w 10700"/>
                <a:gd name="T11" fmla="*/ 905 h 7175"/>
                <a:gd name="T12" fmla="*/ 9252 w 10700"/>
                <a:gd name="T13" fmla="*/ 511 h 7175"/>
                <a:gd name="T14" fmla="*/ 8603 w 10700"/>
                <a:gd name="T15" fmla="*/ 330 h 7175"/>
                <a:gd name="T16" fmla="*/ 7964 w 10700"/>
                <a:gd name="T17" fmla="*/ 191 h 7175"/>
                <a:gd name="T18" fmla="*/ 7325 w 10700"/>
                <a:gd name="T19" fmla="*/ 96 h 7175"/>
                <a:gd name="T20" fmla="*/ 6686 w 10700"/>
                <a:gd name="T21" fmla="*/ 32 h 7175"/>
                <a:gd name="T22" fmla="*/ 6047 w 10700"/>
                <a:gd name="T23" fmla="*/ 0 h 7175"/>
                <a:gd name="T24" fmla="*/ 5409 w 10700"/>
                <a:gd name="T25" fmla="*/ 0 h 7175"/>
                <a:gd name="T26" fmla="*/ 4759 w 10700"/>
                <a:gd name="T27" fmla="*/ 21 h 7175"/>
                <a:gd name="T28" fmla="*/ 4099 w 10700"/>
                <a:gd name="T29" fmla="*/ 74 h 7175"/>
                <a:gd name="T30" fmla="*/ 3428 w 10700"/>
                <a:gd name="T31" fmla="*/ 159 h 7175"/>
                <a:gd name="T32" fmla="*/ 2779 w 10700"/>
                <a:gd name="T33" fmla="*/ 287 h 7175"/>
                <a:gd name="T34" fmla="*/ 2161 w 10700"/>
                <a:gd name="T35" fmla="*/ 458 h 7175"/>
                <a:gd name="T36" fmla="*/ 1565 w 10700"/>
                <a:gd name="T37" fmla="*/ 681 h 7175"/>
                <a:gd name="T38" fmla="*/ 1012 w 10700"/>
                <a:gd name="T39" fmla="*/ 969 h 7175"/>
                <a:gd name="T40" fmla="*/ 522 w 10700"/>
                <a:gd name="T41" fmla="*/ 1341 h 7175"/>
                <a:gd name="T42" fmla="*/ 149 w 10700"/>
                <a:gd name="T43" fmla="*/ 1841 h 7175"/>
                <a:gd name="T44" fmla="*/ 0 w 10700"/>
                <a:gd name="T45" fmla="*/ 2619 h 7175"/>
                <a:gd name="T46" fmla="*/ 0 w 10700"/>
                <a:gd name="T47" fmla="*/ 2917 h 7175"/>
                <a:gd name="T48" fmla="*/ 11 w 10700"/>
                <a:gd name="T49" fmla="*/ 3236 h 7175"/>
                <a:gd name="T50" fmla="*/ 32 w 10700"/>
                <a:gd name="T51" fmla="*/ 3566 h 7175"/>
                <a:gd name="T52" fmla="*/ 53 w 10700"/>
                <a:gd name="T53" fmla="*/ 3917 h 7175"/>
                <a:gd name="T54" fmla="*/ 96 w 10700"/>
                <a:gd name="T55" fmla="*/ 4279 h 7175"/>
                <a:gd name="T56" fmla="*/ 149 w 10700"/>
                <a:gd name="T57" fmla="*/ 4652 h 7175"/>
                <a:gd name="T58" fmla="*/ 213 w 10700"/>
                <a:gd name="T59" fmla="*/ 5035 h 7175"/>
                <a:gd name="T60" fmla="*/ 298 w 10700"/>
                <a:gd name="T61" fmla="*/ 5440 h 7175"/>
                <a:gd name="T62" fmla="*/ 394 w 10700"/>
                <a:gd name="T63" fmla="*/ 5855 h 7175"/>
                <a:gd name="T64" fmla="*/ 479 w 10700"/>
                <a:gd name="T65" fmla="*/ 6206 h 7175"/>
                <a:gd name="T66" fmla="*/ 511 w 10700"/>
                <a:gd name="T67" fmla="*/ 6611 h 7175"/>
                <a:gd name="T68" fmla="*/ 554 w 10700"/>
                <a:gd name="T69" fmla="*/ 6962 h 7175"/>
                <a:gd name="T70" fmla="*/ 607 w 10700"/>
                <a:gd name="T71" fmla="*/ 7164 h 717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0700"/>
                <a:gd name="T109" fmla="*/ 0 h 7175"/>
                <a:gd name="T110" fmla="*/ 10700 w 10700"/>
                <a:gd name="T111" fmla="*/ 7175 h 7175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0700" h="7175">
                  <a:moveTo>
                    <a:pt x="607" y="7164"/>
                  </a:moveTo>
                  <a:cubicBezTo>
                    <a:pt x="596" y="7143"/>
                    <a:pt x="43" y="4939"/>
                    <a:pt x="43" y="2874"/>
                  </a:cubicBezTo>
                  <a:cubicBezTo>
                    <a:pt x="43" y="2246"/>
                    <a:pt x="64" y="1948"/>
                    <a:pt x="596" y="1511"/>
                  </a:cubicBezTo>
                  <a:cubicBezTo>
                    <a:pt x="2247" y="170"/>
                    <a:pt x="7208" y="426"/>
                    <a:pt x="8007" y="1128"/>
                  </a:cubicBezTo>
                  <a:cubicBezTo>
                    <a:pt x="8283" y="1362"/>
                    <a:pt x="8688" y="3949"/>
                    <a:pt x="8709" y="4375"/>
                  </a:cubicBezTo>
                  <a:cubicBezTo>
                    <a:pt x="8741" y="4684"/>
                    <a:pt x="8741" y="4684"/>
                    <a:pt x="8294" y="5056"/>
                  </a:cubicBezTo>
                  <a:cubicBezTo>
                    <a:pt x="8230" y="5110"/>
                    <a:pt x="8113" y="5205"/>
                    <a:pt x="8166" y="5365"/>
                  </a:cubicBezTo>
                  <a:cubicBezTo>
                    <a:pt x="8390" y="6153"/>
                    <a:pt x="9742" y="6121"/>
                    <a:pt x="9550" y="7175"/>
                  </a:cubicBezTo>
                  <a:cubicBezTo>
                    <a:pt x="10434" y="6621"/>
                    <a:pt x="10136" y="6014"/>
                    <a:pt x="10296" y="5344"/>
                  </a:cubicBezTo>
                  <a:cubicBezTo>
                    <a:pt x="10658" y="3896"/>
                    <a:pt x="10700" y="2757"/>
                    <a:pt x="10700" y="1799"/>
                  </a:cubicBezTo>
                  <a:cubicBezTo>
                    <a:pt x="10700" y="1448"/>
                    <a:pt x="10540" y="1128"/>
                    <a:pt x="10147" y="905"/>
                  </a:cubicBezTo>
                  <a:cubicBezTo>
                    <a:pt x="10147" y="905"/>
                    <a:pt x="10147" y="905"/>
                    <a:pt x="10147" y="905"/>
                  </a:cubicBezTo>
                  <a:cubicBezTo>
                    <a:pt x="9848" y="745"/>
                    <a:pt x="9806" y="724"/>
                    <a:pt x="9529" y="617"/>
                  </a:cubicBezTo>
                  <a:cubicBezTo>
                    <a:pt x="9252" y="511"/>
                    <a:pt x="9252" y="511"/>
                    <a:pt x="9252" y="511"/>
                  </a:cubicBezTo>
                  <a:cubicBezTo>
                    <a:pt x="9146" y="479"/>
                    <a:pt x="9007" y="436"/>
                    <a:pt x="8901" y="404"/>
                  </a:cubicBezTo>
                  <a:cubicBezTo>
                    <a:pt x="8603" y="330"/>
                    <a:pt x="8603" y="330"/>
                    <a:pt x="8603" y="330"/>
                  </a:cubicBezTo>
                  <a:cubicBezTo>
                    <a:pt x="8507" y="298"/>
                    <a:pt x="8368" y="266"/>
                    <a:pt x="8273" y="245"/>
                  </a:cubicBezTo>
                  <a:cubicBezTo>
                    <a:pt x="7964" y="191"/>
                    <a:pt x="7964" y="191"/>
                    <a:pt x="7964" y="191"/>
                  </a:cubicBezTo>
                  <a:cubicBezTo>
                    <a:pt x="7868" y="170"/>
                    <a:pt x="7730" y="149"/>
                    <a:pt x="7634" y="138"/>
                  </a:cubicBezTo>
                  <a:cubicBezTo>
                    <a:pt x="7325" y="96"/>
                    <a:pt x="7325" y="96"/>
                    <a:pt x="7325" y="96"/>
                  </a:cubicBezTo>
                  <a:cubicBezTo>
                    <a:pt x="7229" y="85"/>
                    <a:pt x="7102" y="74"/>
                    <a:pt x="7006" y="64"/>
                  </a:cubicBezTo>
                  <a:cubicBezTo>
                    <a:pt x="6686" y="32"/>
                    <a:pt x="6686" y="32"/>
                    <a:pt x="6686" y="32"/>
                  </a:cubicBezTo>
                  <a:cubicBezTo>
                    <a:pt x="6590" y="32"/>
                    <a:pt x="6463" y="21"/>
                    <a:pt x="6367" y="10"/>
                  </a:cubicBezTo>
                  <a:cubicBezTo>
                    <a:pt x="6047" y="0"/>
                    <a:pt x="6047" y="0"/>
                    <a:pt x="6047" y="0"/>
                  </a:cubicBezTo>
                  <a:cubicBezTo>
                    <a:pt x="5952" y="0"/>
                    <a:pt x="5824" y="0"/>
                    <a:pt x="5728" y="0"/>
                  </a:cubicBezTo>
                  <a:cubicBezTo>
                    <a:pt x="5409" y="0"/>
                    <a:pt x="5409" y="0"/>
                    <a:pt x="5409" y="0"/>
                  </a:cubicBezTo>
                  <a:cubicBezTo>
                    <a:pt x="5313" y="0"/>
                    <a:pt x="5185" y="0"/>
                    <a:pt x="5089" y="0"/>
                  </a:cubicBezTo>
                  <a:cubicBezTo>
                    <a:pt x="4759" y="21"/>
                    <a:pt x="4759" y="21"/>
                    <a:pt x="4759" y="21"/>
                  </a:cubicBezTo>
                  <a:cubicBezTo>
                    <a:pt x="4663" y="32"/>
                    <a:pt x="4525" y="32"/>
                    <a:pt x="4429" y="42"/>
                  </a:cubicBezTo>
                  <a:cubicBezTo>
                    <a:pt x="4099" y="74"/>
                    <a:pt x="4099" y="74"/>
                    <a:pt x="4099" y="74"/>
                  </a:cubicBezTo>
                  <a:cubicBezTo>
                    <a:pt x="4003" y="85"/>
                    <a:pt x="3865" y="106"/>
                    <a:pt x="3758" y="117"/>
                  </a:cubicBezTo>
                  <a:cubicBezTo>
                    <a:pt x="3428" y="159"/>
                    <a:pt x="3428" y="159"/>
                    <a:pt x="3428" y="159"/>
                  </a:cubicBezTo>
                  <a:cubicBezTo>
                    <a:pt x="3333" y="181"/>
                    <a:pt x="3194" y="202"/>
                    <a:pt x="3098" y="223"/>
                  </a:cubicBezTo>
                  <a:cubicBezTo>
                    <a:pt x="2779" y="287"/>
                    <a:pt x="2779" y="287"/>
                    <a:pt x="2779" y="287"/>
                  </a:cubicBezTo>
                  <a:cubicBezTo>
                    <a:pt x="2683" y="319"/>
                    <a:pt x="2545" y="351"/>
                    <a:pt x="2449" y="372"/>
                  </a:cubicBezTo>
                  <a:cubicBezTo>
                    <a:pt x="2161" y="458"/>
                    <a:pt x="2161" y="458"/>
                    <a:pt x="2161" y="458"/>
                  </a:cubicBezTo>
                  <a:cubicBezTo>
                    <a:pt x="2055" y="489"/>
                    <a:pt x="1927" y="532"/>
                    <a:pt x="1831" y="575"/>
                  </a:cubicBezTo>
                  <a:cubicBezTo>
                    <a:pt x="1565" y="681"/>
                    <a:pt x="1565" y="681"/>
                    <a:pt x="1565" y="681"/>
                  </a:cubicBezTo>
                  <a:cubicBezTo>
                    <a:pt x="1469" y="724"/>
                    <a:pt x="1331" y="788"/>
                    <a:pt x="1235" y="841"/>
                  </a:cubicBezTo>
                  <a:cubicBezTo>
                    <a:pt x="1012" y="969"/>
                    <a:pt x="1012" y="969"/>
                    <a:pt x="1012" y="969"/>
                  </a:cubicBezTo>
                  <a:cubicBezTo>
                    <a:pt x="916" y="1032"/>
                    <a:pt x="777" y="1118"/>
                    <a:pt x="682" y="1192"/>
                  </a:cubicBezTo>
                  <a:cubicBezTo>
                    <a:pt x="522" y="1341"/>
                    <a:pt x="522" y="1341"/>
                    <a:pt x="522" y="1341"/>
                  </a:cubicBezTo>
                  <a:cubicBezTo>
                    <a:pt x="330" y="1533"/>
                    <a:pt x="320" y="1543"/>
                    <a:pt x="234" y="1682"/>
                  </a:cubicBezTo>
                  <a:cubicBezTo>
                    <a:pt x="149" y="1841"/>
                    <a:pt x="149" y="1841"/>
                    <a:pt x="149" y="1841"/>
                  </a:cubicBezTo>
                  <a:cubicBezTo>
                    <a:pt x="43" y="2086"/>
                    <a:pt x="11" y="2171"/>
                    <a:pt x="0" y="2470"/>
                  </a:cubicBezTo>
                  <a:cubicBezTo>
                    <a:pt x="0" y="2619"/>
                    <a:pt x="0" y="2619"/>
                    <a:pt x="0" y="2619"/>
                  </a:cubicBezTo>
                  <a:cubicBezTo>
                    <a:pt x="0" y="2661"/>
                    <a:pt x="0" y="2714"/>
                    <a:pt x="0" y="2768"/>
                  </a:cubicBezTo>
                  <a:cubicBezTo>
                    <a:pt x="0" y="2917"/>
                    <a:pt x="0" y="2917"/>
                    <a:pt x="0" y="2917"/>
                  </a:cubicBezTo>
                  <a:cubicBezTo>
                    <a:pt x="0" y="2970"/>
                    <a:pt x="0" y="3034"/>
                    <a:pt x="11" y="3076"/>
                  </a:cubicBezTo>
                  <a:cubicBezTo>
                    <a:pt x="11" y="3236"/>
                    <a:pt x="11" y="3236"/>
                    <a:pt x="11" y="3236"/>
                  </a:cubicBezTo>
                  <a:cubicBezTo>
                    <a:pt x="11" y="3289"/>
                    <a:pt x="21" y="3353"/>
                    <a:pt x="21" y="3406"/>
                  </a:cubicBezTo>
                  <a:cubicBezTo>
                    <a:pt x="32" y="3566"/>
                    <a:pt x="32" y="3566"/>
                    <a:pt x="32" y="3566"/>
                  </a:cubicBezTo>
                  <a:cubicBezTo>
                    <a:pt x="32" y="3619"/>
                    <a:pt x="43" y="3694"/>
                    <a:pt x="43" y="3747"/>
                  </a:cubicBezTo>
                  <a:cubicBezTo>
                    <a:pt x="53" y="3917"/>
                    <a:pt x="53" y="3917"/>
                    <a:pt x="53" y="3917"/>
                  </a:cubicBezTo>
                  <a:cubicBezTo>
                    <a:pt x="64" y="3971"/>
                    <a:pt x="64" y="4045"/>
                    <a:pt x="75" y="4098"/>
                  </a:cubicBezTo>
                  <a:cubicBezTo>
                    <a:pt x="96" y="4279"/>
                    <a:pt x="96" y="4279"/>
                    <a:pt x="96" y="4279"/>
                  </a:cubicBezTo>
                  <a:cubicBezTo>
                    <a:pt x="96" y="4332"/>
                    <a:pt x="107" y="4407"/>
                    <a:pt x="117" y="4460"/>
                  </a:cubicBezTo>
                  <a:cubicBezTo>
                    <a:pt x="149" y="4652"/>
                    <a:pt x="149" y="4652"/>
                    <a:pt x="149" y="4652"/>
                  </a:cubicBezTo>
                  <a:cubicBezTo>
                    <a:pt x="149" y="4705"/>
                    <a:pt x="170" y="4790"/>
                    <a:pt x="181" y="4843"/>
                  </a:cubicBezTo>
                  <a:cubicBezTo>
                    <a:pt x="213" y="5035"/>
                    <a:pt x="213" y="5035"/>
                    <a:pt x="213" y="5035"/>
                  </a:cubicBezTo>
                  <a:cubicBezTo>
                    <a:pt x="224" y="5099"/>
                    <a:pt x="234" y="5173"/>
                    <a:pt x="245" y="5237"/>
                  </a:cubicBezTo>
                  <a:cubicBezTo>
                    <a:pt x="298" y="5440"/>
                    <a:pt x="298" y="5440"/>
                    <a:pt x="298" y="5440"/>
                  </a:cubicBezTo>
                  <a:cubicBezTo>
                    <a:pt x="309" y="5503"/>
                    <a:pt x="330" y="5589"/>
                    <a:pt x="341" y="5653"/>
                  </a:cubicBezTo>
                  <a:cubicBezTo>
                    <a:pt x="394" y="5855"/>
                    <a:pt x="394" y="5855"/>
                    <a:pt x="394" y="5855"/>
                  </a:cubicBezTo>
                  <a:cubicBezTo>
                    <a:pt x="415" y="5919"/>
                    <a:pt x="437" y="6014"/>
                    <a:pt x="447" y="6078"/>
                  </a:cubicBezTo>
                  <a:cubicBezTo>
                    <a:pt x="479" y="6206"/>
                    <a:pt x="479" y="6206"/>
                    <a:pt x="479" y="6206"/>
                  </a:cubicBezTo>
                  <a:cubicBezTo>
                    <a:pt x="490" y="6270"/>
                    <a:pt x="501" y="6376"/>
                    <a:pt x="501" y="6451"/>
                  </a:cubicBezTo>
                  <a:cubicBezTo>
                    <a:pt x="511" y="6611"/>
                    <a:pt x="511" y="6611"/>
                    <a:pt x="511" y="6611"/>
                  </a:cubicBezTo>
                  <a:cubicBezTo>
                    <a:pt x="522" y="6664"/>
                    <a:pt x="522" y="6728"/>
                    <a:pt x="522" y="6781"/>
                  </a:cubicBezTo>
                  <a:cubicBezTo>
                    <a:pt x="554" y="6962"/>
                    <a:pt x="554" y="6962"/>
                    <a:pt x="554" y="6962"/>
                  </a:cubicBezTo>
                  <a:cubicBezTo>
                    <a:pt x="564" y="7026"/>
                    <a:pt x="586" y="7111"/>
                    <a:pt x="607" y="7164"/>
                  </a:cubicBezTo>
                  <a:cubicBezTo>
                    <a:pt x="607" y="7164"/>
                    <a:pt x="607" y="7164"/>
                    <a:pt x="607" y="7164"/>
                  </a:cubicBezTo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811" name="Freeform 76"/>
            <p:cNvSpPr>
              <a:spLocks noChangeAspect="1"/>
            </p:cNvSpPr>
            <p:nvPr/>
          </p:nvSpPr>
          <p:spPr bwMode="auto">
            <a:xfrm>
              <a:off x="2331" y="1736"/>
              <a:ext cx="1210" cy="998"/>
            </a:xfrm>
            <a:custGeom>
              <a:avLst/>
              <a:gdLst>
                <a:gd name="T0" fmla="*/ 9093 w 10083"/>
                <a:gd name="T1" fmla="*/ 4440 h 8316"/>
                <a:gd name="T2" fmla="*/ 8316 w 10083"/>
                <a:gd name="T3" fmla="*/ 6432 h 8316"/>
                <a:gd name="T4" fmla="*/ 202 w 10083"/>
                <a:gd name="T5" fmla="*/ 7188 h 8316"/>
                <a:gd name="T6" fmla="*/ 522 w 10083"/>
                <a:gd name="T7" fmla="*/ 7358 h 8316"/>
                <a:gd name="T8" fmla="*/ 1086 w 10083"/>
                <a:gd name="T9" fmla="*/ 7582 h 8316"/>
                <a:gd name="T10" fmla="*/ 1661 w 10083"/>
                <a:gd name="T11" fmla="*/ 7741 h 8316"/>
                <a:gd name="T12" fmla="*/ 2257 w 10083"/>
                <a:gd name="T13" fmla="*/ 7869 h 8316"/>
                <a:gd name="T14" fmla="*/ 2843 w 10083"/>
                <a:gd name="T15" fmla="*/ 7954 h 8316"/>
                <a:gd name="T16" fmla="*/ 3439 w 10083"/>
                <a:gd name="T17" fmla="*/ 8018 h 8316"/>
                <a:gd name="T18" fmla="*/ 4046 w 10083"/>
                <a:gd name="T19" fmla="*/ 8050 h 8316"/>
                <a:gd name="T20" fmla="*/ 4643 w 10083"/>
                <a:gd name="T21" fmla="*/ 8050 h 8316"/>
                <a:gd name="T22" fmla="*/ 5260 w 10083"/>
                <a:gd name="T23" fmla="*/ 8029 h 8316"/>
                <a:gd name="T24" fmla="*/ 5878 w 10083"/>
                <a:gd name="T25" fmla="*/ 7976 h 8316"/>
                <a:gd name="T26" fmla="*/ 6506 w 10083"/>
                <a:gd name="T27" fmla="*/ 7891 h 8316"/>
                <a:gd name="T28" fmla="*/ 7113 w 10083"/>
                <a:gd name="T29" fmla="*/ 7773 h 8316"/>
                <a:gd name="T30" fmla="*/ 7688 w 10083"/>
                <a:gd name="T31" fmla="*/ 7624 h 8316"/>
                <a:gd name="T32" fmla="*/ 8220 w 10083"/>
                <a:gd name="T33" fmla="*/ 7422 h 8316"/>
                <a:gd name="T34" fmla="*/ 8699 w 10083"/>
                <a:gd name="T35" fmla="*/ 7166 h 8316"/>
                <a:gd name="T36" fmla="*/ 9104 w 10083"/>
                <a:gd name="T37" fmla="*/ 6847 h 8316"/>
                <a:gd name="T38" fmla="*/ 9381 w 10083"/>
                <a:gd name="T39" fmla="*/ 6442 h 8316"/>
                <a:gd name="T40" fmla="*/ 9668 w 10083"/>
                <a:gd name="T41" fmla="*/ 4973 h 8316"/>
                <a:gd name="T42" fmla="*/ 9775 w 10083"/>
                <a:gd name="T43" fmla="*/ 4557 h 8316"/>
                <a:gd name="T44" fmla="*/ 9860 w 10083"/>
                <a:gd name="T45" fmla="*/ 4153 h 8316"/>
                <a:gd name="T46" fmla="*/ 9924 w 10083"/>
                <a:gd name="T47" fmla="*/ 3769 h 8316"/>
                <a:gd name="T48" fmla="*/ 9977 w 10083"/>
                <a:gd name="T49" fmla="*/ 3397 h 8316"/>
                <a:gd name="T50" fmla="*/ 10020 w 10083"/>
                <a:gd name="T51" fmla="*/ 3035 h 8316"/>
                <a:gd name="T52" fmla="*/ 10041 w 10083"/>
                <a:gd name="T53" fmla="*/ 2683 h 8316"/>
                <a:gd name="T54" fmla="*/ 10062 w 10083"/>
                <a:gd name="T55" fmla="*/ 2353 h 8316"/>
                <a:gd name="T56" fmla="*/ 10073 w 10083"/>
                <a:gd name="T57" fmla="*/ 2034 h 8316"/>
                <a:gd name="T58" fmla="*/ 10083 w 10083"/>
                <a:gd name="T59" fmla="*/ 1725 h 8316"/>
                <a:gd name="T60" fmla="*/ 10073 w 10083"/>
                <a:gd name="T61" fmla="*/ 1416 h 8316"/>
                <a:gd name="T62" fmla="*/ 9977 w 10083"/>
                <a:gd name="T63" fmla="*/ 1043 h 8316"/>
                <a:gd name="T64" fmla="*/ 9753 w 10083"/>
                <a:gd name="T65" fmla="*/ 660 h 8316"/>
                <a:gd name="T66" fmla="*/ 9381 w 10083"/>
                <a:gd name="T67" fmla="*/ 287 h 8316"/>
                <a:gd name="T68" fmla="*/ 9498 w 10083"/>
                <a:gd name="T69" fmla="*/ 894 h 831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0083"/>
                <a:gd name="T106" fmla="*/ 0 h 8316"/>
                <a:gd name="T107" fmla="*/ 10083 w 10083"/>
                <a:gd name="T108" fmla="*/ 8316 h 831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0083" h="8316">
                  <a:moveTo>
                    <a:pt x="9498" y="894"/>
                  </a:moveTo>
                  <a:cubicBezTo>
                    <a:pt x="9498" y="1853"/>
                    <a:pt x="9455" y="2992"/>
                    <a:pt x="9093" y="4440"/>
                  </a:cubicBezTo>
                  <a:cubicBezTo>
                    <a:pt x="8934" y="5111"/>
                    <a:pt x="9232" y="5718"/>
                    <a:pt x="8348" y="6272"/>
                  </a:cubicBezTo>
                  <a:cubicBezTo>
                    <a:pt x="8337" y="6325"/>
                    <a:pt x="8327" y="6389"/>
                    <a:pt x="8316" y="6432"/>
                  </a:cubicBezTo>
                  <a:cubicBezTo>
                    <a:pt x="7145" y="8157"/>
                    <a:pt x="1714" y="8316"/>
                    <a:pt x="0" y="7039"/>
                  </a:cubicBezTo>
                  <a:cubicBezTo>
                    <a:pt x="202" y="7188"/>
                    <a:pt x="202" y="7188"/>
                    <a:pt x="202" y="7188"/>
                  </a:cubicBezTo>
                  <a:cubicBezTo>
                    <a:pt x="298" y="7230"/>
                    <a:pt x="298" y="7230"/>
                    <a:pt x="298" y="7230"/>
                  </a:cubicBezTo>
                  <a:cubicBezTo>
                    <a:pt x="522" y="7358"/>
                    <a:pt x="522" y="7358"/>
                    <a:pt x="522" y="7358"/>
                  </a:cubicBezTo>
                  <a:cubicBezTo>
                    <a:pt x="618" y="7390"/>
                    <a:pt x="735" y="7454"/>
                    <a:pt x="831" y="7486"/>
                  </a:cubicBezTo>
                  <a:cubicBezTo>
                    <a:pt x="1086" y="7582"/>
                    <a:pt x="1086" y="7582"/>
                    <a:pt x="1086" y="7582"/>
                  </a:cubicBezTo>
                  <a:cubicBezTo>
                    <a:pt x="1182" y="7614"/>
                    <a:pt x="1299" y="7646"/>
                    <a:pt x="1384" y="7678"/>
                  </a:cubicBezTo>
                  <a:cubicBezTo>
                    <a:pt x="1661" y="7741"/>
                    <a:pt x="1661" y="7741"/>
                    <a:pt x="1661" y="7741"/>
                  </a:cubicBezTo>
                  <a:cubicBezTo>
                    <a:pt x="1757" y="7763"/>
                    <a:pt x="1874" y="7795"/>
                    <a:pt x="1970" y="7816"/>
                  </a:cubicBezTo>
                  <a:cubicBezTo>
                    <a:pt x="2257" y="7869"/>
                    <a:pt x="2257" y="7869"/>
                    <a:pt x="2257" y="7869"/>
                  </a:cubicBezTo>
                  <a:cubicBezTo>
                    <a:pt x="2343" y="7880"/>
                    <a:pt x="2460" y="7901"/>
                    <a:pt x="2556" y="7922"/>
                  </a:cubicBezTo>
                  <a:cubicBezTo>
                    <a:pt x="2843" y="7954"/>
                    <a:pt x="2843" y="7954"/>
                    <a:pt x="2843" y="7954"/>
                  </a:cubicBezTo>
                  <a:cubicBezTo>
                    <a:pt x="2939" y="7965"/>
                    <a:pt x="3056" y="7976"/>
                    <a:pt x="3141" y="7986"/>
                  </a:cubicBezTo>
                  <a:cubicBezTo>
                    <a:pt x="3439" y="8018"/>
                    <a:pt x="3439" y="8018"/>
                    <a:pt x="3439" y="8018"/>
                  </a:cubicBezTo>
                  <a:cubicBezTo>
                    <a:pt x="3535" y="8018"/>
                    <a:pt x="3652" y="8029"/>
                    <a:pt x="3737" y="8029"/>
                  </a:cubicBezTo>
                  <a:cubicBezTo>
                    <a:pt x="4046" y="8050"/>
                    <a:pt x="4046" y="8050"/>
                    <a:pt x="4046" y="8050"/>
                  </a:cubicBezTo>
                  <a:cubicBezTo>
                    <a:pt x="4131" y="8050"/>
                    <a:pt x="4249" y="8050"/>
                    <a:pt x="4344" y="8050"/>
                  </a:cubicBezTo>
                  <a:cubicBezTo>
                    <a:pt x="4643" y="8050"/>
                    <a:pt x="4643" y="8050"/>
                    <a:pt x="4643" y="8050"/>
                  </a:cubicBezTo>
                  <a:cubicBezTo>
                    <a:pt x="4738" y="8050"/>
                    <a:pt x="4855" y="8050"/>
                    <a:pt x="4951" y="8040"/>
                  </a:cubicBezTo>
                  <a:cubicBezTo>
                    <a:pt x="5260" y="8029"/>
                    <a:pt x="5260" y="8029"/>
                    <a:pt x="5260" y="8029"/>
                  </a:cubicBezTo>
                  <a:cubicBezTo>
                    <a:pt x="5356" y="8018"/>
                    <a:pt x="5473" y="8018"/>
                    <a:pt x="5569" y="8008"/>
                  </a:cubicBezTo>
                  <a:cubicBezTo>
                    <a:pt x="5878" y="7976"/>
                    <a:pt x="5878" y="7976"/>
                    <a:pt x="5878" y="7976"/>
                  </a:cubicBezTo>
                  <a:cubicBezTo>
                    <a:pt x="5973" y="7965"/>
                    <a:pt x="6101" y="7954"/>
                    <a:pt x="6197" y="7944"/>
                  </a:cubicBezTo>
                  <a:cubicBezTo>
                    <a:pt x="6506" y="7891"/>
                    <a:pt x="6506" y="7891"/>
                    <a:pt x="6506" y="7891"/>
                  </a:cubicBezTo>
                  <a:cubicBezTo>
                    <a:pt x="6602" y="7880"/>
                    <a:pt x="6729" y="7859"/>
                    <a:pt x="6815" y="7837"/>
                  </a:cubicBezTo>
                  <a:cubicBezTo>
                    <a:pt x="7113" y="7773"/>
                    <a:pt x="7113" y="7773"/>
                    <a:pt x="7113" y="7773"/>
                  </a:cubicBezTo>
                  <a:cubicBezTo>
                    <a:pt x="7198" y="7752"/>
                    <a:pt x="7326" y="7720"/>
                    <a:pt x="7411" y="7699"/>
                  </a:cubicBezTo>
                  <a:cubicBezTo>
                    <a:pt x="7688" y="7624"/>
                    <a:pt x="7688" y="7624"/>
                    <a:pt x="7688" y="7624"/>
                  </a:cubicBezTo>
                  <a:cubicBezTo>
                    <a:pt x="7773" y="7592"/>
                    <a:pt x="7879" y="7550"/>
                    <a:pt x="7965" y="7518"/>
                  </a:cubicBezTo>
                  <a:cubicBezTo>
                    <a:pt x="8220" y="7422"/>
                    <a:pt x="8220" y="7422"/>
                    <a:pt x="8220" y="7422"/>
                  </a:cubicBezTo>
                  <a:cubicBezTo>
                    <a:pt x="8295" y="7379"/>
                    <a:pt x="8401" y="7337"/>
                    <a:pt x="8476" y="7294"/>
                  </a:cubicBezTo>
                  <a:cubicBezTo>
                    <a:pt x="8699" y="7166"/>
                    <a:pt x="8699" y="7166"/>
                    <a:pt x="8699" y="7166"/>
                  </a:cubicBezTo>
                  <a:cubicBezTo>
                    <a:pt x="8763" y="7124"/>
                    <a:pt x="8870" y="7049"/>
                    <a:pt x="8934" y="6996"/>
                  </a:cubicBezTo>
                  <a:cubicBezTo>
                    <a:pt x="9104" y="6847"/>
                    <a:pt x="9104" y="6847"/>
                    <a:pt x="9104" y="6847"/>
                  </a:cubicBezTo>
                  <a:cubicBezTo>
                    <a:pt x="9168" y="6772"/>
                    <a:pt x="9253" y="6677"/>
                    <a:pt x="9306" y="6591"/>
                  </a:cubicBezTo>
                  <a:cubicBezTo>
                    <a:pt x="9381" y="6442"/>
                    <a:pt x="9381" y="6442"/>
                    <a:pt x="9381" y="6442"/>
                  </a:cubicBezTo>
                  <a:cubicBezTo>
                    <a:pt x="9530" y="6038"/>
                    <a:pt x="9508" y="5601"/>
                    <a:pt x="9615" y="5186"/>
                  </a:cubicBezTo>
                  <a:cubicBezTo>
                    <a:pt x="9668" y="4973"/>
                    <a:pt x="9668" y="4973"/>
                    <a:pt x="9668" y="4973"/>
                  </a:cubicBezTo>
                  <a:cubicBezTo>
                    <a:pt x="9690" y="4909"/>
                    <a:pt x="9711" y="4824"/>
                    <a:pt x="9721" y="4760"/>
                  </a:cubicBezTo>
                  <a:cubicBezTo>
                    <a:pt x="9775" y="4557"/>
                    <a:pt x="9775" y="4557"/>
                    <a:pt x="9775" y="4557"/>
                  </a:cubicBezTo>
                  <a:cubicBezTo>
                    <a:pt x="9785" y="4494"/>
                    <a:pt x="9807" y="4419"/>
                    <a:pt x="9817" y="4355"/>
                  </a:cubicBezTo>
                  <a:cubicBezTo>
                    <a:pt x="9860" y="4153"/>
                    <a:pt x="9860" y="4153"/>
                    <a:pt x="9860" y="4153"/>
                  </a:cubicBezTo>
                  <a:cubicBezTo>
                    <a:pt x="9871" y="4100"/>
                    <a:pt x="9881" y="4014"/>
                    <a:pt x="9892" y="3961"/>
                  </a:cubicBezTo>
                  <a:cubicBezTo>
                    <a:pt x="9924" y="3769"/>
                    <a:pt x="9924" y="3769"/>
                    <a:pt x="9924" y="3769"/>
                  </a:cubicBezTo>
                  <a:cubicBezTo>
                    <a:pt x="9934" y="3706"/>
                    <a:pt x="9945" y="3631"/>
                    <a:pt x="9956" y="3578"/>
                  </a:cubicBezTo>
                  <a:cubicBezTo>
                    <a:pt x="9977" y="3397"/>
                    <a:pt x="9977" y="3397"/>
                    <a:pt x="9977" y="3397"/>
                  </a:cubicBezTo>
                  <a:cubicBezTo>
                    <a:pt x="9988" y="3333"/>
                    <a:pt x="9998" y="3269"/>
                    <a:pt x="9998" y="3205"/>
                  </a:cubicBezTo>
                  <a:cubicBezTo>
                    <a:pt x="10020" y="3035"/>
                    <a:pt x="10020" y="3035"/>
                    <a:pt x="10020" y="3035"/>
                  </a:cubicBezTo>
                  <a:cubicBezTo>
                    <a:pt x="10020" y="2981"/>
                    <a:pt x="10030" y="2907"/>
                    <a:pt x="10030" y="2854"/>
                  </a:cubicBezTo>
                  <a:cubicBezTo>
                    <a:pt x="10041" y="2683"/>
                    <a:pt x="10041" y="2683"/>
                    <a:pt x="10041" y="2683"/>
                  </a:cubicBezTo>
                  <a:cubicBezTo>
                    <a:pt x="10052" y="2630"/>
                    <a:pt x="10052" y="2566"/>
                    <a:pt x="10052" y="2513"/>
                  </a:cubicBezTo>
                  <a:cubicBezTo>
                    <a:pt x="10062" y="2353"/>
                    <a:pt x="10062" y="2353"/>
                    <a:pt x="10062" y="2353"/>
                  </a:cubicBezTo>
                  <a:cubicBezTo>
                    <a:pt x="10062" y="2300"/>
                    <a:pt x="10073" y="2236"/>
                    <a:pt x="10073" y="2193"/>
                  </a:cubicBezTo>
                  <a:cubicBezTo>
                    <a:pt x="10073" y="2034"/>
                    <a:pt x="10073" y="2034"/>
                    <a:pt x="10073" y="2034"/>
                  </a:cubicBezTo>
                  <a:cubicBezTo>
                    <a:pt x="10073" y="1991"/>
                    <a:pt x="10073" y="1927"/>
                    <a:pt x="10073" y="1885"/>
                  </a:cubicBezTo>
                  <a:cubicBezTo>
                    <a:pt x="10083" y="1725"/>
                    <a:pt x="10083" y="1725"/>
                    <a:pt x="10083" y="1725"/>
                  </a:cubicBezTo>
                  <a:cubicBezTo>
                    <a:pt x="10083" y="1682"/>
                    <a:pt x="10083" y="1629"/>
                    <a:pt x="10083" y="1576"/>
                  </a:cubicBezTo>
                  <a:cubicBezTo>
                    <a:pt x="10073" y="1416"/>
                    <a:pt x="10073" y="1416"/>
                    <a:pt x="10073" y="1416"/>
                  </a:cubicBezTo>
                  <a:cubicBezTo>
                    <a:pt x="10062" y="1352"/>
                    <a:pt x="10041" y="1267"/>
                    <a:pt x="10030" y="1203"/>
                  </a:cubicBezTo>
                  <a:cubicBezTo>
                    <a:pt x="9977" y="1043"/>
                    <a:pt x="9977" y="1043"/>
                    <a:pt x="9977" y="1043"/>
                  </a:cubicBezTo>
                  <a:cubicBezTo>
                    <a:pt x="9945" y="979"/>
                    <a:pt x="9902" y="884"/>
                    <a:pt x="9860" y="830"/>
                  </a:cubicBezTo>
                  <a:cubicBezTo>
                    <a:pt x="9753" y="660"/>
                    <a:pt x="9753" y="660"/>
                    <a:pt x="9753" y="660"/>
                  </a:cubicBezTo>
                  <a:cubicBezTo>
                    <a:pt x="9690" y="596"/>
                    <a:pt x="9615" y="500"/>
                    <a:pt x="9551" y="436"/>
                  </a:cubicBezTo>
                  <a:cubicBezTo>
                    <a:pt x="9381" y="287"/>
                    <a:pt x="9381" y="287"/>
                    <a:pt x="9381" y="287"/>
                  </a:cubicBezTo>
                  <a:cubicBezTo>
                    <a:pt x="9115" y="96"/>
                    <a:pt x="9115" y="96"/>
                    <a:pt x="8944" y="0"/>
                  </a:cubicBezTo>
                  <a:cubicBezTo>
                    <a:pt x="9338" y="223"/>
                    <a:pt x="9498" y="543"/>
                    <a:pt x="9498" y="894"/>
                  </a:cubicBezTo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812" name="Freeform 77"/>
            <p:cNvSpPr>
              <a:spLocks noChangeAspect="1"/>
            </p:cNvSpPr>
            <p:nvPr/>
          </p:nvSpPr>
          <p:spPr bwMode="auto">
            <a:xfrm>
              <a:off x="2168" y="1620"/>
              <a:ext cx="1303" cy="851"/>
            </a:xfrm>
            <a:custGeom>
              <a:avLst/>
              <a:gdLst>
                <a:gd name="T0" fmla="*/ 277 w 10858"/>
                <a:gd name="T1" fmla="*/ 4547 h 7092"/>
                <a:gd name="T2" fmla="*/ 1362 w 10858"/>
                <a:gd name="T3" fmla="*/ 1182 h 7092"/>
                <a:gd name="T4" fmla="*/ 8516 w 10858"/>
                <a:gd name="T5" fmla="*/ 1246 h 7092"/>
                <a:gd name="T6" fmla="*/ 9134 w 10858"/>
                <a:gd name="T7" fmla="*/ 4494 h 7092"/>
                <a:gd name="T8" fmla="*/ 8708 w 10858"/>
                <a:gd name="T9" fmla="*/ 5175 h 7092"/>
                <a:gd name="T10" fmla="*/ 8591 w 10858"/>
                <a:gd name="T11" fmla="*/ 5484 h 7092"/>
                <a:gd name="T12" fmla="*/ 9006 w 10858"/>
                <a:gd name="T13" fmla="*/ 5921 h 7092"/>
                <a:gd name="T14" fmla="*/ 9921 w 10858"/>
                <a:gd name="T15" fmla="*/ 7092 h 7092"/>
                <a:gd name="T16" fmla="*/ 10454 w 10858"/>
                <a:gd name="T17" fmla="*/ 5409 h 7092"/>
                <a:gd name="T18" fmla="*/ 10858 w 10858"/>
                <a:gd name="T19" fmla="*/ 1864 h 7092"/>
                <a:gd name="T20" fmla="*/ 10305 w 10858"/>
                <a:gd name="T21" fmla="*/ 969 h 7092"/>
                <a:gd name="T22" fmla="*/ 10305 w 10858"/>
                <a:gd name="T23" fmla="*/ 969 h 7092"/>
                <a:gd name="T24" fmla="*/ 9687 w 10858"/>
                <a:gd name="T25" fmla="*/ 682 h 7092"/>
                <a:gd name="T26" fmla="*/ 9410 w 10858"/>
                <a:gd name="T27" fmla="*/ 575 h 7092"/>
                <a:gd name="T28" fmla="*/ 9059 w 10858"/>
                <a:gd name="T29" fmla="*/ 469 h 7092"/>
                <a:gd name="T30" fmla="*/ 8761 w 10858"/>
                <a:gd name="T31" fmla="*/ 394 h 7092"/>
                <a:gd name="T32" fmla="*/ 8431 w 10858"/>
                <a:gd name="T33" fmla="*/ 309 h 7092"/>
                <a:gd name="T34" fmla="*/ 8122 w 10858"/>
                <a:gd name="T35" fmla="*/ 256 h 7092"/>
                <a:gd name="T36" fmla="*/ 7792 w 10858"/>
                <a:gd name="T37" fmla="*/ 202 h 7092"/>
                <a:gd name="T38" fmla="*/ 7484 w 10858"/>
                <a:gd name="T39" fmla="*/ 160 h 7092"/>
                <a:gd name="T40" fmla="*/ 7164 w 10858"/>
                <a:gd name="T41" fmla="*/ 128 h 7092"/>
                <a:gd name="T42" fmla="*/ 6845 w 10858"/>
                <a:gd name="T43" fmla="*/ 96 h 7092"/>
                <a:gd name="T44" fmla="*/ 6525 w 10858"/>
                <a:gd name="T45" fmla="*/ 75 h 7092"/>
                <a:gd name="T46" fmla="*/ 6206 w 10858"/>
                <a:gd name="T47" fmla="*/ 64 h 7092"/>
                <a:gd name="T48" fmla="*/ 5887 w 10858"/>
                <a:gd name="T49" fmla="*/ 64 h 7092"/>
                <a:gd name="T50" fmla="*/ 5567 w 10858"/>
                <a:gd name="T51" fmla="*/ 64 h 7092"/>
                <a:gd name="T52" fmla="*/ 5248 w 10858"/>
                <a:gd name="T53" fmla="*/ 64 h 7092"/>
                <a:gd name="T54" fmla="*/ 4918 w 10858"/>
                <a:gd name="T55" fmla="*/ 85 h 7092"/>
                <a:gd name="T56" fmla="*/ 4588 w 10858"/>
                <a:gd name="T57" fmla="*/ 107 h 7092"/>
                <a:gd name="T58" fmla="*/ 4258 w 10858"/>
                <a:gd name="T59" fmla="*/ 139 h 7092"/>
                <a:gd name="T60" fmla="*/ 3917 w 10858"/>
                <a:gd name="T61" fmla="*/ 181 h 7092"/>
                <a:gd name="T62" fmla="*/ 3587 w 10858"/>
                <a:gd name="T63" fmla="*/ 224 h 7092"/>
                <a:gd name="T64" fmla="*/ 3257 w 10858"/>
                <a:gd name="T65" fmla="*/ 288 h 7092"/>
                <a:gd name="T66" fmla="*/ 2938 w 10858"/>
                <a:gd name="T67" fmla="*/ 352 h 7092"/>
                <a:gd name="T68" fmla="*/ 2608 w 10858"/>
                <a:gd name="T69" fmla="*/ 437 h 7092"/>
                <a:gd name="T70" fmla="*/ 2321 w 10858"/>
                <a:gd name="T71" fmla="*/ 522 h 7092"/>
                <a:gd name="T72" fmla="*/ 1990 w 10858"/>
                <a:gd name="T73" fmla="*/ 639 h 7092"/>
                <a:gd name="T74" fmla="*/ 1724 w 10858"/>
                <a:gd name="T75" fmla="*/ 746 h 7092"/>
                <a:gd name="T76" fmla="*/ 1394 w 10858"/>
                <a:gd name="T77" fmla="*/ 905 h 7092"/>
                <a:gd name="T78" fmla="*/ 1171 w 10858"/>
                <a:gd name="T79" fmla="*/ 1033 h 7092"/>
                <a:gd name="T80" fmla="*/ 841 w 10858"/>
                <a:gd name="T81" fmla="*/ 1257 h 7092"/>
                <a:gd name="T82" fmla="*/ 681 w 10858"/>
                <a:gd name="T83" fmla="*/ 1406 h 7092"/>
                <a:gd name="T84" fmla="*/ 394 w 10858"/>
                <a:gd name="T85" fmla="*/ 1746 h 7092"/>
                <a:gd name="T86" fmla="*/ 309 w 10858"/>
                <a:gd name="T87" fmla="*/ 1906 h 7092"/>
                <a:gd name="T88" fmla="*/ 159 w 10858"/>
                <a:gd name="T89" fmla="*/ 2534 h 7092"/>
                <a:gd name="T90" fmla="*/ 159 w 10858"/>
                <a:gd name="T91" fmla="*/ 2683 h 7092"/>
                <a:gd name="T92" fmla="*/ 159 w 10858"/>
                <a:gd name="T93" fmla="*/ 2833 h 7092"/>
                <a:gd name="T94" fmla="*/ 159 w 10858"/>
                <a:gd name="T95" fmla="*/ 2982 h 7092"/>
                <a:gd name="T96" fmla="*/ 170 w 10858"/>
                <a:gd name="T97" fmla="*/ 3141 h 7092"/>
                <a:gd name="T98" fmla="*/ 170 w 10858"/>
                <a:gd name="T99" fmla="*/ 3301 h 7092"/>
                <a:gd name="T100" fmla="*/ 181 w 10858"/>
                <a:gd name="T101" fmla="*/ 3471 h 7092"/>
                <a:gd name="T102" fmla="*/ 191 w 10858"/>
                <a:gd name="T103" fmla="*/ 3631 h 7092"/>
                <a:gd name="T104" fmla="*/ 202 w 10858"/>
                <a:gd name="T105" fmla="*/ 3812 h 7092"/>
                <a:gd name="T106" fmla="*/ 213 w 10858"/>
                <a:gd name="T107" fmla="*/ 3983 h 7092"/>
                <a:gd name="T108" fmla="*/ 234 w 10858"/>
                <a:gd name="T109" fmla="*/ 4164 h 7092"/>
                <a:gd name="T110" fmla="*/ 255 w 10858"/>
                <a:gd name="T111" fmla="*/ 4345 h 7092"/>
                <a:gd name="T112" fmla="*/ 277 w 10858"/>
                <a:gd name="T113" fmla="*/ 4526 h 7092"/>
                <a:gd name="T114" fmla="*/ 309 w 10858"/>
                <a:gd name="T115" fmla="*/ 4717 h 7092"/>
                <a:gd name="T116" fmla="*/ 319 w 10858"/>
                <a:gd name="T117" fmla="*/ 4834 h 7092"/>
                <a:gd name="T118" fmla="*/ 287 w 10858"/>
                <a:gd name="T119" fmla="*/ 4632 h 7092"/>
                <a:gd name="T120" fmla="*/ 277 w 10858"/>
                <a:gd name="T121" fmla="*/ 4547 h 709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0858"/>
                <a:gd name="T184" fmla="*/ 0 h 7092"/>
                <a:gd name="T185" fmla="*/ 10858 w 10858"/>
                <a:gd name="T186" fmla="*/ 7092 h 709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0858" h="7092">
                  <a:moveTo>
                    <a:pt x="277" y="4547"/>
                  </a:moveTo>
                  <a:cubicBezTo>
                    <a:pt x="0" y="2492"/>
                    <a:pt x="21" y="1714"/>
                    <a:pt x="1362" y="1182"/>
                  </a:cubicBezTo>
                  <a:cubicBezTo>
                    <a:pt x="4301" y="0"/>
                    <a:pt x="8090" y="799"/>
                    <a:pt x="8516" y="1246"/>
                  </a:cubicBezTo>
                  <a:cubicBezTo>
                    <a:pt x="8718" y="1448"/>
                    <a:pt x="9112" y="4078"/>
                    <a:pt x="9134" y="4494"/>
                  </a:cubicBezTo>
                  <a:cubicBezTo>
                    <a:pt x="9144" y="4802"/>
                    <a:pt x="9155" y="4824"/>
                    <a:pt x="8708" y="5175"/>
                  </a:cubicBezTo>
                  <a:cubicBezTo>
                    <a:pt x="8665" y="5207"/>
                    <a:pt x="8537" y="5303"/>
                    <a:pt x="8591" y="5484"/>
                  </a:cubicBezTo>
                  <a:cubicBezTo>
                    <a:pt x="8623" y="5601"/>
                    <a:pt x="8910" y="5846"/>
                    <a:pt x="9006" y="5921"/>
                  </a:cubicBezTo>
                  <a:cubicBezTo>
                    <a:pt x="9496" y="6325"/>
                    <a:pt x="9836" y="6677"/>
                    <a:pt x="9921" y="7092"/>
                  </a:cubicBezTo>
                  <a:cubicBezTo>
                    <a:pt x="10539" y="6581"/>
                    <a:pt x="10305" y="6016"/>
                    <a:pt x="10454" y="5409"/>
                  </a:cubicBezTo>
                  <a:cubicBezTo>
                    <a:pt x="10816" y="3961"/>
                    <a:pt x="10858" y="2822"/>
                    <a:pt x="10858" y="1864"/>
                  </a:cubicBezTo>
                  <a:cubicBezTo>
                    <a:pt x="10858" y="1512"/>
                    <a:pt x="10698" y="1193"/>
                    <a:pt x="10305" y="969"/>
                  </a:cubicBezTo>
                  <a:cubicBezTo>
                    <a:pt x="10305" y="969"/>
                    <a:pt x="10305" y="969"/>
                    <a:pt x="10305" y="969"/>
                  </a:cubicBezTo>
                  <a:cubicBezTo>
                    <a:pt x="10007" y="809"/>
                    <a:pt x="9964" y="788"/>
                    <a:pt x="9687" y="682"/>
                  </a:cubicBezTo>
                  <a:cubicBezTo>
                    <a:pt x="9410" y="575"/>
                    <a:pt x="9410" y="575"/>
                    <a:pt x="9410" y="575"/>
                  </a:cubicBezTo>
                  <a:cubicBezTo>
                    <a:pt x="9304" y="543"/>
                    <a:pt x="9166" y="501"/>
                    <a:pt x="9059" y="469"/>
                  </a:cubicBezTo>
                  <a:cubicBezTo>
                    <a:pt x="8761" y="394"/>
                    <a:pt x="8761" y="394"/>
                    <a:pt x="8761" y="394"/>
                  </a:cubicBezTo>
                  <a:cubicBezTo>
                    <a:pt x="8665" y="362"/>
                    <a:pt x="8527" y="330"/>
                    <a:pt x="8431" y="309"/>
                  </a:cubicBezTo>
                  <a:cubicBezTo>
                    <a:pt x="8122" y="256"/>
                    <a:pt x="8122" y="256"/>
                    <a:pt x="8122" y="256"/>
                  </a:cubicBezTo>
                  <a:cubicBezTo>
                    <a:pt x="8026" y="234"/>
                    <a:pt x="7888" y="213"/>
                    <a:pt x="7792" y="202"/>
                  </a:cubicBezTo>
                  <a:cubicBezTo>
                    <a:pt x="7484" y="160"/>
                    <a:pt x="7484" y="160"/>
                    <a:pt x="7484" y="160"/>
                  </a:cubicBezTo>
                  <a:cubicBezTo>
                    <a:pt x="7388" y="149"/>
                    <a:pt x="7260" y="139"/>
                    <a:pt x="7164" y="128"/>
                  </a:cubicBezTo>
                  <a:cubicBezTo>
                    <a:pt x="6845" y="96"/>
                    <a:pt x="6845" y="96"/>
                    <a:pt x="6845" y="96"/>
                  </a:cubicBezTo>
                  <a:cubicBezTo>
                    <a:pt x="6749" y="96"/>
                    <a:pt x="6621" y="85"/>
                    <a:pt x="6525" y="75"/>
                  </a:cubicBezTo>
                  <a:cubicBezTo>
                    <a:pt x="6206" y="64"/>
                    <a:pt x="6206" y="64"/>
                    <a:pt x="6206" y="64"/>
                  </a:cubicBezTo>
                  <a:cubicBezTo>
                    <a:pt x="6110" y="64"/>
                    <a:pt x="5983" y="64"/>
                    <a:pt x="5887" y="64"/>
                  </a:cubicBezTo>
                  <a:cubicBezTo>
                    <a:pt x="5567" y="64"/>
                    <a:pt x="5567" y="64"/>
                    <a:pt x="5567" y="64"/>
                  </a:cubicBezTo>
                  <a:cubicBezTo>
                    <a:pt x="5472" y="64"/>
                    <a:pt x="5344" y="64"/>
                    <a:pt x="5248" y="64"/>
                  </a:cubicBezTo>
                  <a:cubicBezTo>
                    <a:pt x="4918" y="85"/>
                    <a:pt x="4918" y="85"/>
                    <a:pt x="4918" y="85"/>
                  </a:cubicBezTo>
                  <a:cubicBezTo>
                    <a:pt x="4822" y="96"/>
                    <a:pt x="4684" y="96"/>
                    <a:pt x="4588" y="107"/>
                  </a:cubicBezTo>
                  <a:cubicBezTo>
                    <a:pt x="4258" y="139"/>
                    <a:pt x="4258" y="139"/>
                    <a:pt x="4258" y="139"/>
                  </a:cubicBezTo>
                  <a:cubicBezTo>
                    <a:pt x="4162" y="149"/>
                    <a:pt x="4024" y="171"/>
                    <a:pt x="3917" y="181"/>
                  </a:cubicBezTo>
                  <a:cubicBezTo>
                    <a:pt x="3587" y="224"/>
                    <a:pt x="3587" y="224"/>
                    <a:pt x="3587" y="224"/>
                  </a:cubicBezTo>
                  <a:cubicBezTo>
                    <a:pt x="3492" y="245"/>
                    <a:pt x="3353" y="266"/>
                    <a:pt x="3257" y="288"/>
                  </a:cubicBezTo>
                  <a:cubicBezTo>
                    <a:pt x="2938" y="352"/>
                    <a:pt x="2938" y="352"/>
                    <a:pt x="2938" y="352"/>
                  </a:cubicBezTo>
                  <a:cubicBezTo>
                    <a:pt x="2842" y="383"/>
                    <a:pt x="2704" y="415"/>
                    <a:pt x="2608" y="437"/>
                  </a:cubicBezTo>
                  <a:cubicBezTo>
                    <a:pt x="2321" y="522"/>
                    <a:pt x="2321" y="522"/>
                    <a:pt x="2321" y="522"/>
                  </a:cubicBezTo>
                  <a:cubicBezTo>
                    <a:pt x="2214" y="554"/>
                    <a:pt x="2086" y="596"/>
                    <a:pt x="1990" y="639"/>
                  </a:cubicBezTo>
                  <a:cubicBezTo>
                    <a:pt x="1724" y="746"/>
                    <a:pt x="1724" y="746"/>
                    <a:pt x="1724" y="746"/>
                  </a:cubicBezTo>
                  <a:cubicBezTo>
                    <a:pt x="1629" y="788"/>
                    <a:pt x="1490" y="852"/>
                    <a:pt x="1394" y="905"/>
                  </a:cubicBezTo>
                  <a:cubicBezTo>
                    <a:pt x="1171" y="1033"/>
                    <a:pt x="1171" y="1033"/>
                    <a:pt x="1171" y="1033"/>
                  </a:cubicBezTo>
                  <a:cubicBezTo>
                    <a:pt x="1075" y="1097"/>
                    <a:pt x="937" y="1182"/>
                    <a:pt x="841" y="1257"/>
                  </a:cubicBezTo>
                  <a:cubicBezTo>
                    <a:pt x="681" y="1406"/>
                    <a:pt x="681" y="1406"/>
                    <a:pt x="681" y="1406"/>
                  </a:cubicBezTo>
                  <a:cubicBezTo>
                    <a:pt x="489" y="1597"/>
                    <a:pt x="479" y="1608"/>
                    <a:pt x="394" y="1746"/>
                  </a:cubicBezTo>
                  <a:cubicBezTo>
                    <a:pt x="309" y="1906"/>
                    <a:pt x="309" y="1906"/>
                    <a:pt x="309" y="1906"/>
                  </a:cubicBezTo>
                  <a:cubicBezTo>
                    <a:pt x="202" y="2151"/>
                    <a:pt x="170" y="2236"/>
                    <a:pt x="159" y="2534"/>
                  </a:cubicBezTo>
                  <a:cubicBezTo>
                    <a:pt x="159" y="2683"/>
                    <a:pt x="159" y="2683"/>
                    <a:pt x="159" y="2683"/>
                  </a:cubicBezTo>
                  <a:cubicBezTo>
                    <a:pt x="159" y="2726"/>
                    <a:pt x="159" y="2779"/>
                    <a:pt x="159" y="2833"/>
                  </a:cubicBezTo>
                  <a:cubicBezTo>
                    <a:pt x="159" y="2982"/>
                    <a:pt x="159" y="2982"/>
                    <a:pt x="159" y="2982"/>
                  </a:cubicBezTo>
                  <a:cubicBezTo>
                    <a:pt x="159" y="3035"/>
                    <a:pt x="159" y="3099"/>
                    <a:pt x="170" y="3141"/>
                  </a:cubicBezTo>
                  <a:cubicBezTo>
                    <a:pt x="170" y="3301"/>
                    <a:pt x="170" y="3301"/>
                    <a:pt x="170" y="3301"/>
                  </a:cubicBezTo>
                  <a:cubicBezTo>
                    <a:pt x="170" y="3354"/>
                    <a:pt x="181" y="3418"/>
                    <a:pt x="181" y="3471"/>
                  </a:cubicBezTo>
                  <a:cubicBezTo>
                    <a:pt x="191" y="3631"/>
                    <a:pt x="191" y="3631"/>
                    <a:pt x="191" y="3631"/>
                  </a:cubicBezTo>
                  <a:cubicBezTo>
                    <a:pt x="191" y="3684"/>
                    <a:pt x="202" y="3759"/>
                    <a:pt x="202" y="3812"/>
                  </a:cubicBezTo>
                  <a:cubicBezTo>
                    <a:pt x="213" y="3983"/>
                    <a:pt x="213" y="3983"/>
                    <a:pt x="213" y="3983"/>
                  </a:cubicBezTo>
                  <a:cubicBezTo>
                    <a:pt x="223" y="4036"/>
                    <a:pt x="223" y="4110"/>
                    <a:pt x="234" y="4164"/>
                  </a:cubicBezTo>
                  <a:cubicBezTo>
                    <a:pt x="255" y="4345"/>
                    <a:pt x="255" y="4345"/>
                    <a:pt x="255" y="4345"/>
                  </a:cubicBezTo>
                  <a:cubicBezTo>
                    <a:pt x="255" y="4398"/>
                    <a:pt x="266" y="4472"/>
                    <a:pt x="277" y="4526"/>
                  </a:cubicBezTo>
                  <a:cubicBezTo>
                    <a:pt x="309" y="4717"/>
                    <a:pt x="309" y="4717"/>
                    <a:pt x="309" y="4717"/>
                  </a:cubicBezTo>
                  <a:cubicBezTo>
                    <a:pt x="319" y="4834"/>
                    <a:pt x="319" y="4834"/>
                    <a:pt x="319" y="4834"/>
                  </a:cubicBezTo>
                  <a:cubicBezTo>
                    <a:pt x="287" y="4632"/>
                    <a:pt x="287" y="4632"/>
                    <a:pt x="287" y="4632"/>
                  </a:cubicBezTo>
                  <a:cubicBezTo>
                    <a:pt x="287" y="4611"/>
                    <a:pt x="287" y="4568"/>
                    <a:pt x="277" y="4547"/>
                  </a:cubicBezTo>
                </a:path>
              </a:pathLst>
            </a:custGeom>
            <a:solidFill>
              <a:srgbClr val="FF9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813" name="Freeform 78"/>
            <p:cNvSpPr>
              <a:spLocks noChangeAspect="1"/>
            </p:cNvSpPr>
            <p:nvPr/>
          </p:nvSpPr>
          <p:spPr bwMode="auto">
            <a:xfrm>
              <a:off x="2243" y="2362"/>
              <a:ext cx="9" cy="90"/>
            </a:xfrm>
            <a:custGeom>
              <a:avLst/>
              <a:gdLst>
                <a:gd name="T0" fmla="*/ 32 w 75"/>
                <a:gd name="T1" fmla="*/ 333 h 750"/>
                <a:gd name="T2" fmla="*/ 53 w 75"/>
                <a:gd name="T3" fmla="*/ 665 h 750"/>
                <a:gd name="T4" fmla="*/ 75 w 75"/>
                <a:gd name="T5" fmla="*/ 750 h 750"/>
                <a:gd name="T6" fmla="*/ 53 w 75"/>
                <a:gd name="T7" fmla="*/ 654 h 750"/>
                <a:gd name="T8" fmla="*/ 0 w 75"/>
                <a:gd name="T9" fmla="*/ 0 h 750"/>
                <a:gd name="T10" fmla="*/ 21 w 75"/>
                <a:gd name="T11" fmla="*/ 129 h 750"/>
                <a:gd name="T12" fmla="*/ 32 w 75"/>
                <a:gd name="T13" fmla="*/ 333 h 75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5"/>
                <a:gd name="T22" fmla="*/ 0 h 750"/>
                <a:gd name="T23" fmla="*/ 75 w 75"/>
                <a:gd name="T24" fmla="*/ 750 h 75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5" h="750">
                  <a:moveTo>
                    <a:pt x="32" y="333"/>
                  </a:moveTo>
                  <a:cubicBezTo>
                    <a:pt x="43" y="515"/>
                    <a:pt x="53" y="579"/>
                    <a:pt x="53" y="665"/>
                  </a:cubicBezTo>
                  <a:cubicBezTo>
                    <a:pt x="64" y="686"/>
                    <a:pt x="64" y="729"/>
                    <a:pt x="75" y="750"/>
                  </a:cubicBezTo>
                  <a:cubicBezTo>
                    <a:pt x="64" y="718"/>
                    <a:pt x="64" y="686"/>
                    <a:pt x="53" y="654"/>
                  </a:cubicBezTo>
                  <a:cubicBezTo>
                    <a:pt x="21" y="150"/>
                    <a:pt x="21" y="150"/>
                    <a:pt x="0" y="0"/>
                  </a:cubicBezTo>
                  <a:cubicBezTo>
                    <a:pt x="21" y="129"/>
                    <a:pt x="21" y="129"/>
                    <a:pt x="21" y="129"/>
                  </a:cubicBezTo>
                  <a:cubicBezTo>
                    <a:pt x="21" y="193"/>
                    <a:pt x="32" y="268"/>
                    <a:pt x="32" y="333"/>
                  </a:cubicBezTo>
                </a:path>
              </a:pathLst>
            </a:custGeom>
            <a:solidFill>
              <a:srgbClr val="FF9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814" name="Freeform 79"/>
            <p:cNvSpPr>
              <a:spLocks noChangeAspect="1"/>
            </p:cNvSpPr>
            <p:nvPr/>
          </p:nvSpPr>
          <p:spPr bwMode="auto">
            <a:xfrm>
              <a:off x="2441" y="1736"/>
              <a:ext cx="1100" cy="1034"/>
            </a:xfrm>
            <a:custGeom>
              <a:avLst/>
              <a:gdLst>
                <a:gd name="T0" fmla="*/ 8176 w 9166"/>
                <a:gd name="T1" fmla="*/ 4441 h 8616"/>
                <a:gd name="T2" fmla="*/ 7644 w 9166"/>
                <a:gd name="T3" fmla="*/ 6124 h 8616"/>
                <a:gd name="T4" fmla="*/ 255 w 9166"/>
                <a:gd name="T5" fmla="*/ 7615 h 8616"/>
                <a:gd name="T6" fmla="*/ 745 w 9166"/>
                <a:gd name="T7" fmla="*/ 7743 h 8616"/>
                <a:gd name="T8" fmla="*/ 1341 w 9166"/>
                <a:gd name="T9" fmla="*/ 7871 h 8616"/>
                <a:gd name="T10" fmla="*/ 1927 w 9166"/>
                <a:gd name="T11" fmla="*/ 7956 h 8616"/>
                <a:gd name="T12" fmla="*/ 2523 w 9166"/>
                <a:gd name="T13" fmla="*/ 8020 h 8616"/>
                <a:gd name="T14" fmla="*/ 3130 w 9166"/>
                <a:gd name="T15" fmla="*/ 8052 h 8616"/>
                <a:gd name="T16" fmla="*/ 3726 w 9166"/>
                <a:gd name="T17" fmla="*/ 8052 h 8616"/>
                <a:gd name="T18" fmla="*/ 4344 w 9166"/>
                <a:gd name="T19" fmla="*/ 8031 h 8616"/>
                <a:gd name="T20" fmla="*/ 4961 w 9166"/>
                <a:gd name="T21" fmla="*/ 7977 h 8616"/>
                <a:gd name="T22" fmla="*/ 5589 w 9166"/>
                <a:gd name="T23" fmla="*/ 7892 h 8616"/>
                <a:gd name="T24" fmla="*/ 6196 w 9166"/>
                <a:gd name="T25" fmla="*/ 7775 h 8616"/>
                <a:gd name="T26" fmla="*/ 6771 w 9166"/>
                <a:gd name="T27" fmla="*/ 7626 h 8616"/>
                <a:gd name="T28" fmla="*/ 7303 w 9166"/>
                <a:gd name="T29" fmla="*/ 7424 h 8616"/>
                <a:gd name="T30" fmla="*/ 7782 w 9166"/>
                <a:gd name="T31" fmla="*/ 7168 h 8616"/>
                <a:gd name="T32" fmla="*/ 8187 w 9166"/>
                <a:gd name="T33" fmla="*/ 6848 h 8616"/>
                <a:gd name="T34" fmla="*/ 8464 w 9166"/>
                <a:gd name="T35" fmla="*/ 6444 h 8616"/>
                <a:gd name="T36" fmla="*/ 8751 w 9166"/>
                <a:gd name="T37" fmla="*/ 4974 h 8616"/>
                <a:gd name="T38" fmla="*/ 8858 w 9166"/>
                <a:gd name="T39" fmla="*/ 4558 h 8616"/>
                <a:gd name="T40" fmla="*/ 8943 w 9166"/>
                <a:gd name="T41" fmla="*/ 4154 h 8616"/>
                <a:gd name="T42" fmla="*/ 9007 w 9166"/>
                <a:gd name="T43" fmla="*/ 3770 h 8616"/>
                <a:gd name="T44" fmla="*/ 9060 w 9166"/>
                <a:gd name="T45" fmla="*/ 3397 h 8616"/>
                <a:gd name="T46" fmla="*/ 9103 w 9166"/>
                <a:gd name="T47" fmla="*/ 3035 h 8616"/>
                <a:gd name="T48" fmla="*/ 9124 w 9166"/>
                <a:gd name="T49" fmla="*/ 2684 h 8616"/>
                <a:gd name="T50" fmla="*/ 9145 w 9166"/>
                <a:gd name="T51" fmla="*/ 2354 h 8616"/>
                <a:gd name="T52" fmla="*/ 9156 w 9166"/>
                <a:gd name="T53" fmla="*/ 2034 h 8616"/>
                <a:gd name="T54" fmla="*/ 9166 w 9166"/>
                <a:gd name="T55" fmla="*/ 1725 h 8616"/>
                <a:gd name="T56" fmla="*/ 9156 w 9166"/>
                <a:gd name="T57" fmla="*/ 1416 h 8616"/>
                <a:gd name="T58" fmla="*/ 9060 w 9166"/>
                <a:gd name="T59" fmla="*/ 1044 h 8616"/>
                <a:gd name="T60" fmla="*/ 8836 w 9166"/>
                <a:gd name="T61" fmla="*/ 660 h 8616"/>
                <a:gd name="T62" fmla="*/ 8464 w 9166"/>
                <a:gd name="T63" fmla="*/ 287 h 8616"/>
                <a:gd name="T64" fmla="*/ 8581 w 9166"/>
                <a:gd name="T65" fmla="*/ 894 h 861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9166"/>
                <a:gd name="T100" fmla="*/ 0 h 8616"/>
                <a:gd name="T101" fmla="*/ 9166 w 9166"/>
                <a:gd name="T102" fmla="*/ 8616 h 861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9166" h="8616">
                  <a:moveTo>
                    <a:pt x="8581" y="894"/>
                  </a:moveTo>
                  <a:cubicBezTo>
                    <a:pt x="8581" y="1853"/>
                    <a:pt x="8538" y="2993"/>
                    <a:pt x="8176" y="4441"/>
                  </a:cubicBezTo>
                  <a:cubicBezTo>
                    <a:pt x="8027" y="5048"/>
                    <a:pt x="8262" y="5613"/>
                    <a:pt x="7644" y="6124"/>
                  </a:cubicBezTo>
                  <a:cubicBezTo>
                    <a:pt x="7644" y="6124"/>
                    <a:pt x="7644" y="6124"/>
                    <a:pt x="7644" y="6124"/>
                  </a:cubicBezTo>
                  <a:cubicBezTo>
                    <a:pt x="8049" y="7690"/>
                    <a:pt x="2970" y="8616"/>
                    <a:pt x="0" y="7519"/>
                  </a:cubicBezTo>
                  <a:cubicBezTo>
                    <a:pt x="255" y="7615"/>
                    <a:pt x="255" y="7615"/>
                    <a:pt x="255" y="7615"/>
                  </a:cubicBezTo>
                  <a:cubicBezTo>
                    <a:pt x="468" y="7679"/>
                    <a:pt x="468" y="7679"/>
                    <a:pt x="468" y="7679"/>
                  </a:cubicBezTo>
                  <a:cubicBezTo>
                    <a:pt x="745" y="7743"/>
                    <a:pt x="745" y="7743"/>
                    <a:pt x="745" y="7743"/>
                  </a:cubicBezTo>
                  <a:cubicBezTo>
                    <a:pt x="841" y="7764"/>
                    <a:pt x="958" y="7796"/>
                    <a:pt x="1054" y="7818"/>
                  </a:cubicBezTo>
                  <a:cubicBezTo>
                    <a:pt x="1341" y="7871"/>
                    <a:pt x="1341" y="7871"/>
                    <a:pt x="1341" y="7871"/>
                  </a:cubicBezTo>
                  <a:cubicBezTo>
                    <a:pt x="1426" y="7882"/>
                    <a:pt x="1544" y="7903"/>
                    <a:pt x="1639" y="7924"/>
                  </a:cubicBezTo>
                  <a:cubicBezTo>
                    <a:pt x="1927" y="7956"/>
                    <a:pt x="1927" y="7956"/>
                    <a:pt x="1927" y="7956"/>
                  </a:cubicBezTo>
                  <a:cubicBezTo>
                    <a:pt x="2023" y="7967"/>
                    <a:pt x="2140" y="7977"/>
                    <a:pt x="2225" y="7988"/>
                  </a:cubicBezTo>
                  <a:cubicBezTo>
                    <a:pt x="2523" y="8020"/>
                    <a:pt x="2523" y="8020"/>
                    <a:pt x="2523" y="8020"/>
                  </a:cubicBezTo>
                  <a:cubicBezTo>
                    <a:pt x="2619" y="8020"/>
                    <a:pt x="2736" y="8031"/>
                    <a:pt x="2821" y="8031"/>
                  </a:cubicBezTo>
                  <a:cubicBezTo>
                    <a:pt x="3130" y="8052"/>
                    <a:pt x="3130" y="8052"/>
                    <a:pt x="3130" y="8052"/>
                  </a:cubicBezTo>
                  <a:cubicBezTo>
                    <a:pt x="3215" y="8052"/>
                    <a:pt x="3332" y="8052"/>
                    <a:pt x="3428" y="8052"/>
                  </a:cubicBezTo>
                  <a:cubicBezTo>
                    <a:pt x="3726" y="8052"/>
                    <a:pt x="3726" y="8052"/>
                    <a:pt x="3726" y="8052"/>
                  </a:cubicBezTo>
                  <a:cubicBezTo>
                    <a:pt x="3822" y="8052"/>
                    <a:pt x="3939" y="8052"/>
                    <a:pt x="4035" y="8041"/>
                  </a:cubicBezTo>
                  <a:cubicBezTo>
                    <a:pt x="4344" y="8031"/>
                    <a:pt x="4344" y="8031"/>
                    <a:pt x="4344" y="8031"/>
                  </a:cubicBezTo>
                  <a:cubicBezTo>
                    <a:pt x="4439" y="8020"/>
                    <a:pt x="4557" y="8020"/>
                    <a:pt x="4652" y="8009"/>
                  </a:cubicBezTo>
                  <a:cubicBezTo>
                    <a:pt x="4961" y="7977"/>
                    <a:pt x="4961" y="7977"/>
                    <a:pt x="4961" y="7977"/>
                  </a:cubicBezTo>
                  <a:cubicBezTo>
                    <a:pt x="5057" y="7967"/>
                    <a:pt x="5185" y="7956"/>
                    <a:pt x="5280" y="7945"/>
                  </a:cubicBezTo>
                  <a:cubicBezTo>
                    <a:pt x="5589" y="7892"/>
                    <a:pt x="5589" y="7892"/>
                    <a:pt x="5589" y="7892"/>
                  </a:cubicBezTo>
                  <a:cubicBezTo>
                    <a:pt x="5685" y="7882"/>
                    <a:pt x="5813" y="7860"/>
                    <a:pt x="5898" y="7839"/>
                  </a:cubicBezTo>
                  <a:cubicBezTo>
                    <a:pt x="6196" y="7775"/>
                    <a:pt x="6196" y="7775"/>
                    <a:pt x="6196" y="7775"/>
                  </a:cubicBezTo>
                  <a:cubicBezTo>
                    <a:pt x="6281" y="7754"/>
                    <a:pt x="6409" y="7722"/>
                    <a:pt x="6494" y="7700"/>
                  </a:cubicBezTo>
                  <a:cubicBezTo>
                    <a:pt x="6771" y="7626"/>
                    <a:pt x="6771" y="7626"/>
                    <a:pt x="6771" y="7626"/>
                  </a:cubicBezTo>
                  <a:cubicBezTo>
                    <a:pt x="6856" y="7594"/>
                    <a:pt x="6963" y="7551"/>
                    <a:pt x="7048" y="7519"/>
                  </a:cubicBezTo>
                  <a:cubicBezTo>
                    <a:pt x="7303" y="7424"/>
                    <a:pt x="7303" y="7424"/>
                    <a:pt x="7303" y="7424"/>
                  </a:cubicBezTo>
                  <a:cubicBezTo>
                    <a:pt x="7378" y="7381"/>
                    <a:pt x="7484" y="7338"/>
                    <a:pt x="7559" y="7296"/>
                  </a:cubicBezTo>
                  <a:cubicBezTo>
                    <a:pt x="7782" y="7168"/>
                    <a:pt x="7782" y="7168"/>
                    <a:pt x="7782" y="7168"/>
                  </a:cubicBezTo>
                  <a:cubicBezTo>
                    <a:pt x="7846" y="7125"/>
                    <a:pt x="7953" y="7051"/>
                    <a:pt x="8017" y="6998"/>
                  </a:cubicBezTo>
                  <a:cubicBezTo>
                    <a:pt x="8187" y="6848"/>
                    <a:pt x="8187" y="6848"/>
                    <a:pt x="8187" y="6848"/>
                  </a:cubicBezTo>
                  <a:cubicBezTo>
                    <a:pt x="8251" y="6774"/>
                    <a:pt x="8336" y="6678"/>
                    <a:pt x="8389" y="6593"/>
                  </a:cubicBezTo>
                  <a:cubicBezTo>
                    <a:pt x="8464" y="6444"/>
                    <a:pt x="8464" y="6444"/>
                    <a:pt x="8464" y="6444"/>
                  </a:cubicBezTo>
                  <a:cubicBezTo>
                    <a:pt x="8613" y="6039"/>
                    <a:pt x="8592" y="5602"/>
                    <a:pt x="8698" y="5187"/>
                  </a:cubicBezTo>
                  <a:cubicBezTo>
                    <a:pt x="8751" y="4974"/>
                    <a:pt x="8751" y="4974"/>
                    <a:pt x="8751" y="4974"/>
                  </a:cubicBezTo>
                  <a:cubicBezTo>
                    <a:pt x="8773" y="4910"/>
                    <a:pt x="8794" y="4825"/>
                    <a:pt x="8804" y="4761"/>
                  </a:cubicBezTo>
                  <a:cubicBezTo>
                    <a:pt x="8858" y="4558"/>
                    <a:pt x="8858" y="4558"/>
                    <a:pt x="8858" y="4558"/>
                  </a:cubicBezTo>
                  <a:cubicBezTo>
                    <a:pt x="8868" y="4495"/>
                    <a:pt x="8890" y="4420"/>
                    <a:pt x="8900" y="4356"/>
                  </a:cubicBezTo>
                  <a:cubicBezTo>
                    <a:pt x="8943" y="4154"/>
                    <a:pt x="8943" y="4154"/>
                    <a:pt x="8943" y="4154"/>
                  </a:cubicBezTo>
                  <a:cubicBezTo>
                    <a:pt x="8954" y="4100"/>
                    <a:pt x="8964" y="4015"/>
                    <a:pt x="8975" y="3962"/>
                  </a:cubicBezTo>
                  <a:cubicBezTo>
                    <a:pt x="9007" y="3770"/>
                    <a:pt x="9007" y="3770"/>
                    <a:pt x="9007" y="3770"/>
                  </a:cubicBezTo>
                  <a:cubicBezTo>
                    <a:pt x="9017" y="3706"/>
                    <a:pt x="9028" y="3632"/>
                    <a:pt x="9039" y="3579"/>
                  </a:cubicBezTo>
                  <a:cubicBezTo>
                    <a:pt x="9060" y="3397"/>
                    <a:pt x="9060" y="3397"/>
                    <a:pt x="9060" y="3397"/>
                  </a:cubicBezTo>
                  <a:cubicBezTo>
                    <a:pt x="9071" y="3334"/>
                    <a:pt x="9081" y="3270"/>
                    <a:pt x="9081" y="3206"/>
                  </a:cubicBezTo>
                  <a:cubicBezTo>
                    <a:pt x="9103" y="3035"/>
                    <a:pt x="9103" y="3035"/>
                    <a:pt x="9103" y="3035"/>
                  </a:cubicBezTo>
                  <a:cubicBezTo>
                    <a:pt x="9103" y="2982"/>
                    <a:pt x="9113" y="2908"/>
                    <a:pt x="9113" y="2854"/>
                  </a:cubicBezTo>
                  <a:cubicBezTo>
                    <a:pt x="9124" y="2684"/>
                    <a:pt x="9124" y="2684"/>
                    <a:pt x="9124" y="2684"/>
                  </a:cubicBezTo>
                  <a:cubicBezTo>
                    <a:pt x="9135" y="2631"/>
                    <a:pt x="9135" y="2567"/>
                    <a:pt x="9135" y="2513"/>
                  </a:cubicBezTo>
                  <a:cubicBezTo>
                    <a:pt x="9145" y="2354"/>
                    <a:pt x="9145" y="2354"/>
                    <a:pt x="9145" y="2354"/>
                  </a:cubicBezTo>
                  <a:cubicBezTo>
                    <a:pt x="9145" y="2300"/>
                    <a:pt x="9156" y="2237"/>
                    <a:pt x="9156" y="2194"/>
                  </a:cubicBezTo>
                  <a:cubicBezTo>
                    <a:pt x="9156" y="2034"/>
                    <a:pt x="9156" y="2034"/>
                    <a:pt x="9156" y="2034"/>
                  </a:cubicBezTo>
                  <a:cubicBezTo>
                    <a:pt x="9156" y="1992"/>
                    <a:pt x="9156" y="1928"/>
                    <a:pt x="9156" y="1885"/>
                  </a:cubicBezTo>
                  <a:cubicBezTo>
                    <a:pt x="9166" y="1725"/>
                    <a:pt x="9166" y="1725"/>
                    <a:pt x="9166" y="1725"/>
                  </a:cubicBezTo>
                  <a:cubicBezTo>
                    <a:pt x="9166" y="1683"/>
                    <a:pt x="9166" y="1629"/>
                    <a:pt x="9166" y="1576"/>
                  </a:cubicBezTo>
                  <a:cubicBezTo>
                    <a:pt x="9156" y="1416"/>
                    <a:pt x="9156" y="1416"/>
                    <a:pt x="9156" y="1416"/>
                  </a:cubicBezTo>
                  <a:cubicBezTo>
                    <a:pt x="9145" y="1352"/>
                    <a:pt x="9124" y="1267"/>
                    <a:pt x="9113" y="1203"/>
                  </a:cubicBezTo>
                  <a:cubicBezTo>
                    <a:pt x="9060" y="1044"/>
                    <a:pt x="9060" y="1044"/>
                    <a:pt x="9060" y="1044"/>
                  </a:cubicBezTo>
                  <a:cubicBezTo>
                    <a:pt x="9028" y="980"/>
                    <a:pt x="8985" y="884"/>
                    <a:pt x="8943" y="831"/>
                  </a:cubicBezTo>
                  <a:cubicBezTo>
                    <a:pt x="8836" y="660"/>
                    <a:pt x="8836" y="660"/>
                    <a:pt x="8836" y="660"/>
                  </a:cubicBezTo>
                  <a:cubicBezTo>
                    <a:pt x="8773" y="596"/>
                    <a:pt x="8698" y="500"/>
                    <a:pt x="8634" y="436"/>
                  </a:cubicBezTo>
                  <a:cubicBezTo>
                    <a:pt x="8464" y="287"/>
                    <a:pt x="8464" y="287"/>
                    <a:pt x="8464" y="287"/>
                  </a:cubicBezTo>
                  <a:cubicBezTo>
                    <a:pt x="8198" y="96"/>
                    <a:pt x="8198" y="96"/>
                    <a:pt x="8027" y="0"/>
                  </a:cubicBezTo>
                  <a:cubicBezTo>
                    <a:pt x="8421" y="223"/>
                    <a:pt x="8581" y="543"/>
                    <a:pt x="8581" y="894"/>
                  </a:cubicBezTo>
                </a:path>
              </a:pathLst>
            </a:custGeom>
            <a:solidFill>
              <a:srgbClr val="FF9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815" name="Freeform 80"/>
            <p:cNvSpPr>
              <a:spLocks noChangeAspect="1"/>
            </p:cNvSpPr>
            <p:nvPr/>
          </p:nvSpPr>
          <p:spPr bwMode="auto">
            <a:xfrm>
              <a:off x="2187" y="1598"/>
              <a:ext cx="1284" cy="859"/>
            </a:xfrm>
            <a:custGeom>
              <a:avLst/>
              <a:gdLst>
                <a:gd name="T0" fmla="*/ 0 w 10700"/>
                <a:gd name="T1" fmla="*/ 2759 h 7158"/>
                <a:gd name="T2" fmla="*/ 8688 w 10700"/>
                <a:gd name="T3" fmla="*/ 1480 h 7158"/>
                <a:gd name="T4" fmla="*/ 9210 w 10700"/>
                <a:gd name="T5" fmla="*/ 4420 h 7158"/>
                <a:gd name="T6" fmla="*/ 8837 w 10700"/>
                <a:gd name="T7" fmla="*/ 5411 h 7158"/>
                <a:gd name="T8" fmla="*/ 8720 w 10700"/>
                <a:gd name="T9" fmla="*/ 5720 h 7158"/>
                <a:gd name="T10" fmla="*/ 9891 w 10700"/>
                <a:gd name="T11" fmla="*/ 7158 h 7158"/>
                <a:gd name="T12" fmla="*/ 10296 w 10700"/>
                <a:gd name="T13" fmla="*/ 5592 h 7158"/>
                <a:gd name="T14" fmla="*/ 10700 w 10700"/>
                <a:gd name="T15" fmla="*/ 2045 h 7158"/>
                <a:gd name="T16" fmla="*/ 10147 w 10700"/>
                <a:gd name="T17" fmla="*/ 1150 h 7158"/>
                <a:gd name="T18" fmla="*/ 10147 w 10700"/>
                <a:gd name="T19" fmla="*/ 1150 h 7158"/>
                <a:gd name="T20" fmla="*/ 9529 w 10700"/>
                <a:gd name="T21" fmla="*/ 863 h 7158"/>
                <a:gd name="T22" fmla="*/ 9252 w 10700"/>
                <a:gd name="T23" fmla="*/ 756 h 7158"/>
                <a:gd name="T24" fmla="*/ 8901 w 10700"/>
                <a:gd name="T25" fmla="*/ 650 h 7158"/>
                <a:gd name="T26" fmla="*/ 8603 w 10700"/>
                <a:gd name="T27" fmla="*/ 575 h 7158"/>
                <a:gd name="T28" fmla="*/ 8273 w 10700"/>
                <a:gd name="T29" fmla="*/ 490 h 7158"/>
                <a:gd name="T30" fmla="*/ 7964 w 10700"/>
                <a:gd name="T31" fmla="*/ 437 h 7158"/>
                <a:gd name="T32" fmla="*/ 7634 w 10700"/>
                <a:gd name="T33" fmla="*/ 383 h 7158"/>
                <a:gd name="T34" fmla="*/ 7325 w 10700"/>
                <a:gd name="T35" fmla="*/ 341 h 7158"/>
                <a:gd name="T36" fmla="*/ 7006 w 10700"/>
                <a:gd name="T37" fmla="*/ 309 h 7158"/>
                <a:gd name="T38" fmla="*/ 6686 w 10700"/>
                <a:gd name="T39" fmla="*/ 277 h 7158"/>
                <a:gd name="T40" fmla="*/ 6367 w 10700"/>
                <a:gd name="T41" fmla="*/ 255 h 7158"/>
                <a:gd name="T42" fmla="*/ 6047 w 10700"/>
                <a:gd name="T43" fmla="*/ 245 h 7158"/>
                <a:gd name="T44" fmla="*/ 5728 w 10700"/>
                <a:gd name="T45" fmla="*/ 245 h 7158"/>
                <a:gd name="T46" fmla="*/ 5409 w 10700"/>
                <a:gd name="T47" fmla="*/ 245 h 7158"/>
                <a:gd name="T48" fmla="*/ 5089 w 10700"/>
                <a:gd name="T49" fmla="*/ 245 h 7158"/>
                <a:gd name="T50" fmla="*/ 4759 w 10700"/>
                <a:gd name="T51" fmla="*/ 266 h 7158"/>
                <a:gd name="T52" fmla="*/ 4429 w 10700"/>
                <a:gd name="T53" fmla="*/ 287 h 7158"/>
                <a:gd name="T54" fmla="*/ 4099 w 10700"/>
                <a:gd name="T55" fmla="*/ 319 h 7158"/>
                <a:gd name="T56" fmla="*/ 3758 w 10700"/>
                <a:gd name="T57" fmla="*/ 362 h 7158"/>
                <a:gd name="T58" fmla="*/ 3428 w 10700"/>
                <a:gd name="T59" fmla="*/ 405 h 7158"/>
                <a:gd name="T60" fmla="*/ 3098 w 10700"/>
                <a:gd name="T61" fmla="*/ 469 h 7158"/>
                <a:gd name="T62" fmla="*/ 2779 w 10700"/>
                <a:gd name="T63" fmla="*/ 532 h 7158"/>
                <a:gd name="T64" fmla="*/ 2449 w 10700"/>
                <a:gd name="T65" fmla="*/ 618 h 7158"/>
                <a:gd name="T66" fmla="*/ 2161 w 10700"/>
                <a:gd name="T67" fmla="*/ 703 h 7158"/>
                <a:gd name="T68" fmla="*/ 1831 w 10700"/>
                <a:gd name="T69" fmla="*/ 820 h 7158"/>
                <a:gd name="T70" fmla="*/ 1565 w 10700"/>
                <a:gd name="T71" fmla="*/ 927 h 7158"/>
                <a:gd name="T72" fmla="*/ 1235 w 10700"/>
                <a:gd name="T73" fmla="*/ 1086 h 7158"/>
                <a:gd name="T74" fmla="*/ 1012 w 10700"/>
                <a:gd name="T75" fmla="*/ 1214 h 7158"/>
                <a:gd name="T76" fmla="*/ 682 w 10700"/>
                <a:gd name="T77" fmla="*/ 1438 h 7158"/>
                <a:gd name="T78" fmla="*/ 522 w 10700"/>
                <a:gd name="T79" fmla="*/ 1587 h 7158"/>
                <a:gd name="T80" fmla="*/ 234 w 10700"/>
                <a:gd name="T81" fmla="*/ 1928 h 7158"/>
                <a:gd name="T82" fmla="*/ 149 w 10700"/>
                <a:gd name="T83" fmla="*/ 2088 h 7158"/>
                <a:gd name="T84" fmla="*/ 0 w 10700"/>
                <a:gd name="T85" fmla="*/ 2716 h 7158"/>
                <a:gd name="T86" fmla="*/ 0 w 10700"/>
                <a:gd name="T87" fmla="*/ 2865 h 7158"/>
                <a:gd name="T88" fmla="*/ 0 w 10700"/>
                <a:gd name="T89" fmla="*/ 2961 h 7158"/>
                <a:gd name="T90" fmla="*/ 0 w 10700"/>
                <a:gd name="T91" fmla="*/ 2791 h 7158"/>
                <a:gd name="T92" fmla="*/ 0 w 10700"/>
                <a:gd name="T93" fmla="*/ 2759 h 7158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0700"/>
                <a:gd name="T142" fmla="*/ 0 h 7158"/>
                <a:gd name="T143" fmla="*/ 10700 w 10700"/>
                <a:gd name="T144" fmla="*/ 7158 h 7158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0700" h="7158">
                  <a:moveTo>
                    <a:pt x="0" y="2759"/>
                  </a:moveTo>
                  <a:cubicBezTo>
                    <a:pt x="96" y="0"/>
                    <a:pt x="7847" y="522"/>
                    <a:pt x="8688" y="1480"/>
                  </a:cubicBezTo>
                  <a:cubicBezTo>
                    <a:pt x="8848" y="1651"/>
                    <a:pt x="9178" y="3611"/>
                    <a:pt x="9210" y="4420"/>
                  </a:cubicBezTo>
                  <a:cubicBezTo>
                    <a:pt x="9242" y="5049"/>
                    <a:pt x="9242" y="5049"/>
                    <a:pt x="8837" y="5411"/>
                  </a:cubicBezTo>
                  <a:cubicBezTo>
                    <a:pt x="8784" y="5454"/>
                    <a:pt x="8677" y="5550"/>
                    <a:pt x="8720" y="5720"/>
                  </a:cubicBezTo>
                  <a:cubicBezTo>
                    <a:pt x="8880" y="6381"/>
                    <a:pt x="9689" y="6519"/>
                    <a:pt x="9891" y="7158"/>
                  </a:cubicBezTo>
                  <a:cubicBezTo>
                    <a:pt x="10349" y="6668"/>
                    <a:pt x="10157" y="6157"/>
                    <a:pt x="10296" y="5592"/>
                  </a:cubicBezTo>
                  <a:cubicBezTo>
                    <a:pt x="10658" y="4144"/>
                    <a:pt x="10700" y="3004"/>
                    <a:pt x="10700" y="2045"/>
                  </a:cubicBezTo>
                  <a:cubicBezTo>
                    <a:pt x="10700" y="1694"/>
                    <a:pt x="10540" y="1374"/>
                    <a:pt x="10147" y="1150"/>
                  </a:cubicBezTo>
                  <a:cubicBezTo>
                    <a:pt x="10147" y="1150"/>
                    <a:pt x="10147" y="1150"/>
                    <a:pt x="10147" y="1150"/>
                  </a:cubicBezTo>
                  <a:cubicBezTo>
                    <a:pt x="9848" y="990"/>
                    <a:pt x="9806" y="969"/>
                    <a:pt x="9529" y="863"/>
                  </a:cubicBezTo>
                  <a:cubicBezTo>
                    <a:pt x="9252" y="756"/>
                    <a:pt x="9252" y="756"/>
                    <a:pt x="9252" y="756"/>
                  </a:cubicBezTo>
                  <a:cubicBezTo>
                    <a:pt x="9146" y="724"/>
                    <a:pt x="9007" y="682"/>
                    <a:pt x="8901" y="650"/>
                  </a:cubicBezTo>
                  <a:cubicBezTo>
                    <a:pt x="8603" y="575"/>
                    <a:pt x="8603" y="575"/>
                    <a:pt x="8603" y="575"/>
                  </a:cubicBezTo>
                  <a:cubicBezTo>
                    <a:pt x="8507" y="543"/>
                    <a:pt x="8368" y="511"/>
                    <a:pt x="8273" y="490"/>
                  </a:cubicBezTo>
                  <a:cubicBezTo>
                    <a:pt x="7964" y="437"/>
                    <a:pt x="7964" y="437"/>
                    <a:pt x="7964" y="437"/>
                  </a:cubicBezTo>
                  <a:cubicBezTo>
                    <a:pt x="7868" y="415"/>
                    <a:pt x="7730" y="394"/>
                    <a:pt x="7634" y="383"/>
                  </a:cubicBezTo>
                  <a:cubicBezTo>
                    <a:pt x="7325" y="341"/>
                    <a:pt x="7325" y="341"/>
                    <a:pt x="7325" y="341"/>
                  </a:cubicBezTo>
                  <a:cubicBezTo>
                    <a:pt x="7229" y="330"/>
                    <a:pt x="7102" y="319"/>
                    <a:pt x="7006" y="309"/>
                  </a:cubicBezTo>
                  <a:cubicBezTo>
                    <a:pt x="6686" y="277"/>
                    <a:pt x="6686" y="277"/>
                    <a:pt x="6686" y="277"/>
                  </a:cubicBezTo>
                  <a:cubicBezTo>
                    <a:pt x="6590" y="277"/>
                    <a:pt x="6463" y="266"/>
                    <a:pt x="6367" y="255"/>
                  </a:cubicBezTo>
                  <a:cubicBezTo>
                    <a:pt x="6047" y="245"/>
                    <a:pt x="6047" y="245"/>
                    <a:pt x="6047" y="245"/>
                  </a:cubicBezTo>
                  <a:cubicBezTo>
                    <a:pt x="5952" y="245"/>
                    <a:pt x="5824" y="245"/>
                    <a:pt x="5728" y="245"/>
                  </a:cubicBezTo>
                  <a:cubicBezTo>
                    <a:pt x="5409" y="245"/>
                    <a:pt x="5409" y="245"/>
                    <a:pt x="5409" y="245"/>
                  </a:cubicBezTo>
                  <a:cubicBezTo>
                    <a:pt x="5313" y="245"/>
                    <a:pt x="5185" y="245"/>
                    <a:pt x="5089" y="245"/>
                  </a:cubicBezTo>
                  <a:cubicBezTo>
                    <a:pt x="4759" y="266"/>
                    <a:pt x="4759" y="266"/>
                    <a:pt x="4759" y="266"/>
                  </a:cubicBezTo>
                  <a:cubicBezTo>
                    <a:pt x="4663" y="277"/>
                    <a:pt x="4525" y="277"/>
                    <a:pt x="4429" y="287"/>
                  </a:cubicBezTo>
                  <a:cubicBezTo>
                    <a:pt x="4099" y="319"/>
                    <a:pt x="4099" y="319"/>
                    <a:pt x="4099" y="319"/>
                  </a:cubicBezTo>
                  <a:cubicBezTo>
                    <a:pt x="4003" y="330"/>
                    <a:pt x="3865" y="351"/>
                    <a:pt x="3758" y="362"/>
                  </a:cubicBezTo>
                  <a:cubicBezTo>
                    <a:pt x="3428" y="405"/>
                    <a:pt x="3428" y="405"/>
                    <a:pt x="3428" y="405"/>
                  </a:cubicBezTo>
                  <a:cubicBezTo>
                    <a:pt x="3333" y="426"/>
                    <a:pt x="3194" y="447"/>
                    <a:pt x="3098" y="469"/>
                  </a:cubicBezTo>
                  <a:cubicBezTo>
                    <a:pt x="2779" y="532"/>
                    <a:pt x="2779" y="532"/>
                    <a:pt x="2779" y="532"/>
                  </a:cubicBezTo>
                  <a:cubicBezTo>
                    <a:pt x="2683" y="564"/>
                    <a:pt x="2545" y="596"/>
                    <a:pt x="2449" y="618"/>
                  </a:cubicBezTo>
                  <a:cubicBezTo>
                    <a:pt x="2161" y="703"/>
                    <a:pt x="2161" y="703"/>
                    <a:pt x="2161" y="703"/>
                  </a:cubicBezTo>
                  <a:cubicBezTo>
                    <a:pt x="2055" y="735"/>
                    <a:pt x="1927" y="777"/>
                    <a:pt x="1831" y="820"/>
                  </a:cubicBezTo>
                  <a:cubicBezTo>
                    <a:pt x="1565" y="927"/>
                    <a:pt x="1565" y="927"/>
                    <a:pt x="1565" y="927"/>
                  </a:cubicBezTo>
                  <a:cubicBezTo>
                    <a:pt x="1469" y="969"/>
                    <a:pt x="1331" y="1033"/>
                    <a:pt x="1235" y="1086"/>
                  </a:cubicBezTo>
                  <a:cubicBezTo>
                    <a:pt x="1012" y="1214"/>
                    <a:pt x="1012" y="1214"/>
                    <a:pt x="1012" y="1214"/>
                  </a:cubicBezTo>
                  <a:cubicBezTo>
                    <a:pt x="916" y="1278"/>
                    <a:pt x="777" y="1363"/>
                    <a:pt x="682" y="1438"/>
                  </a:cubicBezTo>
                  <a:cubicBezTo>
                    <a:pt x="522" y="1587"/>
                    <a:pt x="522" y="1587"/>
                    <a:pt x="522" y="1587"/>
                  </a:cubicBezTo>
                  <a:cubicBezTo>
                    <a:pt x="330" y="1779"/>
                    <a:pt x="320" y="1789"/>
                    <a:pt x="234" y="1928"/>
                  </a:cubicBezTo>
                  <a:cubicBezTo>
                    <a:pt x="149" y="2088"/>
                    <a:pt x="149" y="2088"/>
                    <a:pt x="149" y="2088"/>
                  </a:cubicBezTo>
                  <a:cubicBezTo>
                    <a:pt x="43" y="2333"/>
                    <a:pt x="11" y="2418"/>
                    <a:pt x="0" y="2716"/>
                  </a:cubicBezTo>
                  <a:cubicBezTo>
                    <a:pt x="0" y="2865"/>
                    <a:pt x="0" y="2865"/>
                    <a:pt x="0" y="2865"/>
                  </a:cubicBezTo>
                  <a:cubicBezTo>
                    <a:pt x="0" y="2961"/>
                    <a:pt x="0" y="2961"/>
                    <a:pt x="0" y="2961"/>
                  </a:cubicBezTo>
                  <a:cubicBezTo>
                    <a:pt x="0" y="2791"/>
                    <a:pt x="0" y="2791"/>
                    <a:pt x="0" y="2791"/>
                  </a:cubicBezTo>
                  <a:cubicBezTo>
                    <a:pt x="0" y="2780"/>
                    <a:pt x="0" y="2769"/>
                    <a:pt x="0" y="2759"/>
                  </a:cubicBezTo>
                </a:path>
              </a:pathLst>
            </a:custGeom>
            <a:solidFill>
              <a:srgbClr val="FF9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816" name="Freeform 81"/>
            <p:cNvSpPr>
              <a:spLocks noChangeAspect="1"/>
            </p:cNvSpPr>
            <p:nvPr/>
          </p:nvSpPr>
          <p:spPr bwMode="auto">
            <a:xfrm>
              <a:off x="2581" y="1736"/>
              <a:ext cx="960" cy="1002"/>
            </a:xfrm>
            <a:custGeom>
              <a:avLst/>
              <a:gdLst>
                <a:gd name="T0" fmla="*/ 7415 w 8000"/>
                <a:gd name="T1" fmla="*/ 894 h 8350"/>
                <a:gd name="T2" fmla="*/ 7011 w 8000"/>
                <a:gd name="T3" fmla="*/ 4441 h 8350"/>
                <a:gd name="T4" fmla="*/ 6607 w 8000"/>
                <a:gd name="T5" fmla="*/ 6007 h 8350"/>
                <a:gd name="T6" fmla="*/ 6671 w 8000"/>
                <a:gd name="T7" fmla="*/ 6156 h 8350"/>
                <a:gd name="T8" fmla="*/ 0 w 8000"/>
                <a:gd name="T9" fmla="*/ 7839 h 8350"/>
                <a:gd name="T10" fmla="*/ 298 w 8000"/>
                <a:gd name="T11" fmla="*/ 7892 h 8350"/>
                <a:gd name="T12" fmla="*/ 479 w 8000"/>
                <a:gd name="T13" fmla="*/ 7924 h 8350"/>
                <a:gd name="T14" fmla="*/ 766 w 8000"/>
                <a:gd name="T15" fmla="*/ 7956 h 8350"/>
                <a:gd name="T16" fmla="*/ 1064 w 8000"/>
                <a:gd name="T17" fmla="*/ 7988 h 8350"/>
                <a:gd name="T18" fmla="*/ 1362 w 8000"/>
                <a:gd name="T19" fmla="*/ 8020 h 8350"/>
                <a:gd name="T20" fmla="*/ 1660 w 8000"/>
                <a:gd name="T21" fmla="*/ 8030 h 8350"/>
                <a:gd name="T22" fmla="*/ 1969 w 8000"/>
                <a:gd name="T23" fmla="*/ 8052 h 8350"/>
                <a:gd name="T24" fmla="*/ 2266 w 8000"/>
                <a:gd name="T25" fmla="*/ 8052 h 8350"/>
                <a:gd name="T26" fmla="*/ 2564 w 8000"/>
                <a:gd name="T27" fmla="*/ 8052 h 8350"/>
                <a:gd name="T28" fmla="*/ 2873 w 8000"/>
                <a:gd name="T29" fmla="*/ 8041 h 8350"/>
                <a:gd name="T30" fmla="*/ 3181 w 8000"/>
                <a:gd name="T31" fmla="*/ 8030 h 8350"/>
                <a:gd name="T32" fmla="*/ 3490 w 8000"/>
                <a:gd name="T33" fmla="*/ 8009 h 8350"/>
                <a:gd name="T34" fmla="*/ 3798 w 8000"/>
                <a:gd name="T35" fmla="*/ 7977 h 8350"/>
                <a:gd name="T36" fmla="*/ 4117 w 8000"/>
                <a:gd name="T37" fmla="*/ 7945 h 8350"/>
                <a:gd name="T38" fmla="*/ 4426 w 8000"/>
                <a:gd name="T39" fmla="*/ 7892 h 8350"/>
                <a:gd name="T40" fmla="*/ 4735 w 8000"/>
                <a:gd name="T41" fmla="*/ 7839 h 8350"/>
                <a:gd name="T42" fmla="*/ 5032 w 8000"/>
                <a:gd name="T43" fmla="*/ 7775 h 8350"/>
                <a:gd name="T44" fmla="*/ 5330 w 8000"/>
                <a:gd name="T45" fmla="*/ 7700 h 8350"/>
                <a:gd name="T46" fmla="*/ 5607 w 8000"/>
                <a:gd name="T47" fmla="*/ 7626 h 8350"/>
                <a:gd name="T48" fmla="*/ 5883 w 8000"/>
                <a:gd name="T49" fmla="*/ 7519 h 8350"/>
                <a:gd name="T50" fmla="*/ 6139 w 8000"/>
                <a:gd name="T51" fmla="*/ 7423 h 8350"/>
                <a:gd name="T52" fmla="*/ 6394 w 8000"/>
                <a:gd name="T53" fmla="*/ 7295 h 8350"/>
                <a:gd name="T54" fmla="*/ 6617 w 8000"/>
                <a:gd name="T55" fmla="*/ 7168 h 8350"/>
                <a:gd name="T56" fmla="*/ 6852 w 8000"/>
                <a:gd name="T57" fmla="*/ 6997 h 8350"/>
                <a:gd name="T58" fmla="*/ 7022 w 8000"/>
                <a:gd name="T59" fmla="*/ 6848 h 8350"/>
                <a:gd name="T60" fmla="*/ 7224 w 8000"/>
                <a:gd name="T61" fmla="*/ 6592 h 8350"/>
                <a:gd name="T62" fmla="*/ 7298 w 8000"/>
                <a:gd name="T63" fmla="*/ 6443 h 8350"/>
                <a:gd name="T64" fmla="*/ 7532 w 8000"/>
                <a:gd name="T65" fmla="*/ 5187 h 8350"/>
                <a:gd name="T66" fmla="*/ 7586 w 8000"/>
                <a:gd name="T67" fmla="*/ 4974 h 8350"/>
                <a:gd name="T68" fmla="*/ 7639 w 8000"/>
                <a:gd name="T69" fmla="*/ 4761 h 8350"/>
                <a:gd name="T70" fmla="*/ 7692 w 8000"/>
                <a:gd name="T71" fmla="*/ 4558 h 8350"/>
                <a:gd name="T72" fmla="*/ 7735 w 8000"/>
                <a:gd name="T73" fmla="*/ 4356 h 8350"/>
                <a:gd name="T74" fmla="*/ 7777 w 8000"/>
                <a:gd name="T75" fmla="*/ 4154 h 8350"/>
                <a:gd name="T76" fmla="*/ 7809 w 8000"/>
                <a:gd name="T77" fmla="*/ 3962 h 8350"/>
                <a:gd name="T78" fmla="*/ 7841 w 8000"/>
                <a:gd name="T79" fmla="*/ 3770 h 8350"/>
                <a:gd name="T80" fmla="*/ 7873 w 8000"/>
                <a:gd name="T81" fmla="*/ 3578 h 8350"/>
                <a:gd name="T82" fmla="*/ 7894 w 8000"/>
                <a:gd name="T83" fmla="*/ 3397 h 8350"/>
                <a:gd name="T84" fmla="*/ 7915 w 8000"/>
                <a:gd name="T85" fmla="*/ 3206 h 8350"/>
                <a:gd name="T86" fmla="*/ 7937 w 8000"/>
                <a:gd name="T87" fmla="*/ 3035 h 8350"/>
                <a:gd name="T88" fmla="*/ 7947 w 8000"/>
                <a:gd name="T89" fmla="*/ 2854 h 8350"/>
                <a:gd name="T90" fmla="*/ 7958 w 8000"/>
                <a:gd name="T91" fmla="*/ 2684 h 8350"/>
                <a:gd name="T92" fmla="*/ 7969 w 8000"/>
                <a:gd name="T93" fmla="*/ 2513 h 8350"/>
                <a:gd name="T94" fmla="*/ 7979 w 8000"/>
                <a:gd name="T95" fmla="*/ 2354 h 8350"/>
                <a:gd name="T96" fmla="*/ 7990 w 8000"/>
                <a:gd name="T97" fmla="*/ 2194 h 8350"/>
                <a:gd name="T98" fmla="*/ 7990 w 8000"/>
                <a:gd name="T99" fmla="*/ 2034 h 8350"/>
                <a:gd name="T100" fmla="*/ 7990 w 8000"/>
                <a:gd name="T101" fmla="*/ 1885 h 8350"/>
                <a:gd name="T102" fmla="*/ 8000 w 8000"/>
                <a:gd name="T103" fmla="*/ 1725 h 8350"/>
                <a:gd name="T104" fmla="*/ 8000 w 8000"/>
                <a:gd name="T105" fmla="*/ 1576 h 8350"/>
                <a:gd name="T106" fmla="*/ 7990 w 8000"/>
                <a:gd name="T107" fmla="*/ 1416 h 8350"/>
                <a:gd name="T108" fmla="*/ 7947 w 8000"/>
                <a:gd name="T109" fmla="*/ 1203 h 8350"/>
                <a:gd name="T110" fmla="*/ 7894 w 8000"/>
                <a:gd name="T111" fmla="*/ 1044 h 8350"/>
                <a:gd name="T112" fmla="*/ 7777 w 8000"/>
                <a:gd name="T113" fmla="*/ 831 h 8350"/>
                <a:gd name="T114" fmla="*/ 7671 w 8000"/>
                <a:gd name="T115" fmla="*/ 660 h 8350"/>
                <a:gd name="T116" fmla="*/ 7469 w 8000"/>
                <a:gd name="T117" fmla="*/ 436 h 8350"/>
                <a:gd name="T118" fmla="*/ 7298 w 8000"/>
                <a:gd name="T119" fmla="*/ 287 h 8350"/>
                <a:gd name="T120" fmla="*/ 6862 w 8000"/>
                <a:gd name="T121" fmla="*/ 0 h 8350"/>
                <a:gd name="T122" fmla="*/ 7415 w 8000"/>
                <a:gd name="T123" fmla="*/ 894 h 8350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8000"/>
                <a:gd name="T187" fmla="*/ 0 h 8350"/>
                <a:gd name="T188" fmla="*/ 8000 w 8000"/>
                <a:gd name="T189" fmla="*/ 8350 h 8350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8000" h="8350">
                  <a:moveTo>
                    <a:pt x="7415" y="894"/>
                  </a:moveTo>
                  <a:cubicBezTo>
                    <a:pt x="7415" y="1853"/>
                    <a:pt x="7373" y="2993"/>
                    <a:pt x="7011" y="4441"/>
                  </a:cubicBezTo>
                  <a:cubicBezTo>
                    <a:pt x="6873" y="5006"/>
                    <a:pt x="7064" y="5517"/>
                    <a:pt x="6607" y="6007"/>
                  </a:cubicBezTo>
                  <a:cubicBezTo>
                    <a:pt x="6628" y="6049"/>
                    <a:pt x="6649" y="6113"/>
                    <a:pt x="6671" y="6156"/>
                  </a:cubicBezTo>
                  <a:cubicBezTo>
                    <a:pt x="6873" y="7796"/>
                    <a:pt x="2724" y="8350"/>
                    <a:pt x="0" y="7839"/>
                  </a:cubicBezTo>
                  <a:cubicBezTo>
                    <a:pt x="298" y="7892"/>
                    <a:pt x="298" y="7892"/>
                    <a:pt x="298" y="7892"/>
                  </a:cubicBezTo>
                  <a:cubicBezTo>
                    <a:pt x="479" y="7924"/>
                    <a:pt x="479" y="7924"/>
                    <a:pt x="479" y="7924"/>
                  </a:cubicBezTo>
                  <a:cubicBezTo>
                    <a:pt x="766" y="7956"/>
                    <a:pt x="766" y="7956"/>
                    <a:pt x="766" y="7956"/>
                  </a:cubicBezTo>
                  <a:cubicBezTo>
                    <a:pt x="862" y="7966"/>
                    <a:pt x="979" y="7977"/>
                    <a:pt x="1064" y="7988"/>
                  </a:cubicBezTo>
                  <a:cubicBezTo>
                    <a:pt x="1362" y="8020"/>
                    <a:pt x="1362" y="8020"/>
                    <a:pt x="1362" y="8020"/>
                  </a:cubicBezTo>
                  <a:cubicBezTo>
                    <a:pt x="1458" y="8020"/>
                    <a:pt x="1575" y="8030"/>
                    <a:pt x="1660" y="8030"/>
                  </a:cubicBezTo>
                  <a:cubicBezTo>
                    <a:pt x="1969" y="8052"/>
                    <a:pt x="1969" y="8052"/>
                    <a:pt x="1969" y="8052"/>
                  </a:cubicBezTo>
                  <a:cubicBezTo>
                    <a:pt x="2054" y="8052"/>
                    <a:pt x="2171" y="8052"/>
                    <a:pt x="2266" y="8052"/>
                  </a:cubicBezTo>
                  <a:cubicBezTo>
                    <a:pt x="2564" y="8052"/>
                    <a:pt x="2564" y="8052"/>
                    <a:pt x="2564" y="8052"/>
                  </a:cubicBezTo>
                  <a:cubicBezTo>
                    <a:pt x="2660" y="8052"/>
                    <a:pt x="2777" y="8052"/>
                    <a:pt x="2873" y="8041"/>
                  </a:cubicBezTo>
                  <a:cubicBezTo>
                    <a:pt x="3181" y="8030"/>
                    <a:pt x="3181" y="8030"/>
                    <a:pt x="3181" y="8030"/>
                  </a:cubicBezTo>
                  <a:cubicBezTo>
                    <a:pt x="3277" y="8020"/>
                    <a:pt x="3394" y="8020"/>
                    <a:pt x="3490" y="8009"/>
                  </a:cubicBezTo>
                  <a:cubicBezTo>
                    <a:pt x="3798" y="7977"/>
                    <a:pt x="3798" y="7977"/>
                    <a:pt x="3798" y="7977"/>
                  </a:cubicBezTo>
                  <a:cubicBezTo>
                    <a:pt x="3894" y="7966"/>
                    <a:pt x="4022" y="7956"/>
                    <a:pt x="4117" y="7945"/>
                  </a:cubicBezTo>
                  <a:cubicBezTo>
                    <a:pt x="4426" y="7892"/>
                    <a:pt x="4426" y="7892"/>
                    <a:pt x="4426" y="7892"/>
                  </a:cubicBezTo>
                  <a:cubicBezTo>
                    <a:pt x="4522" y="7881"/>
                    <a:pt x="4649" y="7860"/>
                    <a:pt x="4735" y="7839"/>
                  </a:cubicBezTo>
                  <a:cubicBezTo>
                    <a:pt x="5032" y="7775"/>
                    <a:pt x="5032" y="7775"/>
                    <a:pt x="5032" y="7775"/>
                  </a:cubicBezTo>
                  <a:cubicBezTo>
                    <a:pt x="5117" y="7753"/>
                    <a:pt x="5245" y="7721"/>
                    <a:pt x="5330" y="7700"/>
                  </a:cubicBezTo>
                  <a:cubicBezTo>
                    <a:pt x="5607" y="7626"/>
                    <a:pt x="5607" y="7626"/>
                    <a:pt x="5607" y="7626"/>
                  </a:cubicBezTo>
                  <a:cubicBezTo>
                    <a:pt x="5692" y="7594"/>
                    <a:pt x="5798" y="7551"/>
                    <a:pt x="5883" y="7519"/>
                  </a:cubicBezTo>
                  <a:cubicBezTo>
                    <a:pt x="6139" y="7423"/>
                    <a:pt x="6139" y="7423"/>
                    <a:pt x="6139" y="7423"/>
                  </a:cubicBezTo>
                  <a:cubicBezTo>
                    <a:pt x="6213" y="7381"/>
                    <a:pt x="6320" y="7338"/>
                    <a:pt x="6394" y="7295"/>
                  </a:cubicBezTo>
                  <a:cubicBezTo>
                    <a:pt x="6617" y="7168"/>
                    <a:pt x="6617" y="7168"/>
                    <a:pt x="6617" y="7168"/>
                  </a:cubicBezTo>
                  <a:cubicBezTo>
                    <a:pt x="6681" y="7125"/>
                    <a:pt x="6788" y="7050"/>
                    <a:pt x="6852" y="6997"/>
                  </a:cubicBezTo>
                  <a:cubicBezTo>
                    <a:pt x="7022" y="6848"/>
                    <a:pt x="7022" y="6848"/>
                    <a:pt x="7022" y="6848"/>
                  </a:cubicBezTo>
                  <a:cubicBezTo>
                    <a:pt x="7086" y="6774"/>
                    <a:pt x="7171" y="6678"/>
                    <a:pt x="7224" y="6592"/>
                  </a:cubicBezTo>
                  <a:cubicBezTo>
                    <a:pt x="7298" y="6443"/>
                    <a:pt x="7298" y="6443"/>
                    <a:pt x="7298" y="6443"/>
                  </a:cubicBezTo>
                  <a:cubicBezTo>
                    <a:pt x="7447" y="6039"/>
                    <a:pt x="7426" y="5602"/>
                    <a:pt x="7532" y="5187"/>
                  </a:cubicBezTo>
                  <a:cubicBezTo>
                    <a:pt x="7586" y="4974"/>
                    <a:pt x="7586" y="4974"/>
                    <a:pt x="7586" y="4974"/>
                  </a:cubicBezTo>
                  <a:cubicBezTo>
                    <a:pt x="7607" y="4910"/>
                    <a:pt x="7628" y="4824"/>
                    <a:pt x="7639" y="4761"/>
                  </a:cubicBezTo>
                  <a:cubicBezTo>
                    <a:pt x="7692" y="4558"/>
                    <a:pt x="7692" y="4558"/>
                    <a:pt x="7692" y="4558"/>
                  </a:cubicBezTo>
                  <a:cubicBezTo>
                    <a:pt x="7703" y="4494"/>
                    <a:pt x="7724" y="4420"/>
                    <a:pt x="7735" y="4356"/>
                  </a:cubicBezTo>
                  <a:cubicBezTo>
                    <a:pt x="7777" y="4154"/>
                    <a:pt x="7777" y="4154"/>
                    <a:pt x="7777" y="4154"/>
                  </a:cubicBezTo>
                  <a:cubicBezTo>
                    <a:pt x="7788" y="4100"/>
                    <a:pt x="7798" y="4015"/>
                    <a:pt x="7809" y="3962"/>
                  </a:cubicBezTo>
                  <a:cubicBezTo>
                    <a:pt x="7841" y="3770"/>
                    <a:pt x="7841" y="3770"/>
                    <a:pt x="7841" y="3770"/>
                  </a:cubicBezTo>
                  <a:cubicBezTo>
                    <a:pt x="7852" y="3706"/>
                    <a:pt x="7862" y="3632"/>
                    <a:pt x="7873" y="3578"/>
                  </a:cubicBezTo>
                  <a:cubicBezTo>
                    <a:pt x="7894" y="3397"/>
                    <a:pt x="7894" y="3397"/>
                    <a:pt x="7894" y="3397"/>
                  </a:cubicBezTo>
                  <a:cubicBezTo>
                    <a:pt x="7905" y="3333"/>
                    <a:pt x="7915" y="3270"/>
                    <a:pt x="7915" y="3206"/>
                  </a:cubicBezTo>
                  <a:cubicBezTo>
                    <a:pt x="7937" y="3035"/>
                    <a:pt x="7937" y="3035"/>
                    <a:pt x="7937" y="3035"/>
                  </a:cubicBezTo>
                  <a:cubicBezTo>
                    <a:pt x="7937" y="2982"/>
                    <a:pt x="7947" y="2907"/>
                    <a:pt x="7947" y="2854"/>
                  </a:cubicBezTo>
                  <a:cubicBezTo>
                    <a:pt x="7958" y="2684"/>
                    <a:pt x="7958" y="2684"/>
                    <a:pt x="7958" y="2684"/>
                  </a:cubicBezTo>
                  <a:cubicBezTo>
                    <a:pt x="7969" y="2630"/>
                    <a:pt x="7969" y="2567"/>
                    <a:pt x="7969" y="2513"/>
                  </a:cubicBezTo>
                  <a:cubicBezTo>
                    <a:pt x="7979" y="2354"/>
                    <a:pt x="7979" y="2354"/>
                    <a:pt x="7979" y="2354"/>
                  </a:cubicBezTo>
                  <a:cubicBezTo>
                    <a:pt x="7979" y="2300"/>
                    <a:pt x="7990" y="2236"/>
                    <a:pt x="7990" y="2194"/>
                  </a:cubicBezTo>
                  <a:cubicBezTo>
                    <a:pt x="7990" y="2034"/>
                    <a:pt x="7990" y="2034"/>
                    <a:pt x="7990" y="2034"/>
                  </a:cubicBezTo>
                  <a:cubicBezTo>
                    <a:pt x="7990" y="1991"/>
                    <a:pt x="7990" y="1928"/>
                    <a:pt x="7990" y="1885"/>
                  </a:cubicBezTo>
                  <a:cubicBezTo>
                    <a:pt x="8000" y="1725"/>
                    <a:pt x="8000" y="1725"/>
                    <a:pt x="8000" y="1725"/>
                  </a:cubicBezTo>
                  <a:cubicBezTo>
                    <a:pt x="8000" y="1683"/>
                    <a:pt x="8000" y="1629"/>
                    <a:pt x="8000" y="1576"/>
                  </a:cubicBezTo>
                  <a:cubicBezTo>
                    <a:pt x="7990" y="1416"/>
                    <a:pt x="7990" y="1416"/>
                    <a:pt x="7990" y="1416"/>
                  </a:cubicBezTo>
                  <a:cubicBezTo>
                    <a:pt x="7979" y="1352"/>
                    <a:pt x="7958" y="1267"/>
                    <a:pt x="7947" y="1203"/>
                  </a:cubicBezTo>
                  <a:cubicBezTo>
                    <a:pt x="7894" y="1044"/>
                    <a:pt x="7894" y="1044"/>
                    <a:pt x="7894" y="1044"/>
                  </a:cubicBezTo>
                  <a:cubicBezTo>
                    <a:pt x="7862" y="980"/>
                    <a:pt x="7820" y="884"/>
                    <a:pt x="7777" y="831"/>
                  </a:cubicBezTo>
                  <a:cubicBezTo>
                    <a:pt x="7671" y="660"/>
                    <a:pt x="7671" y="660"/>
                    <a:pt x="7671" y="660"/>
                  </a:cubicBezTo>
                  <a:cubicBezTo>
                    <a:pt x="7607" y="596"/>
                    <a:pt x="7532" y="500"/>
                    <a:pt x="7469" y="436"/>
                  </a:cubicBezTo>
                  <a:cubicBezTo>
                    <a:pt x="7298" y="287"/>
                    <a:pt x="7298" y="287"/>
                    <a:pt x="7298" y="287"/>
                  </a:cubicBezTo>
                  <a:cubicBezTo>
                    <a:pt x="7032" y="96"/>
                    <a:pt x="7032" y="96"/>
                    <a:pt x="6862" y="0"/>
                  </a:cubicBezTo>
                  <a:cubicBezTo>
                    <a:pt x="7256" y="223"/>
                    <a:pt x="7415" y="543"/>
                    <a:pt x="7415" y="894"/>
                  </a:cubicBezTo>
                </a:path>
              </a:pathLst>
            </a:custGeom>
            <a:solidFill>
              <a:srgbClr val="FF9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817" name="Freeform 82"/>
            <p:cNvSpPr>
              <a:spLocks noChangeAspect="1"/>
            </p:cNvSpPr>
            <p:nvPr/>
          </p:nvSpPr>
          <p:spPr bwMode="auto">
            <a:xfrm>
              <a:off x="2190" y="1596"/>
              <a:ext cx="1281" cy="847"/>
            </a:xfrm>
            <a:custGeom>
              <a:avLst/>
              <a:gdLst>
                <a:gd name="T0" fmla="*/ 64 w 10675"/>
                <a:gd name="T1" fmla="*/ 2257 h 7058"/>
                <a:gd name="T2" fmla="*/ 9132 w 10675"/>
                <a:gd name="T3" fmla="*/ 1810 h 7058"/>
                <a:gd name="T4" fmla="*/ 9472 w 10675"/>
                <a:gd name="T5" fmla="*/ 4514 h 7058"/>
                <a:gd name="T6" fmla="*/ 9292 w 10675"/>
                <a:gd name="T7" fmla="*/ 5302 h 7058"/>
                <a:gd name="T8" fmla="*/ 8983 w 10675"/>
                <a:gd name="T9" fmla="*/ 5802 h 7058"/>
                <a:gd name="T10" fmla="*/ 9962 w 10675"/>
                <a:gd name="T11" fmla="*/ 7058 h 7058"/>
                <a:gd name="T12" fmla="*/ 10271 w 10675"/>
                <a:gd name="T13" fmla="*/ 5611 h 7058"/>
                <a:gd name="T14" fmla="*/ 10675 w 10675"/>
                <a:gd name="T15" fmla="*/ 2065 h 7058"/>
                <a:gd name="T16" fmla="*/ 10122 w 10675"/>
                <a:gd name="T17" fmla="*/ 1171 h 7058"/>
                <a:gd name="T18" fmla="*/ 10122 w 10675"/>
                <a:gd name="T19" fmla="*/ 1171 h 7058"/>
                <a:gd name="T20" fmla="*/ 9504 w 10675"/>
                <a:gd name="T21" fmla="*/ 884 h 7058"/>
                <a:gd name="T22" fmla="*/ 9228 w 10675"/>
                <a:gd name="T23" fmla="*/ 777 h 7058"/>
                <a:gd name="T24" fmla="*/ 8876 w 10675"/>
                <a:gd name="T25" fmla="*/ 671 h 7058"/>
                <a:gd name="T26" fmla="*/ 8578 w 10675"/>
                <a:gd name="T27" fmla="*/ 596 h 7058"/>
                <a:gd name="T28" fmla="*/ 8249 w 10675"/>
                <a:gd name="T29" fmla="*/ 511 h 7058"/>
                <a:gd name="T30" fmla="*/ 7940 w 10675"/>
                <a:gd name="T31" fmla="*/ 458 h 7058"/>
                <a:gd name="T32" fmla="*/ 7610 w 10675"/>
                <a:gd name="T33" fmla="*/ 405 h 7058"/>
                <a:gd name="T34" fmla="*/ 7301 w 10675"/>
                <a:gd name="T35" fmla="*/ 362 h 7058"/>
                <a:gd name="T36" fmla="*/ 6982 w 10675"/>
                <a:gd name="T37" fmla="*/ 330 h 7058"/>
                <a:gd name="T38" fmla="*/ 6663 w 10675"/>
                <a:gd name="T39" fmla="*/ 298 h 7058"/>
                <a:gd name="T40" fmla="*/ 6343 w 10675"/>
                <a:gd name="T41" fmla="*/ 277 h 7058"/>
                <a:gd name="T42" fmla="*/ 6024 w 10675"/>
                <a:gd name="T43" fmla="*/ 266 h 7058"/>
                <a:gd name="T44" fmla="*/ 5705 w 10675"/>
                <a:gd name="T45" fmla="*/ 266 h 7058"/>
                <a:gd name="T46" fmla="*/ 5386 w 10675"/>
                <a:gd name="T47" fmla="*/ 266 h 7058"/>
                <a:gd name="T48" fmla="*/ 5066 w 10675"/>
                <a:gd name="T49" fmla="*/ 266 h 7058"/>
                <a:gd name="T50" fmla="*/ 4736 w 10675"/>
                <a:gd name="T51" fmla="*/ 288 h 7058"/>
                <a:gd name="T52" fmla="*/ 4406 w 10675"/>
                <a:gd name="T53" fmla="*/ 309 h 7058"/>
                <a:gd name="T54" fmla="*/ 4076 w 10675"/>
                <a:gd name="T55" fmla="*/ 341 h 7058"/>
                <a:gd name="T56" fmla="*/ 3736 w 10675"/>
                <a:gd name="T57" fmla="*/ 383 h 7058"/>
                <a:gd name="T58" fmla="*/ 3406 w 10675"/>
                <a:gd name="T59" fmla="*/ 426 h 7058"/>
                <a:gd name="T60" fmla="*/ 3076 w 10675"/>
                <a:gd name="T61" fmla="*/ 490 h 7058"/>
                <a:gd name="T62" fmla="*/ 2757 w 10675"/>
                <a:gd name="T63" fmla="*/ 554 h 7058"/>
                <a:gd name="T64" fmla="*/ 2427 w 10675"/>
                <a:gd name="T65" fmla="*/ 639 h 7058"/>
                <a:gd name="T66" fmla="*/ 2139 w 10675"/>
                <a:gd name="T67" fmla="*/ 724 h 7058"/>
                <a:gd name="T68" fmla="*/ 1809 w 10675"/>
                <a:gd name="T69" fmla="*/ 841 h 7058"/>
                <a:gd name="T70" fmla="*/ 1543 w 10675"/>
                <a:gd name="T71" fmla="*/ 948 h 7058"/>
                <a:gd name="T72" fmla="*/ 1213 w 10675"/>
                <a:gd name="T73" fmla="*/ 1107 h 7058"/>
                <a:gd name="T74" fmla="*/ 990 w 10675"/>
                <a:gd name="T75" fmla="*/ 1235 h 7058"/>
                <a:gd name="T76" fmla="*/ 660 w 10675"/>
                <a:gd name="T77" fmla="*/ 1459 h 7058"/>
                <a:gd name="T78" fmla="*/ 500 w 10675"/>
                <a:gd name="T79" fmla="*/ 1608 h 7058"/>
                <a:gd name="T80" fmla="*/ 213 w 10675"/>
                <a:gd name="T81" fmla="*/ 1948 h 7058"/>
                <a:gd name="T82" fmla="*/ 128 w 10675"/>
                <a:gd name="T83" fmla="*/ 2108 h 7058"/>
                <a:gd name="T84" fmla="*/ 0 w 10675"/>
                <a:gd name="T85" fmla="*/ 2513 h 7058"/>
                <a:gd name="T86" fmla="*/ 43 w 10675"/>
                <a:gd name="T87" fmla="*/ 2342 h 7058"/>
                <a:gd name="T88" fmla="*/ 64 w 10675"/>
                <a:gd name="T89" fmla="*/ 2257 h 7058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0675"/>
                <a:gd name="T136" fmla="*/ 0 h 7058"/>
                <a:gd name="T137" fmla="*/ 10675 w 10675"/>
                <a:gd name="T138" fmla="*/ 7058 h 7058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0675" h="7058">
                  <a:moveTo>
                    <a:pt x="64" y="2257"/>
                  </a:moveTo>
                  <a:cubicBezTo>
                    <a:pt x="1075" y="0"/>
                    <a:pt x="8727" y="426"/>
                    <a:pt x="9132" y="1810"/>
                  </a:cubicBezTo>
                  <a:cubicBezTo>
                    <a:pt x="9164" y="1938"/>
                    <a:pt x="9409" y="3428"/>
                    <a:pt x="9472" y="4514"/>
                  </a:cubicBezTo>
                  <a:cubicBezTo>
                    <a:pt x="9504" y="5110"/>
                    <a:pt x="9451" y="5153"/>
                    <a:pt x="9292" y="5302"/>
                  </a:cubicBezTo>
                  <a:cubicBezTo>
                    <a:pt x="8972" y="5589"/>
                    <a:pt x="8951" y="5611"/>
                    <a:pt x="8983" y="5802"/>
                  </a:cubicBezTo>
                  <a:cubicBezTo>
                    <a:pt x="9100" y="6388"/>
                    <a:pt x="9717" y="6579"/>
                    <a:pt x="9962" y="7058"/>
                  </a:cubicBezTo>
                  <a:cubicBezTo>
                    <a:pt x="10292" y="6611"/>
                    <a:pt x="10143" y="6132"/>
                    <a:pt x="10271" y="5611"/>
                  </a:cubicBezTo>
                  <a:cubicBezTo>
                    <a:pt x="10633" y="4163"/>
                    <a:pt x="10675" y="3024"/>
                    <a:pt x="10675" y="2065"/>
                  </a:cubicBezTo>
                  <a:cubicBezTo>
                    <a:pt x="10675" y="1714"/>
                    <a:pt x="10515" y="1395"/>
                    <a:pt x="10122" y="1171"/>
                  </a:cubicBezTo>
                  <a:cubicBezTo>
                    <a:pt x="10122" y="1171"/>
                    <a:pt x="10122" y="1171"/>
                    <a:pt x="10122" y="1171"/>
                  </a:cubicBezTo>
                  <a:cubicBezTo>
                    <a:pt x="9824" y="1012"/>
                    <a:pt x="9781" y="990"/>
                    <a:pt x="9504" y="884"/>
                  </a:cubicBezTo>
                  <a:cubicBezTo>
                    <a:pt x="9228" y="777"/>
                    <a:pt x="9228" y="777"/>
                    <a:pt x="9228" y="777"/>
                  </a:cubicBezTo>
                  <a:cubicBezTo>
                    <a:pt x="9121" y="745"/>
                    <a:pt x="8983" y="703"/>
                    <a:pt x="8876" y="671"/>
                  </a:cubicBezTo>
                  <a:cubicBezTo>
                    <a:pt x="8578" y="596"/>
                    <a:pt x="8578" y="596"/>
                    <a:pt x="8578" y="596"/>
                  </a:cubicBezTo>
                  <a:cubicBezTo>
                    <a:pt x="8483" y="564"/>
                    <a:pt x="8344" y="532"/>
                    <a:pt x="8249" y="511"/>
                  </a:cubicBezTo>
                  <a:cubicBezTo>
                    <a:pt x="7940" y="458"/>
                    <a:pt x="7940" y="458"/>
                    <a:pt x="7940" y="458"/>
                  </a:cubicBezTo>
                  <a:cubicBezTo>
                    <a:pt x="7844" y="437"/>
                    <a:pt x="7706" y="415"/>
                    <a:pt x="7610" y="405"/>
                  </a:cubicBezTo>
                  <a:cubicBezTo>
                    <a:pt x="7301" y="362"/>
                    <a:pt x="7301" y="362"/>
                    <a:pt x="7301" y="362"/>
                  </a:cubicBezTo>
                  <a:cubicBezTo>
                    <a:pt x="7205" y="351"/>
                    <a:pt x="7078" y="341"/>
                    <a:pt x="6982" y="330"/>
                  </a:cubicBezTo>
                  <a:cubicBezTo>
                    <a:pt x="6663" y="298"/>
                    <a:pt x="6663" y="298"/>
                    <a:pt x="6663" y="298"/>
                  </a:cubicBezTo>
                  <a:cubicBezTo>
                    <a:pt x="6567" y="298"/>
                    <a:pt x="6439" y="288"/>
                    <a:pt x="6343" y="277"/>
                  </a:cubicBezTo>
                  <a:cubicBezTo>
                    <a:pt x="6024" y="266"/>
                    <a:pt x="6024" y="266"/>
                    <a:pt x="6024" y="266"/>
                  </a:cubicBezTo>
                  <a:cubicBezTo>
                    <a:pt x="5928" y="266"/>
                    <a:pt x="5801" y="266"/>
                    <a:pt x="5705" y="266"/>
                  </a:cubicBezTo>
                  <a:cubicBezTo>
                    <a:pt x="5386" y="266"/>
                    <a:pt x="5386" y="266"/>
                    <a:pt x="5386" y="266"/>
                  </a:cubicBezTo>
                  <a:cubicBezTo>
                    <a:pt x="5290" y="266"/>
                    <a:pt x="5162" y="266"/>
                    <a:pt x="5066" y="266"/>
                  </a:cubicBezTo>
                  <a:cubicBezTo>
                    <a:pt x="4736" y="288"/>
                    <a:pt x="4736" y="288"/>
                    <a:pt x="4736" y="288"/>
                  </a:cubicBezTo>
                  <a:cubicBezTo>
                    <a:pt x="4641" y="298"/>
                    <a:pt x="4502" y="298"/>
                    <a:pt x="4406" y="309"/>
                  </a:cubicBezTo>
                  <a:cubicBezTo>
                    <a:pt x="4076" y="341"/>
                    <a:pt x="4076" y="341"/>
                    <a:pt x="4076" y="341"/>
                  </a:cubicBezTo>
                  <a:cubicBezTo>
                    <a:pt x="3981" y="351"/>
                    <a:pt x="3842" y="373"/>
                    <a:pt x="3736" y="383"/>
                  </a:cubicBezTo>
                  <a:cubicBezTo>
                    <a:pt x="3406" y="426"/>
                    <a:pt x="3406" y="426"/>
                    <a:pt x="3406" y="426"/>
                  </a:cubicBezTo>
                  <a:cubicBezTo>
                    <a:pt x="3310" y="447"/>
                    <a:pt x="3172" y="469"/>
                    <a:pt x="3076" y="490"/>
                  </a:cubicBezTo>
                  <a:cubicBezTo>
                    <a:pt x="2757" y="554"/>
                    <a:pt x="2757" y="554"/>
                    <a:pt x="2757" y="554"/>
                  </a:cubicBezTo>
                  <a:cubicBezTo>
                    <a:pt x="2661" y="586"/>
                    <a:pt x="2523" y="618"/>
                    <a:pt x="2427" y="639"/>
                  </a:cubicBezTo>
                  <a:cubicBezTo>
                    <a:pt x="2139" y="724"/>
                    <a:pt x="2139" y="724"/>
                    <a:pt x="2139" y="724"/>
                  </a:cubicBezTo>
                  <a:cubicBezTo>
                    <a:pt x="2033" y="756"/>
                    <a:pt x="1905" y="799"/>
                    <a:pt x="1809" y="841"/>
                  </a:cubicBezTo>
                  <a:cubicBezTo>
                    <a:pt x="1543" y="948"/>
                    <a:pt x="1543" y="948"/>
                    <a:pt x="1543" y="948"/>
                  </a:cubicBezTo>
                  <a:cubicBezTo>
                    <a:pt x="1448" y="990"/>
                    <a:pt x="1309" y="1054"/>
                    <a:pt x="1213" y="1107"/>
                  </a:cubicBezTo>
                  <a:cubicBezTo>
                    <a:pt x="990" y="1235"/>
                    <a:pt x="990" y="1235"/>
                    <a:pt x="990" y="1235"/>
                  </a:cubicBezTo>
                  <a:cubicBezTo>
                    <a:pt x="894" y="1299"/>
                    <a:pt x="756" y="1384"/>
                    <a:pt x="660" y="1459"/>
                  </a:cubicBezTo>
                  <a:cubicBezTo>
                    <a:pt x="500" y="1608"/>
                    <a:pt x="500" y="1608"/>
                    <a:pt x="500" y="1608"/>
                  </a:cubicBezTo>
                  <a:cubicBezTo>
                    <a:pt x="309" y="1799"/>
                    <a:pt x="298" y="1810"/>
                    <a:pt x="213" y="1948"/>
                  </a:cubicBezTo>
                  <a:cubicBezTo>
                    <a:pt x="128" y="2108"/>
                    <a:pt x="128" y="2108"/>
                    <a:pt x="128" y="2108"/>
                  </a:cubicBezTo>
                  <a:cubicBezTo>
                    <a:pt x="43" y="2310"/>
                    <a:pt x="32" y="2332"/>
                    <a:pt x="0" y="2513"/>
                  </a:cubicBezTo>
                  <a:cubicBezTo>
                    <a:pt x="43" y="2342"/>
                    <a:pt x="43" y="2342"/>
                    <a:pt x="43" y="2342"/>
                  </a:cubicBezTo>
                  <a:cubicBezTo>
                    <a:pt x="43" y="2310"/>
                    <a:pt x="53" y="2278"/>
                    <a:pt x="64" y="2257"/>
                  </a:cubicBezTo>
                </a:path>
              </a:pathLst>
            </a:custGeom>
            <a:solidFill>
              <a:srgbClr val="FF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818" name="Freeform 83"/>
            <p:cNvSpPr>
              <a:spLocks noChangeAspect="1"/>
            </p:cNvSpPr>
            <p:nvPr/>
          </p:nvSpPr>
          <p:spPr bwMode="auto">
            <a:xfrm>
              <a:off x="2800" y="1736"/>
              <a:ext cx="741" cy="979"/>
            </a:xfrm>
            <a:custGeom>
              <a:avLst/>
              <a:gdLst>
                <a:gd name="T0" fmla="*/ 5590 w 6175"/>
                <a:gd name="T1" fmla="*/ 894 h 8158"/>
                <a:gd name="T2" fmla="*/ 5185 w 6175"/>
                <a:gd name="T3" fmla="*/ 4441 h 8158"/>
                <a:gd name="T4" fmla="*/ 4877 w 6175"/>
                <a:gd name="T5" fmla="*/ 5890 h 8158"/>
                <a:gd name="T6" fmla="*/ 4877 w 6175"/>
                <a:gd name="T7" fmla="*/ 5890 h 8158"/>
                <a:gd name="T8" fmla="*/ 0 w 6175"/>
                <a:gd name="T9" fmla="*/ 8041 h 8158"/>
                <a:gd name="T10" fmla="*/ 299 w 6175"/>
                <a:gd name="T11" fmla="*/ 8052 h 8158"/>
                <a:gd name="T12" fmla="*/ 437 w 6175"/>
                <a:gd name="T13" fmla="*/ 8052 h 8158"/>
                <a:gd name="T14" fmla="*/ 735 w 6175"/>
                <a:gd name="T15" fmla="*/ 8052 h 8158"/>
                <a:gd name="T16" fmla="*/ 1044 w 6175"/>
                <a:gd name="T17" fmla="*/ 8041 h 8158"/>
                <a:gd name="T18" fmla="*/ 1353 w 6175"/>
                <a:gd name="T19" fmla="*/ 8030 h 8158"/>
                <a:gd name="T20" fmla="*/ 1661 w 6175"/>
                <a:gd name="T21" fmla="*/ 8009 h 8158"/>
                <a:gd name="T22" fmla="*/ 1970 w 6175"/>
                <a:gd name="T23" fmla="*/ 7977 h 8158"/>
                <a:gd name="T24" fmla="*/ 2289 w 6175"/>
                <a:gd name="T25" fmla="*/ 7945 h 8158"/>
                <a:gd name="T26" fmla="*/ 2598 w 6175"/>
                <a:gd name="T27" fmla="*/ 7892 h 8158"/>
                <a:gd name="T28" fmla="*/ 2907 w 6175"/>
                <a:gd name="T29" fmla="*/ 7839 h 8158"/>
                <a:gd name="T30" fmla="*/ 3205 w 6175"/>
                <a:gd name="T31" fmla="*/ 7775 h 8158"/>
                <a:gd name="T32" fmla="*/ 3503 w 6175"/>
                <a:gd name="T33" fmla="*/ 7700 h 8158"/>
                <a:gd name="T34" fmla="*/ 3780 w 6175"/>
                <a:gd name="T35" fmla="*/ 7626 h 8158"/>
                <a:gd name="T36" fmla="*/ 4057 w 6175"/>
                <a:gd name="T37" fmla="*/ 7519 h 8158"/>
                <a:gd name="T38" fmla="*/ 4312 w 6175"/>
                <a:gd name="T39" fmla="*/ 7423 h 8158"/>
                <a:gd name="T40" fmla="*/ 4568 w 6175"/>
                <a:gd name="T41" fmla="*/ 7295 h 8158"/>
                <a:gd name="T42" fmla="*/ 4791 w 6175"/>
                <a:gd name="T43" fmla="*/ 7168 h 8158"/>
                <a:gd name="T44" fmla="*/ 5026 w 6175"/>
                <a:gd name="T45" fmla="*/ 6997 h 8158"/>
                <a:gd name="T46" fmla="*/ 5196 w 6175"/>
                <a:gd name="T47" fmla="*/ 6848 h 8158"/>
                <a:gd name="T48" fmla="*/ 5398 w 6175"/>
                <a:gd name="T49" fmla="*/ 6593 h 8158"/>
                <a:gd name="T50" fmla="*/ 5473 w 6175"/>
                <a:gd name="T51" fmla="*/ 6443 h 8158"/>
                <a:gd name="T52" fmla="*/ 5707 w 6175"/>
                <a:gd name="T53" fmla="*/ 5187 h 8158"/>
                <a:gd name="T54" fmla="*/ 5760 w 6175"/>
                <a:gd name="T55" fmla="*/ 4974 h 8158"/>
                <a:gd name="T56" fmla="*/ 5813 w 6175"/>
                <a:gd name="T57" fmla="*/ 4761 h 8158"/>
                <a:gd name="T58" fmla="*/ 5867 w 6175"/>
                <a:gd name="T59" fmla="*/ 4558 h 8158"/>
                <a:gd name="T60" fmla="*/ 5909 w 6175"/>
                <a:gd name="T61" fmla="*/ 4356 h 8158"/>
                <a:gd name="T62" fmla="*/ 5952 w 6175"/>
                <a:gd name="T63" fmla="*/ 4154 h 8158"/>
                <a:gd name="T64" fmla="*/ 5984 w 6175"/>
                <a:gd name="T65" fmla="*/ 3962 h 8158"/>
                <a:gd name="T66" fmla="*/ 6016 w 6175"/>
                <a:gd name="T67" fmla="*/ 3770 h 8158"/>
                <a:gd name="T68" fmla="*/ 6048 w 6175"/>
                <a:gd name="T69" fmla="*/ 3578 h 8158"/>
                <a:gd name="T70" fmla="*/ 6069 w 6175"/>
                <a:gd name="T71" fmla="*/ 3397 h 8158"/>
                <a:gd name="T72" fmla="*/ 6090 w 6175"/>
                <a:gd name="T73" fmla="*/ 3206 h 8158"/>
                <a:gd name="T74" fmla="*/ 6112 w 6175"/>
                <a:gd name="T75" fmla="*/ 3035 h 8158"/>
                <a:gd name="T76" fmla="*/ 6122 w 6175"/>
                <a:gd name="T77" fmla="*/ 2854 h 8158"/>
                <a:gd name="T78" fmla="*/ 6133 w 6175"/>
                <a:gd name="T79" fmla="*/ 2684 h 8158"/>
                <a:gd name="T80" fmla="*/ 6144 w 6175"/>
                <a:gd name="T81" fmla="*/ 2513 h 8158"/>
                <a:gd name="T82" fmla="*/ 6154 w 6175"/>
                <a:gd name="T83" fmla="*/ 2354 h 8158"/>
                <a:gd name="T84" fmla="*/ 6165 w 6175"/>
                <a:gd name="T85" fmla="*/ 2194 h 8158"/>
                <a:gd name="T86" fmla="*/ 6165 w 6175"/>
                <a:gd name="T87" fmla="*/ 2034 h 8158"/>
                <a:gd name="T88" fmla="*/ 6165 w 6175"/>
                <a:gd name="T89" fmla="*/ 1885 h 8158"/>
                <a:gd name="T90" fmla="*/ 6175 w 6175"/>
                <a:gd name="T91" fmla="*/ 1725 h 8158"/>
                <a:gd name="T92" fmla="*/ 6175 w 6175"/>
                <a:gd name="T93" fmla="*/ 1576 h 8158"/>
                <a:gd name="T94" fmla="*/ 6165 w 6175"/>
                <a:gd name="T95" fmla="*/ 1416 h 8158"/>
                <a:gd name="T96" fmla="*/ 6122 w 6175"/>
                <a:gd name="T97" fmla="*/ 1203 h 8158"/>
                <a:gd name="T98" fmla="*/ 6069 w 6175"/>
                <a:gd name="T99" fmla="*/ 1044 h 8158"/>
                <a:gd name="T100" fmla="*/ 5952 w 6175"/>
                <a:gd name="T101" fmla="*/ 831 h 8158"/>
                <a:gd name="T102" fmla="*/ 5845 w 6175"/>
                <a:gd name="T103" fmla="*/ 660 h 8158"/>
                <a:gd name="T104" fmla="*/ 5643 w 6175"/>
                <a:gd name="T105" fmla="*/ 436 h 8158"/>
                <a:gd name="T106" fmla="*/ 5473 w 6175"/>
                <a:gd name="T107" fmla="*/ 287 h 8158"/>
                <a:gd name="T108" fmla="*/ 5036 w 6175"/>
                <a:gd name="T109" fmla="*/ 0 h 8158"/>
                <a:gd name="T110" fmla="*/ 5590 w 6175"/>
                <a:gd name="T111" fmla="*/ 894 h 81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6175"/>
                <a:gd name="T169" fmla="*/ 0 h 8158"/>
                <a:gd name="T170" fmla="*/ 6175 w 6175"/>
                <a:gd name="T171" fmla="*/ 8158 h 81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6175" h="8158">
                  <a:moveTo>
                    <a:pt x="5590" y="894"/>
                  </a:moveTo>
                  <a:cubicBezTo>
                    <a:pt x="5590" y="1853"/>
                    <a:pt x="5547" y="2993"/>
                    <a:pt x="5185" y="4441"/>
                  </a:cubicBezTo>
                  <a:cubicBezTo>
                    <a:pt x="5058" y="4963"/>
                    <a:pt x="5207" y="5442"/>
                    <a:pt x="4877" y="5890"/>
                  </a:cubicBezTo>
                  <a:cubicBezTo>
                    <a:pt x="4877" y="5890"/>
                    <a:pt x="4877" y="5890"/>
                    <a:pt x="4877" y="5890"/>
                  </a:cubicBezTo>
                  <a:cubicBezTo>
                    <a:pt x="5590" y="7146"/>
                    <a:pt x="3312" y="8158"/>
                    <a:pt x="0" y="8041"/>
                  </a:cubicBezTo>
                  <a:cubicBezTo>
                    <a:pt x="299" y="8052"/>
                    <a:pt x="299" y="8052"/>
                    <a:pt x="299" y="8052"/>
                  </a:cubicBezTo>
                  <a:cubicBezTo>
                    <a:pt x="437" y="8052"/>
                    <a:pt x="437" y="8052"/>
                    <a:pt x="437" y="8052"/>
                  </a:cubicBezTo>
                  <a:cubicBezTo>
                    <a:pt x="735" y="8052"/>
                    <a:pt x="735" y="8052"/>
                    <a:pt x="735" y="8052"/>
                  </a:cubicBezTo>
                  <a:cubicBezTo>
                    <a:pt x="831" y="8052"/>
                    <a:pt x="948" y="8052"/>
                    <a:pt x="1044" y="8041"/>
                  </a:cubicBezTo>
                  <a:cubicBezTo>
                    <a:pt x="1353" y="8030"/>
                    <a:pt x="1353" y="8030"/>
                    <a:pt x="1353" y="8030"/>
                  </a:cubicBezTo>
                  <a:cubicBezTo>
                    <a:pt x="1448" y="8020"/>
                    <a:pt x="1566" y="8020"/>
                    <a:pt x="1661" y="8009"/>
                  </a:cubicBezTo>
                  <a:cubicBezTo>
                    <a:pt x="1970" y="7977"/>
                    <a:pt x="1970" y="7977"/>
                    <a:pt x="1970" y="7977"/>
                  </a:cubicBezTo>
                  <a:cubicBezTo>
                    <a:pt x="2066" y="7966"/>
                    <a:pt x="2194" y="7956"/>
                    <a:pt x="2289" y="7945"/>
                  </a:cubicBezTo>
                  <a:cubicBezTo>
                    <a:pt x="2598" y="7892"/>
                    <a:pt x="2598" y="7892"/>
                    <a:pt x="2598" y="7892"/>
                  </a:cubicBezTo>
                  <a:cubicBezTo>
                    <a:pt x="2694" y="7881"/>
                    <a:pt x="2822" y="7860"/>
                    <a:pt x="2907" y="7839"/>
                  </a:cubicBezTo>
                  <a:cubicBezTo>
                    <a:pt x="3205" y="7775"/>
                    <a:pt x="3205" y="7775"/>
                    <a:pt x="3205" y="7775"/>
                  </a:cubicBezTo>
                  <a:cubicBezTo>
                    <a:pt x="3290" y="7753"/>
                    <a:pt x="3418" y="7721"/>
                    <a:pt x="3503" y="7700"/>
                  </a:cubicBezTo>
                  <a:cubicBezTo>
                    <a:pt x="3780" y="7626"/>
                    <a:pt x="3780" y="7626"/>
                    <a:pt x="3780" y="7626"/>
                  </a:cubicBezTo>
                  <a:cubicBezTo>
                    <a:pt x="3865" y="7594"/>
                    <a:pt x="3972" y="7551"/>
                    <a:pt x="4057" y="7519"/>
                  </a:cubicBezTo>
                  <a:cubicBezTo>
                    <a:pt x="4312" y="7423"/>
                    <a:pt x="4312" y="7423"/>
                    <a:pt x="4312" y="7423"/>
                  </a:cubicBezTo>
                  <a:cubicBezTo>
                    <a:pt x="4387" y="7381"/>
                    <a:pt x="4493" y="7338"/>
                    <a:pt x="4568" y="7295"/>
                  </a:cubicBezTo>
                  <a:cubicBezTo>
                    <a:pt x="4791" y="7168"/>
                    <a:pt x="4791" y="7168"/>
                    <a:pt x="4791" y="7168"/>
                  </a:cubicBezTo>
                  <a:cubicBezTo>
                    <a:pt x="4855" y="7125"/>
                    <a:pt x="4962" y="7050"/>
                    <a:pt x="5026" y="6997"/>
                  </a:cubicBezTo>
                  <a:cubicBezTo>
                    <a:pt x="5196" y="6848"/>
                    <a:pt x="5196" y="6848"/>
                    <a:pt x="5196" y="6848"/>
                  </a:cubicBezTo>
                  <a:cubicBezTo>
                    <a:pt x="5260" y="6774"/>
                    <a:pt x="5345" y="6678"/>
                    <a:pt x="5398" y="6593"/>
                  </a:cubicBezTo>
                  <a:cubicBezTo>
                    <a:pt x="5473" y="6443"/>
                    <a:pt x="5473" y="6443"/>
                    <a:pt x="5473" y="6443"/>
                  </a:cubicBezTo>
                  <a:cubicBezTo>
                    <a:pt x="5622" y="6039"/>
                    <a:pt x="5601" y="5602"/>
                    <a:pt x="5707" y="5187"/>
                  </a:cubicBezTo>
                  <a:cubicBezTo>
                    <a:pt x="5760" y="4974"/>
                    <a:pt x="5760" y="4974"/>
                    <a:pt x="5760" y="4974"/>
                  </a:cubicBezTo>
                  <a:cubicBezTo>
                    <a:pt x="5782" y="4910"/>
                    <a:pt x="5803" y="4825"/>
                    <a:pt x="5813" y="4761"/>
                  </a:cubicBezTo>
                  <a:cubicBezTo>
                    <a:pt x="5867" y="4558"/>
                    <a:pt x="5867" y="4558"/>
                    <a:pt x="5867" y="4558"/>
                  </a:cubicBezTo>
                  <a:cubicBezTo>
                    <a:pt x="5877" y="4494"/>
                    <a:pt x="5899" y="4420"/>
                    <a:pt x="5909" y="4356"/>
                  </a:cubicBezTo>
                  <a:cubicBezTo>
                    <a:pt x="5952" y="4154"/>
                    <a:pt x="5952" y="4154"/>
                    <a:pt x="5952" y="4154"/>
                  </a:cubicBezTo>
                  <a:cubicBezTo>
                    <a:pt x="5963" y="4100"/>
                    <a:pt x="5973" y="4015"/>
                    <a:pt x="5984" y="3962"/>
                  </a:cubicBezTo>
                  <a:cubicBezTo>
                    <a:pt x="6016" y="3770"/>
                    <a:pt x="6016" y="3770"/>
                    <a:pt x="6016" y="3770"/>
                  </a:cubicBezTo>
                  <a:cubicBezTo>
                    <a:pt x="6026" y="3706"/>
                    <a:pt x="6037" y="3632"/>
                    <a:pt x="6048" y="3578"/>
                  </a:cubicBezTo>
                  <a:cubicBezTo>
                    <a:pt x="6069" y="3397"/>
                    <a:pt x="6069" y="3397"/>
                    <a:pt x="6069" y="3397"/>
                  </a:cubicBezTo>
                  <a:cubicBezTo>
                    <a:pt x="6080" y="3333"/>
                    <a:pt x="6090" y="3270"/>
                    <a:pt x="6090" y="3206"/>
                  </a:cubicBezTo>
                  <a:cubicBezTo>
                    <a:pt x="6112" y="3035"/>
                    <a:pt x="6112" y="3035"/>
                    <a:pt x="6112" y="3035"/>
                  </a:cubicBezTo>
                  <a:cubicBezTo>
                    <a:pt x="6112" y="2982"/>
                    <a:pt x="6122" y="2907"/>
                    <a:pt x="6122" y="2854"/>
                  </a:cubicBezTo>
                  <a:cubicBezTo>
                    <a:pt x="6133" y="2684"/>
                    <a:pt x="6133" y="2684"/>
                    <a:pt x="6133" y="2684"/>
                  </a:cubicBezTo>
                  <a:cubicBezTo>
                    <a:pt x="6144" y="2630"/>
                    <a:pt x="6144" y="2567"/>
                    <a:pt x="6144" y="2513"/>
                  </a:cubicBezTo>
                  <a:cubicBezTo>
                    <a:pt x="6154" y="2354"/>
                    <a:pt x="6154" y="2354"/>
                    <a:pt x="6154" y="2354"/>
                  </a:cubicBezTo>
                  <a:cubicBezTo>
                    <a:pt x="6154" y="2300"/>
                    <a:pt x="6165" y="2236"/>
                    <a:pt x="6165" y="2194"/>
                  </a:cubicBezTo>
                  <a:cubicBezTo>
                    <a:pt x="6165" y="2034"/>
                    <a:pt x="6165" y="2034"/>
                    <a:pt x="6165" y="2034"/>
                  </a:cubicBezTo>
                  <a:cubicBezTo>
                    <a:pt x="6165" y="1991"/>
                    <a:pt x="6165" y="1928"/>
                    <a:pt x="6165" y="1885"/>
                  </a:cubicBezTo>
                  <a:cubicBezTo>
                    <a:pt x="6175" y="1725"/>
                    <a:pt x="6175" y="1725"/>
                    <a:pt x="6175" y="1725"/>
                  </a:cubicBezTo>
                  <a:cubicBezTo>
                    <a:pt x="6175" y="1683"/>
                    <a:pt x="6175" y="1629"/>
                    <a:pt x="6175" y="1576"/>
                  </a:cubicBezTo>
                  <a:cubicBezTo>
                    <a:pt x="6165" y="1416"/>
                    <a:pt x="6165" y="1416"/>
                    <a:pt x="6165" y="1416"/>
                  </a:cubicBezTo>
                  <a:cubicBezTo>
                    <a:pt x="6154" y="1352"/>
                    <a:pt x="6133" y="1267"/>
                    <a:pt x="6122" y="1203"/>
                  </a:cubicBezTo>
                  <a:cubicBezTo>
                    <a:pt x="6069" y="1044"/>
                    <a:pt x="6069" y="1044"/>
                    <a:pt x="6069" y="1044"/>
                  </a:cubicBezTo>
                  <a:cubicBezTo>
                    <a:pt x="6037" y="980"/>
                    <a:pt x="5994" y="884"/>
                    <a:pt x="5952" y="831"/>
                  </a:cubicBezTo>
                  <a:cubicBezTo>
                    <a:pt x="5845" y="660"/>
                    <a:pt x="5845" y="660"/>
                    <a:pt x="5845" y="660"/>
                  </a:cubicBezTo>
                  <a:cubicBezTo>
                    <a:pt x="5782" y="596"/>
                    <a:pt x="5707" y="500"/>
                    <a:pt x="5643" y="436"/>
                  </a:cubicBezTo>
                  <a:cubicBezTo>
                    <a:pt x="5473" y="287"/>
                    <a:pt x="5473" y="287"/>
                    <a:pt x="5473" y="287"/>
                  </a:cubicBezTo>
                  <a:cubicBezTo>
                    <a:pt x="5207" y="96"/>
                    <a:pt x="5207" y="96"/>
                    <a:pt x="5036" y="0"/>
                  </a:cubicBezTo>
                  <a:cubicBezTo>
                    <a:pt x="5430" y="223"/>
                    <a:pt x="5590" y="543"/>
                    <a:pt x="5590" y="894"/>
                  </a:cubicBezTo>
                </a:path>
              </a:pathLst>
            </a:custGeom>
            <a:solidFill>
              <a:srgbClr val="FF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819" name="Freeform 84"/>
            <p:cNvSpPr>
              <a:spLocks noChangeAspect="1"/>
            </p:cNvSpPr>
            <p:nvPr/>
          </p:nvSpPr>
          <p:spPr bwMode="auto">
            <a:xfrm>
              <a:off x="2197" y="1593"/>
              <a:ext cx="1274" cy="837"/>
            </a:xfrm>
            <a:custGeom>
              <a:avLst/>
              <a:gdLst>
                <a:gd name="T0" fmla="*/ 43 w 10617"/>
                <a:gd name="T1" fmla="*/ 2183 h 6975"/>
                <a:gd name="T2" fmla="*/ 9424 w 10617"/>
                <a:gd name="T3" fmla="*/ 1917 h 6975"/>
                <a:gd name="T4" fmla="*/ 9723 w 10617"/>
                <a:gd name="T5" fmla="*/ 4537 h 6975"/>
                <a:gd name="T6" fmla="*/ 9350 w 10617"/>
                <a:gd name="T7" fmla="*/ 5612 h 6975"/>
                <a:gd name="T8" fmla="*/ 9243 w 10617"/>
                <a:gd name="T9" fmla="*/ 5910 h 6975"/>
                <a:gd name="T10" fmla="*/ 9978 w 10617"/>
                <a:gd name="T11" fmla="*/ 6975 h 6975"/>
                <a:gd name="T12" fmla="*/ 10212 w 10617"/>
                <a:gd name="T13" fmla="*/ 5633 h 6975"/>
                <a:gd name="T14" fmla="*/ 10617 w 10617"/>
                <a:gd name="T15" fmla="*/ 2087 h 6975"/>
                <a:gd name="T16" fmla="*/ 10063 w 10617"/>
                <a:gd name="T17" fmla="*/ 1193 h 6975"/>
                <a:gd name="T18" fmla="*/ 10063 w 10617"/>
                <a:gd name="T19" fmla="*/ 1193 h 6975"/>
                <a:gd name="T20" fmla="*/ 9446 w 10617"/>
                <a:gd name="T21" fmla="*/ 905 h 6975"/>
                <a:gd name="T22" fmla="*/ 9169 w 10617"/>
                <a:gd name="T23" fmla="*/ 799 h 6975"/>
                <a:gd name="T24" fmla="*/ 8818 w 10617"/>
                <a:gd name="T25" fmla="*/ 692 h 6975"/>
                <a:gd name="T26" fmla="*/ 8519 w 10617"/>
                <a:gd name="T27" fmla="*/ 618 h 6975"/>
                <a:gd name="T28" fmla="*/ 8189 w 10617"/>
                <a:gd name="T29" fmla="*/ 533 h 6975"/>
                <a:gd name="T30" fmla="*/ 7880 w 10617"/>
                <a:gd name="T31" fmla="*/ 479 h 6975"/>
                <a:gd name="T32" fmla="*/ 7550 w 10617"/>
                <a:gd name="T33" fmla="*/ 426 h 6975"/>
                <a:gd name="T34" fmla="*/ 7242 w 10617"/>
                <a:gd name="T35" fmla="*/ 383 h 6975"/>
                <a:gd name="T36" fmla="*/ 6922 w 10617"/>
                <a:gd name="T37" fmla="*/ 352 h 6975"/>
                <a:gd name="T38" fmla="*/ 6603 w 10617"/>
                <a:gd name="T39" fmla="*/ 320 h 6975"/>
                <a:gd name="T40" fmla="*/ 6283 w 10617"/>
                <a:gd name="T41" fmla="*/ 298 h 6975"/>
                <a:gd name="T42" fmla="*/ 5964 w 10617"/>
                <a:gd name="T43" fmla="*/ 288 h 6975"/>
                <a:gd name="T44" fmla="*/ 5644 w 10617"/>
                <a:gd name="T45" fmla="*/ 288 h 6975"/>
                <a:gd name="T46" fmla="*/ 5325 w 10617"/>
                <a:gd name="T47" fmla="*/ 288 h 6975"/>
                <a:gd name="T48" fmla="*/ 5005 w 10617"/>
                <a:gd name="T49" fmla="*/ 288 h 6975"/>
                <a:gd name="T50" fmla="*/ 4675 w 10617"/>
                <a:gd name="T51" fmla="*/ 309 h 6975"/>
                <a:gd name="T52" fmla="*/ 4345 w 10617"/>
                <a:gd name="T53" fmla="*/ 330 h 6975"/>
                <a:gd name="T54" fmla="*/ 4015 w 10617"/>
                <a:gd name="T55" fmla="*/ 362 h 6975"/>
                <a:gd name="T56" fmla="*/ 3674 w 10617"/>
                <a:gd name="T57" fmla="*/ 405 h 6975"/>
                <a:gd name="T58" fmla="*/ 3344 w 10617"/>
                <a:gd name="T59" fmla="*/ 447 h 6975"/>
                <a:gd name="T60" fmla="*/ 3014 w 10617"/>
                <a:gd name="T61" fmla="*/ 511 h 6975"/>
                <a:gd name="T62" fmla="*/ 2695 w 10617"/>
                <a:gd name="T63" fmla="*/ 575 h 6975"/>
                <a:gd name="T64" fmla="*/ 2364 w 10617"/>
                <a:gd name="T65" fmla="*/ 660 h 6975"/>
                <a:gd name="T66" fmla="*/ 2077 w 10617"/>
                <a:gd name="T67" fmla="*/ 746 h 6975"/>
                <a:gd name="T68" fmla="*/ 1747 w 10617"/>
                <a:gd name="T69" fmla="*/ 863 h 6975"/>
                <a:gd name="T70" fmla="*/ 1481 w 10617"/>
                <a:gd name="T71" fmla="*/ 969 h 6975"/>
                <a:gd name="T72" fmla="*/ 1151 w 10617"/>
                <a:gd name="T73" fmla="*/ 1129 h 6975"/>
                <a:gd name="T74" fmla="*/ 927 w 10617"/>
                <a:gd name="T75" fmla="*/ 1257 h 6975"/>
                <a:gd name="T76" fmla="*/ 597 w 10617"/>
                <a:gd name="T77" fmla="*/ 1480 h 6975"/>
                <a:gd name="T78" fmla="*/ 437 w 10617"/>
                <a:gd name="T79" fmla="*/ 1629 h 6975"/>
                <a:gd name="T80" fmla="*/ 150 w 10617"/>
                <a:gd name="T81" fmla="*/ 1970 h 6975"/>
                <a:gd name="T82" fmla="*/ 64 w 10617"/>
                <a:gd name="T83" fmla="*/ 2130 h 6975"/>
                <a:gd name="T84" fmla="*/ 0 w 10617"/>
                <a:gd name="T85" fmla="*/ 2268 h 6975"/>
                <a:gd name="T86" fmla="*/ 43 w 10617"/>
                <a:gd name="T87" fmla="*/ 2183 h 697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0617"/>
                <a:gd name="T133" fmla="*/ 0 h 6975"/>
                <a:gd name="T134" fmla="*/ 10617 w 10617"/>
                <a:gd name="T135" fmla="*/ 6975 h 697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0617" h="6975">
                  <a:moveTo>
                    <a:pt x="43" y="2183"/>
                  </a:moveTo>
                  <a:cubicBezTo>
                    <a:pt x="1310" y="0"/>
                    <a:pt x="9094" y="394"/>
                    <a:pt x="9424" y="1917"/>
                  </a:cubicBezTo>
                  <a:cubicBezTo>
                    <a:pt x="9424" y="1928"/>
                    <a:pt x="9712" y="3312"/>
                    <a:pt x="9723" y="4537"/>
                  </a:cubicBezTo>
                  <a:cubicBezTo>
                    <a:pt x="9733" y="5261"/>
                    <a:pt x="9723" y="5271"/>
                    <a:pt x="9350" y="5612"/>
                  </a:cubicBezTo>
                  <a:cubicBezTo>
                    <a:pt x="9286" y="5676"/>
                    <a:pt x="9233" y="5729"/>
                    <a:pt x="9243" y="5910"/>
                  </a:cubicBezTo>
                  <a:cubicBezTo>
                    <a:pt x="9297" y="6400"/>
                    <a:pt x="9776" y="6592"/>
                    <a:pt x="9978" y="6975"/>
                  </a:cubicBezTo>
                  <a:cubicBezTo>
                    <a:pt x="10212" y="6549"/>
                    <a:pt x="10095" y="6113"/>
                    <a:pt x="10212" y="5633"/>
                  </a:cubicBezTo>
                  <a:cubicBezTo>
                    <a:pt x="10575" y="4185"/>
                    <a:pt x="10617" y="3046"/>
                    <a:pt x="10617" y="2087"/>
                  </a:cubicBezTo>
                  <a:cubicBezTo>
                    <a:pt x="10617" y="1736"/>
                    <a:pt x="10457" y="1416"/>
                    <a:pt x="10063" y="1193"/>
                  </a:cubicBezTo>
                  <a:cubicBezTo>
                    <a:pt x="10063" y="1193"/>
                    <a:pt x="10063" y="1193"/>
                    <a:pt x="10063" y="1193"/>
                  </a:cubicBezTo>
                  <a:cubicBezTo>
                    <a:pt x="9765" y="1033"/>
                    <a:pt x="9723" y="1012"/>
                    <a:pt x="9446" y="905"/>
                  </a:cubicBezTo>
                  <a:cubicBezTo>
                    <a:pt x="9169" y="799"/>
                    <a:pt x="9169" y="799"/>
                    <a:pt x="9169" y="799"/>
                  </a:cubicBezTo>
                  <a:cubicBezTo>
                    <a:pt x="9062" y="767"/>
                    <a:pt x="8924" y="724"/>
                    <a:pt x="8818" y="692"/>
                  </a:cubicBezTo>
                  <a:cubicBezTo>
                    <a:pt x="8519" y="618"/>
                    <a:pt x="8519" y="618"/>
                    <a:pt x="8519" y="618"/>
                  </a:cubicBezTo>
                  <a:cubicBezTo>
                    <a:pt x="8424" y="586"/>
                    <a:pt x="8285" y="554"/>
                    <a:pt x="8189" y="533"/>
                  </a:cubicBezTo>
                  <a:cubicBezTo>
                    <a:pt x="7880" y="479"/>
                    <a:pt x="7880" y="479"/>
                    <a:pt x="7880" y="479"/>
                  </a:cubicBezTo>
                  <a:cubicBezTo>
                    <a:pt x="7785" y="458"/>
                    <a:pt x="7646" y="437"/>
                    <a:pt x="7550" y="426"/>
                  </a:cubicBezTo>
                  <a:cubicBezTo>
                    <a:pt x="7242" y="383"/>
                    <a:pt x="7242" y="383"/>
                    <a:pt x="7242" y="383"/>
                  </a:cubicBezTo>
                  <a:cubicBezTo>
                    <a:pt x="7146" y="373"/>
                    <a:pt x="7018" y="362"/>
                    <a:pt x="6922" y="352"/>
                  </a:cubicBezTo>
                  <a:cubicBezTo>
                    <a:pt x="6603" y="320"/>
                    <a:pt x="6603" y="320"/>
                    <a:pt x="6603" y="320"/>
                  </a:cubicBezTo>
                  <a:cubicBezTo>
                    <a:pt x="6507" y="320"/>
                    <a:pt x="6379" y="309"/>
                    <a:pt x="6283" y="298"/>
                  </a:cubicBezTo>
                  <a:cubicBezTo>
                    <a:pt x="5964" y="288"/>
                    <a:pt x="5964" y="288"/>
                    <a:pt x="5964" y="288"/>
                  </a:cubicBezTo>
                  <a:cubicBezTo>
                    <a:pt x="5868" y="288"/>
                    <a:pt x="5740" y="288"/>
                    <a:pt x="5644" y="288"/>
                  </a:cubicBezTo>
                  <a:cubicBezTo>
                    <a:pt x="5325" y="288"/>
                    <a:pt x="5325" y="288"/>
                    <a:pt x="5325" y="288"/>
                  </a:cubicBezTo>
                  <a:cubicBezTo>
                    <a:pt x="5229" y="288"/>
                    <a:pt x="5101" y="288"/>
                    <a:pt x="5005" y="288"/>
                  </a:cubicBezTo>
                  <a:cubicBezTo>
                    <a:pt x="4675" y="309"/>
                    <a:pt x="4675" y="309"/>
                    <a:pt x="4675" y="309"/>
                  </a:cubicBezTo>
                  <a:cubicBezTo>
                    <a:pt x="4579" y="320"/>
                    <a:pt x="4441" y="320"/>
                    <a:pt x="4345" y="330"/>
                  </a:cubicBezTo>
                  <a:cubicBezTo>
                    <a:pt x="4015" y="362"/>
                    <a:pt x="4015" y="362"/>
                    <a:pt x="4015" y="362"/>
                  </a:cubicBezTo>
                  <a:cubicBezTo>
                    <a:pt x="3919" y="373"/>
                    <a:pt x="3781" y="394"/>
                    <a:pt x="3674" y="405"/>
                  </a:cubicBezTo>
                  <a:cubicBezTo>
                    <a:pt x="3344" y="447"/>
                    <a:pt x="3344" y="447"/>
                    <a:pt x="3344" y="447"/>
                  </a:cubicBezTo>
                  <a:cubicBezTo>
                    <a:pt x="3248" y="469"/>
                    <a:pt x="3110" y="490"/>
                    <a:pt x="3014" y="511"/>
                  </a:cubicBezTo>
                  <a:cubicBezTo>
                    <a:pt x="2695" y="575"/>
                    <a:pt x="2695" y="575"/>
                    <a:pt x="2695" y="575"/>
                  </a:cubicBezTo>
                  <a:cubicBezTo>
                    <a:pt x="2599" y="607"/>
                    <a:pt x="2460" y="639"/>
                    <a:pt x="2364" y="660"/>
                  </a:cubicBezTo>
                  <a:cubicBezTo>
                    <a:pt x="2077" y="746"/>
                    <a:pt x="2077" y="746"/>
                    <a:pt x="2077" y="746"/>
                  </a:cubicBezTo>
                  <a:cubicBezTo>
                    <a:pt x="1970" y="778"/>
                    <a:pt x="1843" y="820"/>
                    <a:pt x="1747" y="863"/>
                  </a:cubicBezTo>
                  <a:cubicBezTo>
                    <a:pt x="1481" y="969"/>
                    <a:pt x="1481" y="969"/>
                    <a:pt x="1481" y="969"/>
                  </a:cubicBezTo>
                  <a:cubicBezTo>
                    <a:pt x="1385" y="1012"/>
                    <a:pt x="1246" y="1076"/>
                    <a:pt x="1151" y="1129"/>
                  </a:cubicBezTo>
                  <a:cubicBezTo>
                    <a:pt x="927" y="1257"/>
                    <a:pt x="927" y="1257"/>
                    <a:pt x="927" y="1257"/>
                  </a:cubicBezTo>
                  <a:cubicBezTo>
                    <a:pt x="831" y="1321"/>
                    <a:pt x="693" y="1406"/>
                    <a:pt x="597" y="1480"/>
                  </a:cubicBezTo>
                  <a:cubicBezTo>
                    <a:pt x="437" y="1629"/>
                    <a:pt x="437" y="1629"/>
                    <a:pt x="437" y="1629"/>
                  </a:cubicBezTo>
                  <a:cubicBezTo>
                    <a:pt x="245" y="1821"/>
                    <a:pt x="235" y="1832"/>
                    <a:pt x="150" y="1970"/>
                  </a:cubicBezTo>
                  <a:cubicBezTo>
                    <a:pt x="64" y="2130"/>
                    <a:pt x="64" y="2130"/>
                    <a:pt x="64" y="2130"/>
                  </a:cubicBezTo>
                  <a:cubicBezTo>
                    <a:pt x="0" y="2268"/>
                    <a:pt x="0" y="2268"/>
                    <a:pt x="0" y="2268"/>
                  </a:cubicBezTo>
                  <a:cubicBezTo>
                    <a:pt x="43" y="2183"/>
                    <a:pt x="43" y="2183"/>
                    <a:pt x="43" y="2183"/>
                  </a:cubicBezTo>
                </a:path>
              </a:pathLst>
            </a:custGeom>
            <a:solidFill>
              <a:srgbClr val="FF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820" name="Freeform 85"/>
            <p:cNvSpPr>
              <a:spLocks noChangeAspect="1"/>
            </p:cNvSpPr>
            <p:nvPr/>
          </p:nvSpPr>
          <p:spPr bwMode="auto">
            <a:xfrm>
              <a:off x="3073" y="1736"/>
              <a:ext cx="468" cy="953"/>
            </a:xfrm>
            <a:custGeom>
              <a:avLst/>
              <a:gdLst>
                <a:gd name="T0" fmla="*/ 3316 w 3900"/>
                <a:gd name="T1" fmla="*/ 894 h 7941"/>
                <a:gd name="T2" fmla="*/ 2912 w 3900"/>
                <a:gd name="T3" fmla="*/ 4439 h 7941"/>
                <a:gd name="T4" fmla="*/ 2678 w 3900"/>
                <a:gd name="T5" fmla="*/ 5780 h 7941"/>
                <a:gd name="T6" fmla="*/ 2678 w 3900"/>
                <a:gd name="T7" fmla="*/ 5780 h 7941"/>
                <a:gd name="T8" fmla="*/ 0 w 3900"/>
                <a:gd name="T9" fmla="*/ 7941 h 7941"/>
                <a:gd name="T10" fmla="*/ 330 w 3900"/>
                <a:gd name="T11" fmla="*/ 7888 h 7941"/>
                <a:gd name="T12" fmla="*/ 638 w 3900"/>
                <a:gd name="T13" fmla="*/ 7835 h 7941"/>
                <a:gd name="T14" fmla="*/ 936 w 3900"/>
                <a:gd name="T15" fmla="*/ 7771 h 7941"/>
                <a:gd name="T16" fmla="*/ 1233 w 3900"/>
                <a:gd name="T17" fmla="*/ 7697 h 7941"/>
                <a:gd name="T18" fmla="*/ 1509 w 3900"/>
                <a:gd name="T19" fmla="*/ 7622 h 7941"/>
                <a:gd name="T20" fmla="*/ 1786 w 3900"/>
                <a:gd name="T21" fmla="*/ 7516 h 7941"/>
                <a:gd name="T22" fmla="*/ 2041 w 3900"/>
                <a:gd name="T23" fmla="*/ 7420 h 7941"/>
                <a:gd name="T24" fmla="*/ 2296 w 3900"/>
                <a:gd name="T25" fmla="*/ 7292 h 7941"/>
                <a:gd name="T26" fmla="*/ 2519 w 3900"/>
                <a:gd name="T27" fmla="*/ 7164 h 7941"/>
                <a:gd name="T28" fmla="*/ 2753 w 3900"/>
                <a:gd name="T29" fmla="*/ 6994 h 7941"/>
                <a:gd name="T30" fmla="*/ 2923 w 3900"/>
                <a:gd name="T31" fmla="*/ 6845 h 7941"/>
                <a:gd name="T32" fmla="*/ 3125 w 3900"/>
                <a:gd name="T33" fmla="*/ 6589 h 7941"/>
                <a:gd name="T34" fmla="*/ 3199 w 3900"/>
                <a:gd name="T35" fmla="*/ 6440 h 7941"/>
                <a:gd name="T36" fmla="*/ 3433 w 3900"/>
                <a:gd name="T37" fmla="*/ 5184 h 7941"/>
                <a:gd name="T38" fmla="*/ 3486 w 3900"/>
                <a:gd name="T39" fmla="*/ 4971 h 7941"/>
                <a:gd name="T40" fmla="*/ 3539 w 3900"/>
                <a:gd name="T41" fmla="*/ 4758 h 7941"/>
                <a:gd name="T42" fmla="*/ 3592 w 3900"/>
                <a:gd name="T43" fmla="*/ 4556 h 7941"/>
                <a:gd name="T44" fmla="*/ 3635 w 3900"/>
                <a:gd name="T45" fmla="*/ 4354 h 7941"/>
                <a:gd name="T46" fmla="*/ 3677 w 3900"/>
                <a:gd name="T47" fmla="*/ 4152 h 7941"/>
                <a:gd name="T48" fmla="*/ 3709 w 3900"/>
                <a:gd name="T49" fmla="*/ 3960 h 7941"/>
                <a:gd name="T50" fmla="*/ 3741 w 3900"/>
                <a:gd name="T51" fmla="*/ 3768 h 7941"/>
                <a:gd name="T52" fmla="*/ 3773 w 3900"/>
                <a:gd name="T53" fmla="*/ 3577 h 7941"/>
                <a:gd name="T54" fmla="*/ 3794 w 3900"/>
                <a:gd name="T55" fmla="*/ 3396 h 7941"/>
                <a:gd name="T56" fmla="*/ 3815 w 3900"/>
                <a:gd name="T57" fmla="*/ 3204 h 7941"/>
                <a:gd name="T58" fmla="*/ 3837 w 3900"/>
                <a:gd name="T59" fmla="*/ 3034 h 7941"/>
                <a:gd name="T60" fmla="*/ 3847 w 3900"/>
                <a:gd name="T61" fmla="*/ 2853 h 7941"/>
                <a:gd name="T62" fmla="*/ 3858 w 3900"/>
                <a:gd name="T63" fmla="*/ 2683 h 7941"/>
                <a:gd name="T64" fmla="*/ 3869 w 3900"/>
                <a:gd name="T65" fmla="*/ 2512 h 7941"/>
                <a:gd name="T66" fmla="*/ 3879 w 3900"/>
                <a:gd name="T67" fmla="*/ 2352 h 7941"/>
                <a:gd name="T68" fmla="*/ 3890 w 3900"/>
                <a:gd name="T69" fmla="*/ 2193 h 7941"/>
                <a:gd name="T70" fmla="*/ 3890 w 3900"/>
                <a:gd name="T71" fmla="*/ 2033 h 7941"/>
                <a:gd name="T72" fmla="*/ 3890 w 3900"/>
                <a:gd name="T73" fmla="*/ 1884 h 7941"/>
                <a:gd name="T74" fmla="*/ 3900 w 3900"/>
                <a:gd name="T75" fmla="*/ 1724 h 7941"/>
                <a:gd name="T76" fmla="*/ 3900 w 3900"/>
                <a:gd name="T77" fmla="*/ 1575 h 7941"/>
                <a:gd name="T78" fmla="*/ 3890 w 3900"/>
                <a:gd name="T79" fmla="*/ 1416 h 7941"/>
                <a:gd name="T80" fmla="*/ 3847 w 3900"/>
                <a:gd name="T81" fmla="*/ 1203 h 7941"/>
                <a:gd name="T82" fmla="*/ 3794 w 3900"/>
                <a:gd name="T83" fmla="*/ 1043 h 7941"/>
                <a:gd name="T84" fmla="*/ 3677 w 3900"/>
                <a:gd name="T85" fmla="*/ 830 h 7941"/>
                <a:gd name="T86" fmla="*/ 3571 w 3900"/>
                <a:gd name="T87" fmla="*/ 660 h 7941"/>
                <a:gd name="T88" fmla="*/ 3369 w 3900"/>
                <a:gd name="T89" fmla="*/ 436 h 7941"/>
                <a:gd name="T90" fmla="*/ 3199 w 3900"/>
                <a:gd name="T91" fmla="*/ 287 h 7941"/>
                <a:gd name="T92" fmla="*/ 2763 w 3900"/>
                <a:gd name="T93" fmla="*/ 0 h 7941"/>
                <a:gd name="T94" fmla="*/ 3316 w 3900"/>
                <a:gd name="T95" fmla="*/ 894 h 7941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3900"/>
                <a:gd name="T145" fmla="*/ 0 h 7941"/>
                <a:gd name="T146" fmla="*/ 3900 w 3900"/>
                <a:gd name="T147" fmla="*/ 7941 h 7941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3900" h="7941">
                  <a:moveTo>
                    <a:pt x="3316" y="894"/>
                  </a:moveTo>
                  <a:cubicBezTo>
                    <a:pt x="3316" y="1852"/>
                    <a:pt x="3273" y="2991"/>
                    <a:pt x="2912" y="4439"/>
                  </a:cubicBezTo>
                  <a:cubicBezTo>
                    <a:pt x="2795" y="4918"/>
                    <a:pt x="2912" y="5355"/>
                    <a:pt x="2678" y="5780"/>
                  </a:cubicBezTo>
                  <a:cubicBezTo>
                    <a:pt x="2678" y="5780"/>
                    <a:pt x="2678" y="5780"/>
                    <a:pt x="2678" y="5780"/>
                  </a:cubicBezTo>
                  <a:cubicBezTo>
                    <a:pt x="3359" y="6781"/>
                    <a:pt x="2338" y="7611"/>
                    <a:pt x="0" y="7941"/>
                  </a:cubicBezTo>
                  <a:cubicBezTo>
                    <a:pt x="330" y="7888"/>
                    <a:pt x="330" y="7888"/>
                    <a:pt x="330" y="7888"/>
                  </a:cubicBezTo>
                  <a:cubicBezTo>
                    <a:pt x="426" y="7878"/>
                    <a:pt x="553" y="7856"/>
                    <a:pt x="638" y="7835"/>
                  </a:cubicBezTo>
                  <a:cubicBezTo>
                    <a:pt x="936" y="7771"/>
                    <a:pt x="936" y="7771"/>
                    <a:pt x="936" y="7771"/>
                  </a:cubicBezTo>
                  <a:cubicBezTo>
                    <a:pt x="1021" y="7750"/>
                    <a:pt x="1148" y="7718"/>
                    <a:pt x="1233" y="7697"/>
                  </a:cubicBezTo>
                  <a:cubicBezTo>
                    <a:pt x="1509" y="7622"/>
                    <a:pt x="1509" y="7622"/>
                    <a:pt x="1509" y="7622"/>
                  </a:cubicBezTo>
                  <a:cubicBezTo>
                    <a:pt x="1594" y="7590"/>
                    <a:pt x="1701" y="7548"/>
                    <a:pt x="1786" y="7516"/>
                  </a:cubicBezTo>
                  <a:cubicBezTo>
                    <a:pt x="2041" y="7420"/>
                    <a:pt x="2041" y="7420"/>
                    <a:pt x="2041" y="7420"/>
                  </a:cubicBezTo>
                  <a:cubicBezTo>
                    <a:pt x="2115" y="7377"/>
                    <a:pt x="2221" y="7335"/>
                    <a:pt x="2296" y="7292"/>
                  </a:cubicBezTo>
                  <a:cubicBezTo>
                    <a:pt x="2519" y="7164"/>
                    <a:pt x="2519" y="7164"/>
                    <a:pt x="2519" y="7164"/>
                  </a:cubicBezTo>
                  <a:cubicBezTo>
                    <a:pt x="2583" y="7122"/>
                    <a:pt x="2689" y="7047"/>
                    <a:pt x="2753" y="6994"/>
                  </a:cubicBezTo>
                  <a:cubicBezTo>
                    <a:pt x="2923" y="6845"/>
                    <a:pt x="2923" y="6845"/>
                    <a:pt x="2923" y="6845"/>
                  </a:cubicBezTo>
                  <a:cubicBezTo>
                    <a:pt x="2987" y="6770"/>
                    <a:pt x="3072" y="6675"/>
                    <a:pt x="3125" y="6589"/>
                  </a:cubicBezTo>
                  <a:cubicBezTo>
                    <a:pt x="3199" y="6440"/>
                    <a:pt x="3199" y="6440"/>
                    <a:pt x="3199" y="6440"/>
                  </a:cubicBezTo>
                  <a:cubicBezTo>
                    <a:pt x="3348" y="6036"/>
                    <a:pt x="3327" y="5599"/>
                    <a:pt x="3433" y="5184"/>
                  </a:cubicBezTo>
                  <a:cubicBezTo>
                    <a:pt x="3486" y="4971"/>
                    <a:pt x="3486" y="4971"/>
                    <a:pt x="3486" y="4971"/>
                  </a:cubicBezTo>
                  <a:cubicBezTo>
                    <a:pt x="3507" y="4907"/>
                    <a:pt x="3529" y="4822"/>
                    <a:pt x="3539" y="4758"/>
                  </a:cubicBezTo>
                  <a:cubicBezTo>
                    <a:pt x="3592" y="4556"/>
                    <a:pt x="3592" y="4556"/>
                    <a:pt x="3592" y="4556"/>
                  </a:cubicBezTo>
                  <a:cubicBezTo>
                    <a:pt x="3603" y="4492"/>
                    <a:pt x="3624" y="4418"/>
                    <a:pt x="3635" y="4354"/>
                  </a:cubicBezTo>
                  <a:cubicBezTo>
                    <a:pt x="3677" y="4152"/>
                    <a:pt x="3677" y="4152"/>
                    <a:pt x="3677" y="4152"/>
                  </a:cubicBezTo>
                  <a:cubicBezTo>
                    <a:pt x="3688" y="4098"/>
                    <a:pt x="3699" y="4013"/>
                    <a:pt x="3709" y="3960"/>
                  </a:cubicBezTo>
                  <a:cubicBezTo>
                    <a:pt x="3741" y="3768"/>
                    <a:pt x="3741" y="3768"/>
                    <a:pt x="3741" y="3768"/>
                  </a:cubicBezTo>
                  <a:cubicBezTo>
                    <a:pt x="3752" y="3704"/>
                    <a:pt x="3762" y="3630"/>
                    <a:pt x="3773" y="3577"/>
                  </a:cubicBezTo>
                  <a:cubicBezTo>
                    <a:pt x="3794" y="3396"/>
                    <a:pt x="3794" y="3396"/>
                    <a:pt x="3794" y="3396"/>
                  </a:cubicBezTo>
                  <a:cubicBezTo>
                    <a:pt x="3805" y="3332"/>
                    <a:pt x="3815" y="3268"/>
                    <a:pt x="3815" y="3204"/>
                  </a:cubicBezTo>
                  <a:cubicBezTo>
                    <a:pt x="3837" y="3034"/>
                    <a:pt x="3837" y="3034"/>
                    <a:pt x="3837" y="3034"/>
                  </a:cubicBezTo>
                  <a:cubicBezTo>
                    <a:pt x="3837" y="2981"/>
                    <a:pt x="3847" y="2906"/>
                    <a:pt x="3847" y="2853"/>
                  </a:cubicBezTo>
                  <a:cubicBezTo>
                    <a:pt x="3858" y="2683"/>
                    <a:pt x="3858" y="2683"/>
                    <a:pt x="3858" y="2683"/>
                  </a:cubicBezTo>
                  <a:cubicBezTo>
                    <a:pt x="3869" y="2629"/>
                    <a:pt x="3869" y="2565"/>
                    <a:pt x="3869" y="2512"/>
                  </a:cubicBezTo>
                  <a:cubicBezTo>
                    <a:pt x="3879" y="2352"/>
                    <a:pt x="3879" y="2352"/>
                    <a:pt x="3879" y="2352"/>
                  </a:cubicBezTo>
                  <a:cubicBezTo>
                    <a:pt x="3879" y="2299"/>
                    <a:pt x="3890" y="2235"/>
                    <a:pt x="3890" y="2193"/>
                  </a:cubicBezTo>
                  <a:cubicBezTo>
                    <a:pt x="3890" y="2033"/>
                    <a:pt x="3890" y="2033"/>
                    <a:pt x="3890" y="2033"/>
                  </a:cubicBezTo>
                  <a:cubicBezTo>
                    <a:pt x="3890" y="1991"/>
                    <a:pt x="3890" y="1927"/>
                    <a:pt x="3890" y="1884"/>
                  </a:cubicBezTo>
                  <a:cubicBezTo>
                    <a:pt x="3900" y="1724"/>
                    <a:pt x="3900" y="1724"/>
                    <a:pt x="3900" y="1724"/>
                  </a:cubicBezTo>
                  <a:cubicBezTo>
                    <a:pt x="3900" y="1682"/>
                    <a:pt x="3900" y="1629"/>
                    <a:pt x="3900" y="1575"/>
                  </a:cubicBezTo>
                  <a:cubicBezTo>
                    <a:pt x="3890" y="1416"/>
                    <a:pt x="3890" y="1416"/>
                    <a:pt x="3890" y="1416"/>
                  </a:cubicBezTo>
                  <a:cubicBezTo>
                    <a:pt x="3879" y="1352"/>
                    <a:pt x="3858" y="1267"/>
                    <a:pt x="3847" y="1203"/>
                  </a:cubicBezTo>
                  <a:cubicBezTo>
                    <a:pt x="3794" y="1043"/>
                    <a:pt x="3794" y="1043"/>
                    <a:pt x="3794" y="1043"/>
                  </a:cubicBezTo>
                  <a:cubicBezTo>
                    <a:pt x="3762" y="979"/>
                    <a:pt x="3720" y="883"/>
                    <a:pt x="3677" y="830"/>
                  </a:cubicBezTo>
                  <a:cubicBezTo>
                    <a:pt x="3571" y="660"/>
                    <a:pt x="3571" y="660"/>
                    <a:pt x="3571" y="660"/>
                  </a:cubicBezTo>
                  <a:cubicBezTo>
                    <a:pt x="3507" y="596"/>
                    <a:pt x="3433" y="500"/>
                    <a:pt x="3369" y="436"/>
                  </a:cubicBezTo>
                  <a:cubicBezTo>
                    <a:pt x="3199" y="287"/>
                    <a:pt x="3199" y="287"/>
                    <a:pt x="3199" y="287"/>
                  </a:cubicBezTo>
                  <a:cubicBezTo>
                    <a:pt x="2933" y="96"/>
                    <a:pt x="2933" y="96"/>
                    <a:pt x="2763" y="0"/>
                  </a:cubicBezTo>
                  <a:cubicBezTo>
                    <a:pt x="3157" y="223"/>
                    <a:pt x="3316" y="543"/>
                    <a:pt x="3316" y="894"/>
                  </a:cubicBezTo>
                </a:path>
              </a:pathLst>
            </a:custGeom>
            <a:solidFill>
              <a:srgbClr val="FF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821" name="Freeform 86"/>
            <p:cNvSpPr>
              <a:spLocks noChangeAspect="1"/>
            </p:cNvSpPr>
            <p:nvPr/>
          </p:nvSpPr>
          <p:spPr bwMode="auto">
            <a:xfrm>
              <a:off x="2211" y="1566"/>
              <a:ext cx="1260" cy="845"/>
            </a:xfrm>
            <a:custGeom>
              <a:avLst/>
              <a:gdLst>
                <a:gd name="T0" fmla="*/ 11 w 10500"/>
                <a:gd name="T1" fmla="*/ 2237 h 7042"/>
                <a:gd name="T2" fmla="*/ 9787 w 10500"/>
                <a:gd name="T3" fmla="*/ 2280 h 7042"/>
                <a:gd name="T4" fmla="*/ 9701 w 10500"/>
                <a:gd name="T5" fmla="*/ 5849 h 7042"/>
                <a:gd name="T6" fmla="*/ 9936 w 10500"/>
                <a:gd name="T7" fmla="*/ 7042 h 7042"/>
                <a:gd name="T8" fmla="*/ 10095 w 10500"/>
                <a:gd name="T9" fmla="*/ 5859 h 7042"/>
                <a:gd name="T10" fmla="*/ 10500 w 10500"/>
                <a:gd name="T11" fmla="*/ 2312 h 7042"/>
                <a:gd name="T12" fmla="*/ 9946 w 10500"/>
                <a:gd name="T13" fmla="*/ 1417 h 7042"/>
                <a:gd name="T14" fmla="*/ 9946 w 10500"/>
                <a:gd name="T15" fmla="*/ 1417 h 7042"/>
                <a:gd name="T16" fmla="*/ 9329 w 10500"/>
                <a:gd name="T17" fmla="*/ 1129 h 7042"/>
                <a:gd name="T18" fmla="*/ 9052 w 10500"/>
                <a:gd name="T19" fmla="*/ 1023 h 7042"/>
                <a:gd name="T20" fmla="*/ 8700 w 10500"/>
                <a:gd name="T21" fmla="*/ 916 h 7042"/>
                <a:gd name="T22" fmla="*/ 8402 w 10500"/>
                <a:gd name="T23" fmla="*/ 842 h 7042"/>
                <a:gd name="T24" fmla="*/ 8072 w 10500"/>
                <a:gd name="T25" fmla="*/ 757 h 7042"/>
                <a:gd name="T26" fmla="*/ 7763 w 10500"/>
                <a:gd name="T27" fmla="*/ 703 h 7042"/>
                <a:gd name="T28" fmla="*/ 7433 w 10500"/>
                <a:gd name="T29" fmla="*/ 650 h 7042"/>
                <a:gd name="T30" fmla="*/ 7124 w 10500"/>
                <a:gd name="T31" fmla="*/ 607 h 7042"/>
                <a:gd name="T32" fmla="*/ 6805 w 10500"/>
                <a:gd name="T33" fmla="*/ 575 h 7042"/>
                <a:gd name="T34" fmla="*/ 6485 w 10500"/>
                <a:gd name="T35" fmla="*/ 543 h 7042"/>
                <a:gd name="T36" fmla="*/ 6166 w 10500"/>
                <a:gd name="T37" fmla="*/ 522 h 7042"/>
                <a:gd name="T38" fmla="*/ 5846 w 10500"/>
                <a:gd name="T39" fmla="*/ 511 h 7042"/>
                <a:gd name="T40" fmla="*/ 5527 w 10500"/>
                <a:gd name="T41" fmla="*/ 511 h 7042"/>
                <a:gd name="T42" fmla="*/ 5208 w 10500"/>
                <a:gd name="T43" fmla="*/ 511 h 7042"/>
                <a:gd name="T44" fmla="*/ 4888 w 10500"/>
                <a:gd name="T45" fmla="*/ 511 h 7042"/>
                <a:gd name="T46" fmla="*/ 4558 w 10500"/>
                <a:gd name="T47" fmla="*/ 533 h 7042"/>
                <a:gd name="T48" fmla="*/ 4228 w 10500"/>
                <a:gd name="T49" fmla="*/ 554 h 7042"/>
                <a:gd name="T50" fmla="*/ 3898 w 10500"/>
                <a:gd name="T51" fmla="*/ 586 h 7042"/>
                <a:gd name="T52" fmla="*/ 3557 w 10500"/>
                <a:gd name="T53" fmla="*/ 629 h 7042"/>
                <a:gd name="T54" fmla="*/ 3227 w 10500"/>
                <a:gd name="T55" fmla="*/ 671 h 7042"/>
                <a:gd name="T56" fmla="*/ 2897 w 10500"/>
                <a:gd name="T57" fmla="*/ 735 h 7042"/>
                <a:gd name="T58" fmla="*/ 2577 w 10500"/>
                <a:gd name="T59" fmla="*/ 799 h 7042"/>
                <a:gd name="T60" fmla="*/ 2247 w 10500"/>
                <a:gd name="T61" fmla="*/ 884 h 7042"/>
                <a:gd name="T62" fmla="*/ 1960 w 10500"/>
                <a:gd name="T63" fmla="*/ 970 h 7042"/>
                <a:gd name="T64" fmla="*/ 1629 w 10500"/>
                <a:gd name="T65" fmla="*/ 1087 h 7042"/>
                <a:gd name="T66" fmla="*/ 1363 w 10500"/>
                <a:gd name="T67" fmla="*/ 1193 h 7042"/>
                <a:gd name="T68" fmla="*/ 1033 w 10500"/>
                <a:gd name="T69" fmla="*/ 1353 h 7042"/>
                <a:gd name="T70" fmla="*/ 809 w 10500"/>
                <a:gd name="T71" fmla="*/ 1481 h 7042"/>
                <a:gd name="T72" fmla="*/ 479 w 10500"/>
                <a:gd name="T73" fmla="*/ 1705 h 7042"/>
                <a:gd name="T74" fmla="*/ 320 w 10500"/>
                <a:gd name="T75" fmla="*/ 1854 h 7042"/>
                <a:gd name="T76" fmla="*/ 32 w 10500"/>
                <a:gd name="T77" fmla="*/ 2195 h 7042"/>
                <a:gd name="T78" fmla="*/ 0 w 10500"/>
                <a:gd name="T79" fmla="*/ 2248 h 7042"/>
                <a:gd name="T80" fmla="*/ 11 w 10500"/>
                <a:gd name="T81" fmla="*/ 2237 h 704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0500"/>
                <a:gd name="T124" fmla="*/ 0 h 7042"/>
                <a:gd name="T125" fmla="*/ 10500 w 10500"/>
                <a:gd name="T126" fmla="*/ 7042 h 7042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0500" h="7042">
                  <a:moveTo>
                    <a:pt x="11" y="2237"/>
                  </a:moveTo>
                  <a:cubicBezTo>
                    <a:pt x="1597" y="0"/>
                    <a:pt x="9478" y="693"/>
                    <a:pt x="9787" y="2280"/>
                  </a:cubicBezTo>
                  <a:cubicBezTo>
                    <a:pt x="9787" y="2312"/>
                    <a:pt x="10234" y="5369"/>
                    <a:pt x="9701" y="5849"/>
                  </a:cubicBezTo>
                  <a:cubicBezTo>
                    <a:pt x="9382" y="6126"/>
                    <a:pt x="9382" y="6126"/>
                    <a:pt x="9936" y="7042"/>
                  </a:cubicBezTo>
                  <a:cubicBezTo>
                    <a:pt x="10074" y="6669"/>
                    <a:pt x="10000" y="6275"/>
                    <a:pt x="10095" y="5859"/>
                  </a:cubicBezTo>
                  <a:cubicBezTo>
                    <a:pt x="10458" y="4410"/>
                    <a:pt x="10500" y="3271"/>
                    <a:pt x="10500" y="2312"/>
                  </a:cubicBezTo>
                  <a:cubicBezTo>
                    <a:pt x="10500" y="1960"/>
                    <a:pt x="10340" y="1641"/>
                    <a:pt x="9946" y="1417"/>
                  </a:cubicBezTo>
                  <a:cubicBezTo>
                    <a:pt x="9946" y="1417"/>
                    <a:pt x="9946" y="1417"/>
                    <a:pt x="9946" y="1417"/>
                  </a:cubicBezTo>
                  <a:cubicBezTo>
                    <a:pt x="9648" y="1257"/>
                    <a:pt x="9606" y="1236"/>
                    <a:pt x="9329" y="1129"/>
                  </a:cubicBezTo>
                  <a:cubicBezTo>
                    <a:pt x="9052" y="1023"/>
                    <a:pt x="9052" y="1023"/>
                    <a:pt x="9052" y="1023"/>
                  </a:cubicBezTo>
                  <a:cubicBezTo>
                    <a:pt x="8945" y="991"/>
                    <a:pt x="8807" y="948"/>
                    <a:pt x="8700" y="916"/>
                  </a:cubicBezTo>
                  <a:cubicBezTo>
                    <a:pt x="8402" y="842"/>
                    <a:pt x="8402" y="842"/>
                    <a:pt x="8402" y="842"/>
                  </a:cubicBezTo>
                  <a:cubicBezTo>
                    <a:pt x="8306" y="810"/>
                    <a:pt x="8168" y="778"/>
                    <a:pt x="8072" y="757"/>
                  </a:cubicBezTo>
                  <a:cubicBezTo>
                    <a:pt x="7763" y="703"/>
                    <a:pt x="7763" y="703"/>
                    <a:pt x="7763" y="703"/>
                  </a:cubicBezTo>
                  <a:cubicBezTo>
                    <a:pt x="7667" y="682"/>
                    <a:pt x="7529" y="661"/>
                    <a:pt x="7433" y="650"/>
                  </a:cubicBezTo>
                  <a:cubicBezTo>
                    <a:pt x="7124" y="607"/>
                    <a:pt x="7124" y="607"/>
                    <a:pt x="7124" y="607"/>
                  </a:cubicBezTo>
                  <a:cubicBezTo>
                    <a:pt x="7029" y="597"/>
                    <a:pt x="6901" y="586"/>
                    <a:pt x="6805" y="575"/>
                  </a:cubicBezTo>
                  <a:cubicBezTo>
                    <a:pt x="6485" y="543"/>
                    <a:pt x="6485" y="543"/>
                    <a:pt x="6485" y="543"/>
                  </a:cubicBezTo>
                  <a:cubicBezTo>
                    <a:pt x="6390" y="543"/>
                    <a:pt x="6262" y="533"/>
                    <a:pt x="6166" y="522"/>
                  </a:cubicBezTo>
                  <a:cubicBezTo>
                    <a:pt x="5846" y="511"/>
                    <a:pt x="5846" y="511"/>
                    <a:pt x="5846" y="511"/>
                  </a:cubicBezTo>
                  <a:cubicBezTo>
                    <a:pt x="5751" y="511"/>
                    <a:pt x="5623" y="511"/>
                    <a:pt x="5527" y="511"/>
                  </a:cubicBezTo>
                  <a:cubicBezTo>
                    <a:pt x="5208" y="511"/>
                    <a:pt x="5208" y="511"/>
                    <a:pt x="5208" y="511"/>
                  </a:cubicBezTo>
                  <a:cubicBezTo>
                    <a:pt x="5112" y="511"/>
                    <a:pt x="4984" y="511"/>
                    <a:pt x="4888" y="511"/>
                  </a:cubicBezTo>
                  <a:cubicBezTo>
                    <a:pt x="4558" y="533"/>
                    <a:pt x="4558" y="533"/>
                    <a:pt x="4558" y="533"/>
                  </a:cubicBezTo>
                  <a:cubicBezTo>
                    <a:pt x="4462" y="543"/>
                    <a:pt x="4324" y="543"/>
                    <a:pt x="4228" y="554"/>
                  </a:cubicBezTo>
                  <a:cubicBezTo>
                    <a:pt x="3898" y="586"/>
                    <a:pt x="3898" y="586"/>
                    <a:pt x="3898" y="586"/>
                  </a:cubicBezTo>
                  <a:cubicBezTo>
                    <a:pt x="3802" y="597"/>
                    <a:pt x="3663" y="618"/>
                    <a:pt x="3557" y="629"/>
                  </a:cubicBezTo>
                  <a:cubicBezTo>
                    <a:pt x="3227" y="671"/>
                    <a:pt x="3227" y="671"/>
                    <a:pt x="3227" y="671"/>
                  </a:cubicBezTo>
                  <a:cubicBezTo>
                    <a:pt x="3131" y="693"/>
                    <a:pt x="2993" y="714"/>
                    <a:pt x="2897" y="735"/>
                  </a:cubicBezTo>
                  <a:cubicBezTo>
                    <a:pt x="2577" y="799"/>
                    <a:pt x="2577" y="799"/>
                    <a:pt x="2577" y="799"/>
                  </a:cubicBezTo>
                  <a:cubicBezTo>
                    <a:pt x="2481" y="831"/>
                    <a:pt x="2343" y="863"/>
                    <a:pt x="2247" y="884"/>
                  </a:cubicBezTo>
                  <a:cubicBezTo>
                    <a:pt x="1960" y="970"/>
                    <a:pt x="1960" y="970"/>
                    <a:pt x="1960" y="970"/>
                  </a:cubicBezTo>
                  <a:cubicBezTo>
                    <a:pt x="1853" y="1002"/>
                    <a:pt x="1725" y="1044"/>
                    <a:pt x="1629" y="1087"/>
                  </a:cubicBezTo>
                  <a:cubicBezTo>
                    <a:pt x="1363" y="1193"/>
                    <a:pt x="1363" y="1193"/>
                    <a:pt x="1363" y="1193"/>
                  </a:cubicBezTo>
                  <a:cubicBezTo>
                    <a:pt x="1267" y="1236"/>
                    <a:pt x="1129" y="1300"/>
                    <a:pt x="1033" y="1353"/>
                  </a:cubicBezTo>
                  <a:cubicBezTo>
                    <a:pt x="809" y="1481"/>
                    <a:pt x="809" y="1481"/>
                    <a:pt x="809" y="1481"/>
                  </a:cubicBezTo>
                  <a:cubicBezTo>
                    <a:pt x="714" y="1545"/>
                    <a:pt x="575" y="1630"/>
                    <a:pt x="479" y="1705"/>
                  </a:cubicBezTo>
                  <a:cubicBezTo>
                    <a:pt x="320" y="1854"/>
                    <a:pt x="320" y="1854"/>
                    <a:pt x="320" y="1854"/>
                  </a:cubicBezTo>
                  <a:cubicBezTo>
                    <a:pt x="128" y="2046"/>
                    <a:pt x="117" y="2056"/>
                    <a:pt x="32" y="2195"/>
                  </a:cubicBezTo>
                  <a:cubicBezTo>
                    <a:pt x="21" y="2205"/>
                    <a:pt x="11" y="2227"/>
                    <a:pt x="0" y="2248"/>
                  </a:cubicBezTo>
                  <a:cubicBezTo>
                    <a:pt x="0" y="2237"/>
                    <a:pt x="11" y="2237"/>
                    <a:pt x="11" y="2237"/>
                  </a:cubicBezTo>
                </a:path>
              </a:pathLst>
            </a:custGeom>
            <a:solidFill>
              <a:srgbClr val="FF9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822" name="Freeform 87"/>
            <p:cNvSpPr>
              <a:spLocks noChangeAspect="1"/>
            </p:cNvSpPr>
            <p:nvPr/>
          </p:nvSpPr>
          <p:spPr bwMode="auto">
            <a:xfrm>
              <a:off x="3288" y="1736"/>
              <a:ext cx="253" cy="903"/>
            </a:xfrm>
            <a:custGeom>
              <a:avLst/>
              <a:gdLst>
                <a:gd name="T0" fmla="*/ 1523 w 2108"/>
                <a:gd name="T1" fmla="*/ 895 h 7525"/>
                <a:gd name="T2" fmla="*/ 1118 w 2108"/>
                <a:gd name="T3" fmla="*/ 4444 h 7525"/>
                <a:gd name="T4" fmla="*/ 958 w 2108"/>
                <a:gd name="T5" fmla="*/ 5628 h 7525"/>
                <a:gd name="T6" fmla="*/ 958 w 2108"/>
                <a:gd name="T7" fmla="*/ 5628 h 7525"/>
                <a:gd name="T8" fmla="*/ 0 w 2108"/>
                <a:gd name="T9" fmla="*/ 7525 h 7525"/>
                <a:gd name="T10" fmla="*/ 256 w 2108"/>
                <a:gd name="T11" fmla="*/ 7418 h 7525"/>
                <a:gd name="T12" fmla="*/ 501 w 2108"/>
                <a:gd name="T13" fmla="*/ 7301 h 7525"/>
                <a:gd name="T14" fmla="*/ 724 w 2108"/>
                <a:gd name="T15" fmla="*/ 7173 h 7525"/>
                <a:gd name="T16" fmla="*/ 958 w 2108"/>
                <a:gd name="T17" fmla="*/ 7003 h 7525"/>
                <a:gd name="T18" fmla="*/ 1129 w 2108"/>
                <a:gd name="T19" fmla="*/ 6853 h 7525"/>
                <a:gd name="T20" fmla="*/ 1331 w 2108"/>
                <a:gd name="T21" fmla="*/ 6598 h 7525"/>
                <a:gd name="T22" fmla="*/ 1406 w 2108"/>
                <a:gd name="T23" fmla="*/ 6448 h 7525"/>
                <a:gd name="T24" fmla="*/ 1640 w 2108"/>
                <a:gd name="T25" fmla="*/ 5191 h 7525"/>
                <a:gd name="T26" fmla="*/ 1693 w 2108"/>
                <a:gd name="T27" fmla="*/ 4977 h 7525"/>
                <a:gd name="T28" fmla="*/ 1746 w 2108"/>
                <a:gd name="T29" fmla="*/ 4764 h 7525"/>
                <a:gd name="T30" fmla="*/ 1800 w 2108"/>
                <a:gd name="T31" fmla="*/ 4562 h 7525"/>
                <a:gd name="T32" fmla="*/ 1842 w 2108"/>
                <a:gd name="T33" fmla="*/ 4359 h 7525"/>
                <a:gd name="T34" fmla="*/ 1885 w 2108"/>
                <a:gd name="T35" fmla="*/ 4157 h 7525"/>
                <a:gd name="T36" fmla="*/ 1917 w 2108"/>
                <a:gd name="T37" fmla="*/ 3965 h 7525"/>
                <a:gd name="T38" fmla="*/ 1949 w 2108"/>
                <a:gd name="T39" fmla="*/ 3773 h 7525"/>
                <a:gd name="T40" fmla="*/ 1981 w 2108"/>
                <a:gd name="T41" fmla="*/ 3581 h 7525"/>
                <a:gd name="T42" fmla="*/ 2002 w 2108"/>
                <a:gd name="T43" fmla="*/ 3400 h 7525"/>
                <a:gd name="T44" fmla="*/ 2023 w 2108"/>
                <a:gd name="T45" fmla="*/ 3208 h 7525"/>
                <a:gd name="T46" fmla="*/ 2045 w 2108"/>
                <a:gd name="T47" fmla="*/ 3038 h 7525"/>
                <a:gd name="T48" fmla="*/ 2055 w 2108"/>
                <a:gd name="T49" fmla="*/ 2856 h 7525"/>
                <a:gd name="T50" fmla="*/ 2066 w 2108"/>
                <a:gd name="T51" fmla="*/ 2686 h 7525"/>
                <a:gd name="T52" fmla="*/ 2077 w 2108"/>
                <a:gd name="T53" fmla="*/ 2515 h 7525"/>
                <a:gd name="T54" fmla="*/ 2087 w 2108"/>
                <a:gd name="T55" fmla="*/ 2355 h 7525"/>
                <a:gd name="T56" fmla="*/ 2098 w 2108"/>
                <a:gd name="T57" fmla="*/ 2195 h 7525"/>
                <a:gd name="T58" fmla="*/ 2098 w 2108"/>
                <a:gd name="T59" fmla="*/ 2036 h 7525"/>
                <a:gd name="T60" fmla="*/ 2098 w 2108"/>
                <a:gd name="T61" fmla="*/ 1886 h 7525"/>
                <a:gd name="T62" fmla="*/ 2108 w 2108"/>
                <a:gd name="T63" fmla="*/ 1727 h 7525"/>
                <a:gd name="T64" fmla="*/ 2108 w 2108"/>
                <a:gd name="T65" fmla="*/ 1577 h 7525"/>
                <a:gd name="T66" fmla="*/ 2098 w 2108"/>
                <a:gd name="T67" fmla="*/ 1417 h 7525"/>
                <a:gd name="T68" fmla="*/ 2055 w 2108"/>
                <a:gd name="T69" fmla="*/ 1204 h 7525"/>
                <a:gd name="T70" fmla="*/ 2002 w 2108"/>
                <a:gd name="T71" fmla="*/ 1044 h 7525"/>
                <a:gd name="T72" fmla="*/ 1885 w 2108"/>
                <a:gd name="T73" fmla="*/ 831 h 7525"/>
                <a:gd name="T74" fmla="*/ 1778 w 2108"/>
                <a:gd name="T75" fmla="*/ 661 h 7525"/>
                <a:gd name="T76" fmla="*/ 1576 w 2108"/>
                <a:gd name="T77" fmla="*/ 437 h 7525"/>
                <a:gd name="T78" fmla="*/ 1406 w 2108"/>
                <a:gd name="T79" fmla="*/ 288 h 7525"/>
                <a:gd name="T80" fmla="*/ 969 w 2108"/>
                <a:gd name="T81" fmla="*/ 0 h 7525"/>
                <a:gd name="T82" fmla="*/ 1523 w 2108"/>
                <a:gd name="T83" fmla="*/ 895 h 7525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108"/>
                <a:gd name="T127" fmla="*/ 0 h 7525"/>
                <a:gd name="T128" fmla="*/ 2108 w 2108"/>
                <a:gd name="T129" fmla="*/ 7525 h 7525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108" h="7525">
                  <a:moveTo>
                    <a:pt x="1523" y="895"/>
                  </a:moveTo>
                  <a:cubicBezTo>
                    <a:pt x="1523" y="1854"/>
                    <a:pt x="1480" y="2995"/>
                    <a:pt x="1118" y="4444"/>
                  </a:cubicBezTo>
                  <a:cubicBezTo>
                    <a:pt x="1022" y="4860"/>
                    <a:pt x="1097" y="5255"/>
                    <a:pt x="958" y="5628"/>
                  </a:cubicBezTo>
                  <a:cubicBezTo>
                    <a:pt x="958" y="5628"/>
                    <a:pt x="958" y="5628"/>
                    <a:pt x="958" y="5628"/>
                  </a:cubicBezTo>
                  <a:cubicBezTo>
                    <a:pt x="1544" y="6406"/>
                    <a:pt x="1235" y="7024"/>
                    <a:pt x="0" y="7525"/>
                  </a:cubicBezTo>
                  <a:cubicBezTo>
                    <a:pt x="256" y="7418"/>
                    <a:pt x="256" y="7418"/>
                    <a:pt x="256" y="7418"/>
                  </a:cubicBezTo>
                  <a:cubicBezTo>
                    <a:pt x="330" y="7386"/>
                    <a:pt x="426" y="7344"/>
                    <a:pt x="501" y="7301"/>
                  </a:cubicBezTo>
                  <a:cubicBezTo>
                    <a:pt x="724" y="7173"/>
                    <a:pt x="724" y="7173"/>
                    <a:pt x="724" y="7173"/>
                  </a:cubicBezTo>
                  <a:cubicBezTo>
                    <a:pt x="788" y="7130"/>
                    <a:pt x="895" y="7056"/>
                    <a:pt x="958" y="7003"/>
                  </a:cubicBezTo>
                  <a:cubicBezTo>
                    <a:pt x="1129" y="6853"/>
                    <a:pt x="1129" y="6853"/>
                    <a:pt x="1129" y="6853"/>
                  </a:cubicBezTo>
                  <a:cubicBezTo>
                    <a:pt x="1193" y="6779"/>
                    <a:pt x="1278" y="6683"/>
                    <a:pt x="1331" y="6598"/>
                  </a:cubicBezTo>
                  <a:cubicBezTo>
                    <a:pt x="1406" y="6448"/>
                    <a:pt x="1406" y="6448"/>
                    <a:pt x="1406" y="6448"/>
                  </a:cubicBezTo>
                  <a:cubicBezTo>
                    <a:pt x="1555" y="6043"/>
                    <a:pt x="1533" y="5606"/>
                    <a:pt x="1640" y="5191"/>
                  </a:cubicBezTo>
                  <a:cubicBezTo>
                    <a:pt x="1693" y="4977"/>
                    <a:pt x="1693" y="4977"/>
                    <a:pt x="1693" y="4977"/>
                  </a:cubicBezTo>
                  <a:cubicBezTo>
                    <a:pt x="1714" y="4913"/>
                    <a:pt x="1736" y="4828"/>
                    <a:pt x="1746" y="4764"/>
                  </a:cubicBezTo>
                  <a:cubicBezTo>
                    <a:pt x="1800" y="4562"/>
                    <a:pt x="1800" y="4562"/>
                    <a:pt x="1800" y="4562"/>
                  </a:cubicBezTo>
                  <a:cubicBezTo>
                    <a:pt x="1810" y="4498"/>
                    <a:pt x="1832" y="4423"/>
                    <a:pt x="1842" y="4359"/>
                  </a:cubicBezTo>
                  <a:cubicBezTo>
                    <a:pt x="1885" y="4157"/>
                    <a:pt x="1885" y="4157"/>
                    <a:pt x="1885" y="4157"/>
                  </a:cubicBezTo>
                  <a:cubicBezTo>
                    <a:pt x="1896" y="4103"/>
                    <a:pt x="1906" y="4018"/>
                    <a:pt x="1917" y="3965"/>
                  </a:cubicBezTo>
                  <a:cubicBezTo>
                    <a:pt x="1949" y="3773"/>
                    <a:pt x="1949" y="3773"/>
                    <a:pt x="1949" y="3773"/>
                  </a:cubicBezTo>
                  <a:cubicBezTo>
                    <a:pt x="1959" y="3709"/>
                    <a:pt x="1970" y="3634"/>
                    <a:pt x="1981" y="3581"/>
                  </a:cubicBezTo>
                  <a:cubicBezTo>
                    <a:pt x="2002" y="3400"/>
                    <a:pt x="2002" y="3400"/>
                    <a:pt x="2002" y="3400"/>
                  </a:cubicBezTo>
                  <a:cubicBezTo>
                    <a:pt x="2013" y="3336"/>
                    <a:pt x="2023" y="3272"/>
                    <a:pt x="2023" y="3208"/>
                  </a:cubicBezTo>
                  <a:cubicBezTo>
                    <a:pt x="2045" y="3038"/>
                    <a:pt x="2045" y="3038"/>
                    <a:pt x="2045" y="3038"/>
                  </a:cubicBezTo>
                  <a:cubicBezTo>
                    <a:pt x="2045" y="2984"/>
                    <a:pt x="2055" y="2910"/>
                    <a:pt x="2055" y="2856"/>
                  </a:cubicBezTo>
                  <a:cubicBezTo>
                    <a:pt x="2066" y="2686"/>
                    <a:pt x="2066" y="2686"/>
                    <a:pt x="2066" y="2686"/>
                  </a:cubicBezTo>
                  <a:cubicBezTo>
                    <a:pt x="2077" y="2632"/>
                    <a:pt x="2077" y="2569"/>
                    <a:pt x="2077" y="2515"/>
                  </a:cubicBezTo>
                  <a:cubicBezTo>
                    <a:pt x="2087" y="2355"/>
                    <a:pt x="2087" y="2355"/>
                    <a:pt x="2087" y="2355"/>
                  </a:cubicBezTo>
                  <a:cubicBezTo>
                    <a:pt x="2087" y="2302"/>
                    <a:pt x="2098" y="2238"/>
                    <a:pt x="2098" y="2195"/>
                  </a:cubicBezTo>
                  <a:cubicBezTo>
                    <a:pt x="2098" y="2036"/>
                    <a:pt x="2098" y="2036"/>
                    <a:pt x="2098" y="2036"/>
                  </a:cubicBezTo>
                  <a:cubicBezTo>
                    <a:pt x="2098" y="1993"/>
                    <a:pt x="2098" y="1929"/>
                    <a:pt x="2098" y="1886"/>
                  </a:cubicBezTo>
                  <a:cubicBezTo>
                    <a:pt x="2108" y="1727"/>
                    <a:pt x="2108" y="1727"/>
                    <a:pt x="2108" y="1727"/>
                  </a:cubicBezTo>
                  <a:cubicBezTo>
                    <a:pt x="2108" y="1684"/>
                    <a:pt x="2108" y="1631"/>
                    <a:pt x="2108" y="1577"/>
                  </a:cubicBezTo>
                  <a:cubicBezTo>
                    <a:pt x="2098" y="1417"/>
                    <a:pt x="2098" y="1417"/>
                    <a:pt x="2098" y="1417"/>
                  </a:cubicBezTo>
                  <a:cubicBezTo>
                    <a:pt x="2087" y="1353"/>
                    <a:pt x="2066" y="1268"/>
                    <a:pt x="2055" y="1204"/>
                  </a:cubicBezTo>
                  <a:cubicBezTo>
                    <a:pt x="2002" y="1044"/>
                    <a:pt x="2002" y="1044"/>
                    <a:pt x="2002" y="1044"/>
                  </a:cubicBezTo>
                  <a:cubicBezTo>
                    <a:pt x="1970" y="980"/>
                    <a:pt x="1927" y="884"/>
                    <a:pt x="1885" y="831"/>
                  </a:cubicBezTo>
                  <a:cubicBezTo>
                    <a:pt x="1778" y="661"/>
                    <a:pt x="1778" y="661"/>
                    <a:pt x="1778" y="661"/>
                  </a:cubicBezTo>
                  <a:cubicBezTo>
                    <a:pt x="1714" y="597"/>
                    <a:pt x="1640" y="501"/>
                    <a:pt x="1576" y="437"/>
                  </a:cubicBezTo>
                  <a:cubicBezTo>
                    <a:pt x="1406" y="288"/>
                    <a:pt x="1406" y="288"/>
                    <a:pt x="1406" y="288"/>
                  </a:cubicBezTo>
                  <a:cubicBezTo>
                    <a:pt x="1139" y="96"/>
                    <a:pt x="1139" y="96"/>
                    <a:pt x="969" y="0"/>
                  </a:cubicBezTo>
                  <a:cubicBezTo>
                    <a:pt x="1363" y="224"/>
                    <a:pt x="1523" y="543"/>
                    <a:pt x="1523" y="895"/>
                  </a:cubicBezTo>
                </a:path>
              </a:pathLst>
            </a:custGeom>
            <a:solidFill>
              <a:srgbClr val="FF9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823" name="Freeform 88"/>
            <p:cNvSpPr>
              <a:spLocks noChangeAspect="1"/>
            </p:cNvSpPr>
            <p:nvPr/>
          </p:nvSpPr>
          <p:spPr bwMode="auto">
            <a:xfrm>
              <a:off x="2210" y="1666"/>
              <a:ext cx="1161" cy="943"/>
            </a:xfrm>
            <a:custGeom>
              <a:avLst/>
              <a:gdLst>
                <a:gd name="T0" fmla="*/ 1777 w 9675"/>
                <a:gd name="T1" fmla="*/ 7795 h 7859"/>
                <a:gd name="T2" fmla="*/ 8472 w 9675"/>
                <a:gd name="T3" fmla="*/ 5974 h 7859"/>
                <a:gd name="T4" fmla="*/ 7578 w 9675"/>
                <a:gd name="T5" fmla="*/ 5282 h 7859"/>
                <a:gd name="T6" fmla="*/ 7184 w 9675"/>
                <a:gd name="T7" fmla="*/ 4952 h 7859"/>
                <a:gd name="T8" fmla="*/ 7397 w 9675"/>
                <a:gd name="T9" fmla="*/ 4590 h 7859"/>
                <a:gd name="T10" fmla="*/ 7791 w 9675"/>
                <a:gd name="T11" fmla="*/ 3930 h 7859"/>
                <a:gd name="T12" fmla="*/ 6854 w 9675"/>
                <a:gd name="T13" fmla="*/ 714 h 7859"/>
                <a:gd name="T14" fmla="*/ 128 w 9675"/>
                <a:gd name="T15" fmla="*/ 1704 h 7859"/>
                <a:gd name="T16" fmla="*/ 32 w 9675"/>
                <a:gd name="T17" fmla="*/ 3823 h 7859"/>
                <a:gd name="T18" fmla="*/ 117 w 9675"/>
                <a:gd name="T19" fmla="*/ 4632 h 7859"/>
                <a:gd name="T20" fmla="*/ 128 w 9675"/>
                <a:gd name="T21" fmla="*/ 4728 h 7859"/>
                <a:gd name="T22" fmla="*/ 447 w 9675"/>
                <a:gd name="T23" fmla="*/ 5708 h 7859"/>
                <a:gd name="T24" fmla="*/ 436 w 9675"/>
                <a:gd name="T25" fmla="*/ 6794 h 7859"/>
                <a:gd name="T26" fmla="*/ 1777 w 9675"/>
                <a:gd name="T27" fmla="*/ 7795 h 785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9675"/>
                <a:gd name="T43" fmla="*/ 0 h 7859"/>
                <a:gd name="T44" fmla="*/ 9675 w 9675"/>
                <a:gd name="T45" fmla="*/ 7859 h 7859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9675" h="7859">
                  <a:moveTo>
                    <a:pt x="1777" y="7795"/>
                  </a:moveTo>
                  <a:cubicBezTo>
                    <a:pt x="2235" y="7859"/>
                    <a:pt x="9675" y="7422"/>
                    <a:pt x="8472" y="5974"/>
                  </a:cubicBezTo>
                  <a:cubicBezTo>
                    <a:pt x="8302" y="5761"/>
                    <a:pt x="7887" y="5484"/>
                    <a:pt x="7578" y="5282"/>
                  </a:cubicBezTo>
                  <a:cubicBezTo>
                    <a:pt x="7344" y="5133"/>
                    <a:pt x="7184" y="4952"/>
                    <a:pt x="7184" y="4952"/>
                  </a:cubicBezTo>
                  <a:cubicBezTo>
                    <a:pt x="7120" y="4781"/>
                    <a:pt x="7205" y="4728"/>
                    <a:pt x="7397" y="4590"/>
                  </a:cubicBezTo>
                  <a:cubicBezTo>
                    <a:pt x="7812" y="4270"/>
                    <a:pt x="7823" y="4217"/>
                    <a:pt x="7791" y="3930"/>
                  </a:cubicBezTo>
                  <a:cubicBezTo>
                    <a:pt x="7716" y="3450"/>
                    <a:pt x="7152" y="852"/>
                    <a:pt x="6854" y="714"/>
                  </a:cubicBezTo>
                  <a:cubicBezTo>
                    <a:pt x="5311" y="0"/>
                    <a:pt x="692" y="341"/>
                    <a:pt x="128" y="1704"/>
                  </a:cubicBezTo>
                  <a:cubicBezTo>
                    <a:pt x="32" y="1938"/>
                    <a:pt x="0" y="3206"/>
                    <a:pt x="32" y="3823"/>
                  </a:cubicBezTo>
                  <a:cubicBezTo>
                    <a:pt x="53" y="4185"/>
                    <a:pt x="96" y="4473"/>
                    <a:pt x="117" y="4632"/>
                  </a:cubicBezTo>
                  <a:cubicBezTo>
                    <a:pt x="117" y="4664"/>
                    <a:pt x="128" y="4696"/>
                    <a:pt x="128" y="4728"/>
                  </a:cubicBezTo>
                  <a:cubicBezTo>
                    <a:pt x="181" y="5080"/>
                    <a:pt x="351" y="5378"/>
                    <a:pt x="447" y="5708"/>
                  </a:cubicBezTo>
                  <a:cubicBezTo>
                    <a:pt x="564" y="6070"/>
                    <a:pt x="340" y="6432"/>
                    <a:pt x="436" y="6794"/>
                  </a:cubicBezTo>
                  <a:cubicBezTo>
                    <a:pt x="585" y="7358"/>
                    <a:pt x="1022" y="7688"/>
                    <a:pt x="1777" y="7795"/>
                  </a:cubicBezTo>
                </a:path>
              </a:pathLst>
            </a:custGeom>
            <a:solidFill>
              <a:srgbClr val="FF8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824" name="Freeform 89"/>
            <p:cNvSpPr>
              <a:spLocks noChangeAspect="1"/>
            </p:cNvSpPr>
            <p:nvPr/>
          </p:nvSpPr>
          <p:spPr bwMode="auto">
            <a:xfrm>
              <a:off x="2209" y="1689"/>
              <a:ext cx="1051" cy="901"/>
            </a:xfrm>
            <a:custGeom>
              <a:avLst/>
              <a:gdLst>
                <a:gd name="T0" fmla="*/ 1309 w 8759"/>
                <a:gd name="T1" fmla="*/ 7391 h 7508"/>
                <a:gd name="T2" fmla="*/ 8376 w 8759"/>
                <a:gd name="T3" fmla="*/ 5900 h 7508"/>
                <a:gd name="T4" fmla="*/ 7343 w 8759"/>
                <a:gd name="T5" fmla="*/ 5059 h 7508"/>
                <a:gd name="T6" fmla="*/ 6928 w 8759"/>
                <a:gd name="T7" fmla="*/ 4739 h 7508"/>
                <a:gd name="T8" fmla="*/ 6971 w 8759"/>
                <a:gd name="T9" fmla="*/ 4505 h 7508"/>
                <a:gd name="T10" fmla="*/ 7567 w 8759"/>
                <a:gd name="T11" fmla="*/ 3717 h 7508"/>
                <a:gd name="T12" fmla="*/ 6545 w 8759"/>
                <a:gd name="T13" fmla="*/ 501 h 7508"/>
                <a:gd name="T14" fmla="*/ 2352 w 8759"/>
                <a:gd name="T15" fmla="*/ 384 h 7508"/>
                <a:gd name="T16" fmla="*/ 192 w 8759"/>
                <a:gd name="T17" fmla="*/ 1683 h 7508"/>
                <a:gd name="T18" fmla="*/ 192 w 8759"/>
                <a:gd name="T19" fmla="*/ 4463 h 7508"/>
                <a:gd name="T20" fmla="*/ 554 w 8759"/>
                <a:gd name="T21" fmla="*/ 5591 h 7508"/>
                <a:gd name="T22" fmla="*/ 501 w 8759"/>
                <a:gd name="T23" fmla="*/ 6710 h 7508"/>
                <a:gd name="T24" fmla="*/ 958 w 8759"/>
                <a:gd name="T25" fmla="*/ 7253 h 7508"/>
                <a:gd name="T26" fmla="*/ 1309 w 8759"/>
                <a:gd name="T27" fmla="*/ 7391 h 750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8759"/>
                <a:gd name="T43" fmla="*/ 0 h 7508"/>
                <a:gd name="T44" fmla="*/ 8759 w 8759"/>
                <a:gd name="T45" fmla="*/ 7508 h 750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8759" h="7508">
                  <a:moveTo>
                    <a:pt x="1309" y="7391"/>
                  </a:moveTo>
                  <a:cubicBezTo>
                    <a:pt x="1873" y="7508"/>
                    <a:pt x="8759" y="6891"/>
                    <a:pt x="8376" y="5900"/>
                  </a:cubicBezTo>
                  <a:cubicBezTo>
                    <a:pt x="8322" y="5751"/>
                    <a:pt x="8163" y="5549"/>
                    <a:pt x="7343" y="5059"/>
                  </a:cubicBezTo>
                  <a:cubicBezTo>
                    <a:pt x="7141" y="4931"/>
                    <a:pt x="6928" y="4739"/>
                    <a:pt x="6928" y="4739"/>
                  </a:cubicBezTo>
                  <a:cubicBezTo>
                    <a:pt x="6907" y="4665"/>
                    <a:pt x="6928" y="4558"/>
                    <a:pt x="6971" y="4505"/>
                  </a:cubicBezTo>
                  <a:cubicBezTo>
                    <a:pt x="7152" y="4218"/>
                    <a:pt x="7609" y="4164"/>
                    <a:pt x="7567" y="3717"/>
                  </a:cubicBezTo>
                  <a:cubicBezTo>
                    <a:pt x="7567" y="3685"/>
                    <a:pt x="7003" y="905"/>
                    <a:pt x="6545" y="501"/>
                  </a:cubicBezTo>
                  <a:cubicBezTo>
                    <a:pt x="6290" y="277"/>
                    <a:pt x="4183" y="0"/>
                    <a:pt x="2352" y="384"/>
                  </a:cubicBezTo>
                  <a:cubicBezTo>
                    <a:pt x="373" y="799"/>
                    <a:pt x="235" y="1470"/>
                    <a:pt x="192" y="1683"/>
                  </a:cubicBezTo>
                  <a:cubicBezTo>
                    <a:pt x="192" y="1694"/>
                    <a:pt x="0" y="3078"/>
                    <a:pt x="192" y="4463"/>
                  </a:cubicBezTo>
                  <a:cubicBezTo>
                    <a:pt x="245" y="4867"/>
                    <a:pt x="511" y="5197"/>
                    <a:pt x="554" y="5591"/>
                  </a:cubicBezTo>
                  <a:cubicBezTo>
                    <a:pt x="586" y="5964"/>
                    <a:pt x="394" y="6337"/>
                    <a:pt x="501" y="6710"/>
                  </a:cubicBezTo>
                  <a:cubicBezTo>
                    <a:pt x="564" y="6944"/>
                    <a:pt x="777" y="7157"/>
                    <a:pt x="958" y="7253"/>
                  </a:cubicBezTo>
                  <a:cubicBezTo>
                    <a:pt x="1054" y="7306"/>
                    <a:pt x="1192" y="7370"/>
                    <a:pt x="1309" y="7391"/>
                  </a:cubicBezTo>
                </a:path>
              </a:pathLst>
            </a:custGeom>
            <a:solidFill>
              <a:srgbClr val="FF8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825" name="Freeform 90"/>
            <p:cNvSpPr>
              <a:spLocks noChangeAspect="1"/>
            </p:cNvSpPr>
            <p:nvPr/>
          </p:nvSpPr>
          <p:spPr bwMode="auto">
            <a:xfrm>
              <a:off x="2220" y="1693"/>
              <a:ext cx="979" cy="890"/>
            </a:xfrm>
            <a:custGeom>
              <a:avLst/>
              <a:gdLst>
                <a:gd name="T0" fmla="*/ 895 w 8158"/>
                <a:gd name="T1" fmla="*/ 7140 h 7417"/>
                <a:gd name="T2" fmla="*/ 6912 w 8158"/>
                <a:gd name="T3" fmla="*/ 6438 h 7417"/>
                <a:gd name="T4" fmla="*/ 7935 w 8158"/>
                <a:gd name="T5" fmla="*/ 5651 h 7417"/>
                <a:gd name="T6" fmla="*/ 7179 w 8158"/>
                <a:gd name="T7" fmla="*/ 5087 h 7417"/>
                <a:gd name="T8" fmla="*/ 6593 w 8158"/>
                <a:gd name="T9" fmla="*/ 4682 h 7417"/>
                <a:gd name="T10" fmla="*/ 6625 w 8158"/>
                <a:gd name="T11" fmla="*/ 4448 h 7417"/>
                <a:gd name="T12" fmla="*/ 7264 w 8158"/>
                <a:gd name="T13" fmla="*/ 3650 h 7417"/>
                <a:gd name="T14" fmla="*/ 6124 w 8158"/>
                <a:gd name="T15" fmla="*/ 447 h 7417"/>
                <a:gd name="T16" fmla="*/ 2247 w 8158"/>
                <a:gd name="T17" fmla="*/ 394 h 7417"/>
                <a:gd name="T18" fmla="*/ 224 w 8158"/>
                <a:gd name="T19" fmla="*/ 1565 h 7417"/>
                <a:gd name="T20" fmla="*/ 160 w 8158"/>
                <a:gd name="T21" fmla="*/ 4353 h 7417"/>
                <a:gd name="T22" fmla="*/ 447 w 8158"/>
                <a:gd name="T23" fmla="*/ 5236 h 7417"/>
                <a:gd name="T24" fmla="*/ 554 w 8158"/>
                <a:gd name="T25" fmla="*/ 5481 h 7417"/>
                <a:gd name="T26" fmla="*/ 416 w 8158"/>
                <a:gd name="T27" fmla="*/ 6608 h 7417"/>
                <a:gd name="T28" fmla="*/ 831 w 8158"/>
                <a:gd name="T29" fmla="*/ 7119 h 7417"/>
                <a:gd name="T30" fmla="*/ 895 w 8158"/>
                <a:gd name="T31" fmla="*/ 7140 h 741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8158"/>
                <a:gd name="T49" fmla="*/ 0 h 7417"/>
                <a:gd name="T50" fmla="*/ 8158 w 8158"/>
                <a:gd name="T51" fmla="*/ 7417 h 741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8158" h="7417">
                  <a:moveTo>
                    <a:pt x="895" y="7140"/>
                  </a:moveTo>
                  <a:cubicBezTo>
                    <a:pt x="1768" y="7417"/>
                    <a:pt x="6870" y="6449"/>
                    <a:pt x="6912" y="6438"/>
                  </a:cubicBezTo>
                  <a:cubicBezTo>
                    <a:pt x="8127" y="6183"/>
                    <a:pt x="8158" y="5991"/>
                    <a:pt x="7935" y="5651"/>
                  </a:cubicBezTo>
                  <a:cubicBezTo>
                    <a:pt x="7807" y="5449"/>
                    <a:pt x="7243" y="5119"/>
                    <a:pt x="7179" y="5087"/>
                  </a:cubicBezTo>
                  <a:cubicBezTo>
                    <a:pt x="6625" y="4768"/>
                    <a:pt x="6593" y="4682"/>
                    <a:pt x="6593" y="4682"/>
                  </a:cubicBezTo>
                  <a:cubicBezTo>
                    <a:pt x="6561" y="4608"/>
                    <a:pt x="6593" y="4502"/>
                    <a:pt x="6625" y="4448"/>
                  </a:cubicBezTo>
                  <a:cubicBezTo>
                    <a:pt x="6816" y="4161"/>
                    <a:pt x="7317" y="4129"/>
                    <a:pt x="7264" y="3650"/>
                  </a:cubicBezTo>
                  <a:cubicBezTo>
                    <a:pt x="7253" y="3629"/>
                    <a:pt x="6635" y="937"/>
                    <a:pt x="6124" y="447"/>
                  </a:cubicBezTo>
                  <a:cubicBezTo>
                    <a:pt x="5986" y="330"/>
                    <a:pt x="4101" y="0"/>
                    <a:pt x="2247" y="394"/>
                  </a:cubicBezTo>
                  <a:cubicBezTo>
                    <a:pt x="384" y="788"/>
                    <a:pt x="266" y="1373"/>
                    <a:pt x="224" y="1565"/>
                  </a:cubicBezTo>
                  <a:cubicBezTo>
                    <a:pt x="224" y="1575"/>
                    <a:pt x="0" y="2895"/>
                    <a:pt x="160" y="4353"/>
                  </a:cubicBezTo>
                  <a:cubicBezTo>
                    <a:pt x="224" y="4980"/>
                    <a:pt x="266" y="5034"/>
                    <a:pt x="447" y="5236"/>
                  </a:cubicBezTo>
                  <a:cubicBezTo>
                    <a:pt x="501" y="5300"/>
                    <a:pt x="543" y="5406"/>
                    <a:pt x="554" y="5481"/>
                  </a:cubicBezTo>
                  <a:cubicBezTo>
                    <a:pt x="597" y="5864"/>
                    <a:pt x="320" y="6215"/>
                    <a:pt x="416" y="6608"/>
                  </a:cubicBezTo>
                  <a:cubicBezTo>
                    <a:pt x="490" y="6917"/>
                    <a:pt x="756" y="7077"/>
                    <a:pt x="831" y="7119"/>
                  </a:cubicBezTo>
                  <a:cubicBezTo>
                    <a:pt x="852" y="7130"/>
                    <a:pt x="873" y="7140"/>
                    <a:pt x="895" y="7140"/>
                  </a:cubicBezTo>
                </a:path>
              </a:pathLst>
            </a:custGeom>
            <a:solidFill>
              <a:srgbClr val="FF8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826" name="Freeform 91"/>
            <p:cNvSpPr>
              <a:spLocks noChangeAspect="1"/>
            </p:cNvSpPr>
            <p:nvPr/>
          </p:nvSpPr>
          <p:spPr bwMode="auto">
            <a:xfrm>
              <a:off x="2236" y="1711"/>
              <a:ext cx="923" cy="833"/>
            </a:xfrm>
            <a:custGeom>
              <a:avLst/>
              <a:gdLst>
                <a:gd name="T0" fmla="*/ 1107 w 7692"/>
                <a:gd name="T1" fmla="*/ 6931 h 6942"/>
                <a:gd name="T2" fmla="*/ 6947 w 7692"/>
                <a:gd name="T3" fmla="*/ 6080 h 6942"/>
                <a:gd name="T4" fmla="*/ 7671 w 7692"/>
                <a:gd name="T5" fmla="*/ 5622 h 6942"/>
                <a:gd name="T6" fmla="*/ 6841 w 7692"/>
                <a:gd name="T7" fmla="*/ 4919 h 6942"/>
                <a:gd name="T8" fmla="*/ 6213 w 7692"/>
                <a:gd name="T9" fmla="*/ 4515 h 6942"/>
                <a:gd name="T10" fmla="*/ 6256 w 7692"/>
                <a:gd name="T11" fmla="*/ 4280 h 6942"/>
                <a:gd name="T12" fmla="*/ 6905 w 7692"/>
                <a:gd name="T13" fmla="*/ 3482 h 6942"/>
                <a:gd name="T14" fmla="*/ 5798 w 7692"/>
                <a:gd name="T15" fmla="*/ 426 h 6942"/>
                <a:gd name="T16" fmla="*/ 2118 w 7692"/>
                <a:gd name="T17" fmla="*/ 288 h 6942"/>
                <a:gd name="T18" fmla="*/ 245 w 7692"/>
                <a:gd name="T19" fmla="*/ 1331 h 6942"/>
                <a:gd name="T20" fmla="*/ 96 w 7692"/>
                <a:gd name="T21" fmla="*/ 4025 h 6942"/>
                <a:gd name="T22" fmla="*/ 107 w 7692"/>
                <a:gd name="T23" fmla="*/ 4131 h 6942"/>
                <a:gd name="T24" fmla="*/ 447 w 7692"/>
                <a:gd name="T25" fmla="*/ 5047 h 6942"/>
                <a:gd name="T26" fmla="*/ 532 w 7692"/>
                <a:gd name="T27" fmla="*/ 5260 h 6942"/>
                <a:gd name="T28" fmla="*/ 320 w 7692"/>
                <a:gd name="T29" fmla="*/ 6389 h 6942"/>
                <a:gd name="T30" fmla="*/ 618 w 7692"/>
                <a:gd name="T31" fmla="*/ 6814 h 6942"/>
                <a:gd name="T32" fmla="*/ 1107 w 7692"/>
                <a:gd name="T33" fmla="*/ 6931 h 694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7692"/>
                <a:gd name="T52" fmla="*/ 0 h 6942"/>
                <a:gd name="T53" fmla="*/ 7692 w 7692"/>
                <a:gd name="T54" fmla="*/ 6942 h 694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7692" h="6942">
                  <a:moveTo>
                    <a:pt x="1107" y="6931"/>
                  </a:moveTo>
                  <a:cubicBezTo>
                    <a:pt x="1298" y="6942"/>
                    <a:pt x="6905" y="6090"/>
                    <a:pt x="6947" y="6080"/>
                  </a:cubicBezTo>
                  <a:cubicBezTo>
                    <a:pt x="7075" y="6058"/>
                    <a:pt x="7692" y="5920"/>
                    <a:pt x="7671" y="5622"/>
                  </a:cubicBezTo>
                  <a:cubicBezTo>
                    <a:pt x="7671" y="5494"/>
                    <a:pt x="7405" y="5217"/>
                    <a:pt x="6841" y="4919"/>
                  </a:cubicBezTo>
                  <a:cubicBezTo>
                    <a:pt x="6256" y="4611"/>
                    <a:pt x="6213" y="4515"/>
                    <a:pt x="6213" y="4515"/>
                  </a:cubicBezTo>
                  <a:cubicBezTo>
                    <a:pt x="6192" y="4451"/>
                    <a:pt x="6213" y="4344"/>
                    <a:pt x="6256" y="4280"/>
                  </a:cubicBezTo>
                  <a:cubicBezTo>
                    <a:pt x="6447" y="3993"/>
                    <a:pt x="6958" y="3961"/>
                    <a:pt x="6905" y="3482"/>
                  </a:cubicBezTo>
                  <a:cubicBezTo>
                    <a:pt x="6884" y="3344"/>
                    <a:pt x="6128" y="746"/>
                    <a:pt x="5798" y="426"/>
                  </a:cubicBezTo>
                  <a:cubicBezTo>
                    <a:pt x="5373" y="22"/>
                    <a:pt x="3415" y="0"/>
                    <a:pt x="2118" y="288"/>
                  </a:cubicBezTo>
                  <a:cubicBezTo>
                    <a:pt x="628" y="607"/>
                    <a:pt x="309" y="1076"/>
                    <a:pt x="245" y="1331"/>
                  </a:cubicBezTo>
                  <a:cubicBezTo>
                    <a:pt x="245" y="1342"/>
                    <a:pt x="0" y="2566"/>
                    <a:pt x="96" y="4025"/>
                  </a:cubicBezTo>
                  <a:cubicBezTo>
                    <a:pt x="96" y="4057"/>
                    <a:pt x="107" y="4099"/>
                    <a:pt x="107" y="4131"/>
                  </a:cubicBezTo>
                  <a:cubicBezTo>
                    <a:pt x="160" y="4760"/>
                    <a:pt x="171" y="4770"/>
                    <a:pt x="447" y="5047"/>
                  </a:cubicBezTo>
                  <a:cubicBezTo>
                    <a:pt x="500" y="5090"/>
                    <a:pt x="522" y="5196"/>
                    <a:pt x="532" y="5260"/>
                  </a:cubicBezTo>
                  <a:cubicBezTo>
                    <a:pt x="575" y="5665"/>
                    <a:pt x="235" y="5984"/>
                    <a:pt x="320" y="6389"/>
                  </a:cubicBezTo>
                  <a:cubicBezTo>
                    <a:pt x="362" y="6633"/>
                    <a:pt x="500" y="6729"/>
                    <a:pt x="618" y="6814"/>
                  </a:cubicBezTo>
                  <a:cubicBezTo>
                    <a:pt x="681" y="6857"/>
                    <a:pt x="745" y="6910"/>
                    <a:pt x="1107" y="6931"/>
                  </a:cubicBezTo>
                </a:path>
              </a:pathLst>
            </a:custGeom>
            <a:solidFill>
              <a:srgbClr val="FF8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827" name="Freeform 92"/>
            <p:cNvSpPr>
              <a:spLocks noChangeAspect="1"/>
            </p:cNvSpPr>
            <p:nvPr/>
          </p:nvSpPr>
          <p:spPr bwMode="auto">
            <a:xfrm>
              <a:off x="2256" y="1690"/>
              <a:ext cx="874" cy="836"/>
            </a:xfrm>
            <a:custGeom>
              <a:avLst/>
              <a:gdLst>
                <a:gd name="T0" fmla="*/ 564 w 7283"/>
                <a:gd name="T1" fmla="*/ 6946 h 6967"/>
                <a:gd name="T2" fmla="*/ 7262 w 7283"/>
                <a:gd name="T3" fmla="*/ 5763 h 6967"/>
                <a:gd name="T4" fmla="*/ 6474 w 7283"/>
                <a:gd name="T5" fmla="*/ 5071 h 6967"/>
                <a:gd name="T6" fmla="*/ 5803 w 7283"/>
                <a:gd name="T7" fmla="*/ 4677 h 6967"/>
                <a:gd name="T8" fmla="*/ 5857 w 7283"/>
                <a:gd name="T9" fmla="*/ 4443 h 6967"/>
                <a:gd name="T10" fmla="*/ 6517 w 7283"/>
                <a:gd name="T11" fmla="*/ 3633 h 6967"/>
                <a:gd name="T12" fmla="*/ 5399 w 7283"/>
                <a:gd name="T13" fmla="*/ 682 h 6967"/>
                <a:gd name="T14" fmla="*/ 2002 w 7283"/>
                <a:gd name="T15" fmla="*/ 480 h 6967"/>
                <a:gd name="T16" fmla="*/ 266 w 7283"/>
                <a:gd name="T17" fmla="*/ 1407 h 6967"/>
                <a:gd name="T18" fmla="*/ 11 w 7283"/>
                <a:gd name="T19" fmla="*/ 3814 h 6967"/>
                <a:gd name="T20" fmla="*/ 53 w 7283"/>
                <a:gd name="T21" fmla="*/ 4560 h 6967"/>
                <a:gd name="T22" fmla="*/ 415 w 7283"/>
                <a:gd name="T23" fmla="*/ 5614 h 6967"/>
                <a:gd name="T24" fmla="*/ 309 w 7283"/>
                <a:gd name="T25" fmla="*/ 6775 h 6967"/>
                <a:gd name="T26" fmla="*/ 564 w 7283"/>
                <a:gd name="T27" fmla="*/ 6946 h 6967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7283"/>
                <a:gd name="T43" fmla="*/ 0 h 6967"/>
                <a:gd name="T44" fmla="*/ 7283 w 7283"/>
                <a:gd name="T45" fmla="*/ 6967 h 6967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7283" h="6967">
                  <a:moveTo>
                    <a:pt x="564" y="6946"/>
                  </a:moveTo>
                  <a:cubicBezTo>
                    <a:pt x="628" y="6967"/>
                    <a:pt x="7220" y="6339"/>
                    <a:pt x="7262" y="5763"/>
                  </a:cubicBezTo>
                  <a:cubicBezTo>
                    <a:pt x="7273" y="5753"/>
                    <a:pt x="7283" y="5486"/>
                    <a:pt x="6474" y="5071"/>
                  </a:cubicBezTo>
                  <a:cubicBezTo>
                    <a:pt x="5942" y="4794"/>
                    <a:pt x="5803" y="4677"/>
                    <a:pt x="5803" y="4677"/>
                  </a:cubicBezTo>
                  <a:cubicBezTo>
                    <a:pt x="5782" y="4613"/>
                    <a:pt x="5814" y="4506"/>
                    <a:pt x="5857" y="4443"/>
                  </a:cubicBezTo>
                  <a:cubicBezTo>
                    <a:pt x="6059" y="4155"/>
                    <a:pt x="6581" y="4123"/>
                    <a:pt x="6517" y="3633"/>
                  </a:cubicBezTo>
                  <a:cubicBezTo>
                    <a:pt x="6410" y="2759"/>
                    <a:pt x="5495" y="778"/>
                    <a:pt x="5399" y="682"/>
                  </a:cubicBezTo>
                  <a:cubicBezTo>
                    <a:pt x="4739" y="0"/>
                    <a:pt x="2034" y="480"/>
                    <a:pt x="2002" y="480"/>
                  </a:cubicBezTo>
                  <a:cubicBezTo>
                    <a:pt x="1938" y="490"/>
                    <a:pt x="447" y="767"/>
                    <a:pt x="266" y="1407"/>
                  </a:cubicBezTo>
                  <a:cubicBezTo>
                    <a:pt x="266" y="1417"/>
                    <a:pt x="0" y="2440"/>
                    <a:pt x="11" y="3814"/>
                  </a:cubicBezTo>
                  <a:cubicBezTo>
                    <a:pt x="11" y="3889"/>
                    <a:pt x="11" y="4155"/>
                    <a:pt x="53" y="4560"/>
                  </a:cubicBezTo>
                  <a:cubicBezTo>
                    <a:pt x="96" y="4933"/>
                    <a:pt x="596" y="5156"/>
                    <a:pt x="415" y="5614"/>
                  </a:cubicBezTo>
                  <a:cubicBezTo>
                    <a:pt x="213" y="6104"/>
                    <a:pt x="53" y="6488"/>
                    <a:pt x="309" y="6775"/>
                  </a:cubicBezTo>
                  <a:cubicBezTo>
                    <a:pt x="362" y="6850"/>
                    <a:pt x="479" y="6914"/>
                    <a:pt x="564" y="6946"/>
                  </a:cubicBezTo>
                </a:path>
              </a:pathLst>
            </a:custGeom>
            <a:solidFill>
              <a:srgbClr val="FF8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828" name="Freeform 93"/>
            <p:cNvSpPr>
              <a:spLocks noChangeAspect="1"/>
            </p:cNvSpPr>
            <p:nvPr/>
          </p:nvSpPr>
          <p:spPr bwMode="auto">
            <a:xfrm>
              <a:off x="2214" y="1704"/>
              <a:ext cx="894" cy="808"/>
            </a:xfrm>
            <a:custGeom>
              <a:avLst/>
              <a:gdLst>
                <a:gd name="T0" fmla="*/ 990 w 7450"/>
                <a:gd name="T1" fmla="*/ 6723 h 6733"/>
                <a:gd name="T2" fmla="*/ 7365 w 7450"/>
                <a:gd name="T3" fmla="*/ 5604 h 6733"/>
                <a:gd name="T4" fmla="*/ 6492 w 7450"/>
                <a:gd name="T5" fmla="*/ 4869 h 6733"/>
                <a:gd name="T6" fmla="*/ 5918 w 7450"/>
                <a:gd name="T7" fmla="*/ 4560 h 6733"/>
                <a:gd name="T8" fmla="*/ 5960 w 7450"/>
                <a:gd name="T9" fmla="*/ 4326 h 6733"/>
                <a:gd name="T10" fmla="*/ 6684 w 7450"/>
                <a:gd name="T11" fmla="*/ 3505 h 6733"/>
                <a:gd name="T12" fmla="*/ 5417 w 7450"/>
                <a:gd name="T13" fmla="*/ 554 h 6733"/>
                <a:gd name="T14" fmla="*/ 2746 w 7450"/>
                <a:gd name="T15" fmla="*/ 341 h 6733"/>
                <a:gd name="T16" fmla="*/ 830 w 7450"/>
                <a:gd name="T17" fmla="*/ 1204 h 6733"/>
                <a:gd name="T18" fmla="*/ 830 w 7450"/>
                <a:gd name="T19" fmla="*/ 4922 h 6733"/>
                <a:gd name="T20" fmla="*/ 958 w 7450"/>
                <a:gd name="T21" fmla="*/ 4997 h 6733"/>
                <a:gd name="T22" fmla="*/ 894 w 7450"/>
                <a:gd name="T23" fmla="*/ 5423 h 6733"/>
                <a:gd name="T24" fmla="*/ 990 w 7450"/>
                <a:gd name="T25" fmla="*/ 6723 h 673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7450"/>
                <a:gd name="T40" fmla="*/ 0 h 6733"/>
                <a:gd name="T41" fmla="*/ 7450 w 7450"/>
                <a:gd name="T42" fmla="*/ 6733 h 673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7450" h="6733">
                  <a:moveTo>
                    <a:pt x="990" y="6723"/>
                  </a:moveTo>
                  <a:cubicBezTo>
                    <a:pt x="1043" y="6733"/>
                    <a:pt x="7216" y="6116"/>
                    <a:pt x="7365" y="5604"/>
                  </a:cubicBezTo>
                  <a:cubicBezTo>
                    <a:pt x="7397" y="5508"/>
                    <a:pt x="7450" y="5348"/>
                    <a:pt x="6492" y="4869"/>
                  </a:cubicBezTo>
                  <a:cubicBezTo>
                    <a:pt x="6226" y="4731"/>
                    <a:pt x="5918" y="4560"/>
                    <a:pt x="5918" y="4560"/>
                  </a:cubicBezTo>
                  <a:cubicBezTo>
                    <a:pt x="5886" y="4496"/>
                    <a:pt x="5918" y="4390"/>
                    <a:pt x="5960" y="4326"/>
                  </a:cubicBezTo>
                  <a:cubicBezTo>
                    <a:pt x="6173" y="4027"/>
                    <a:pt x="6758" y="4017"/>
                    <a:pt x="6684" y="3505"/>
                  </a:cubicBezTo>
                  <a:cubicBezTo>
                    <a:pt x="6545" y="2536"/>
                    <a:pt x="5428" y="565"/>
                    <a:pt x="5417" y="554"/>
                  </a:cubicBezTo>
                  <a:cubicBezTo>
                    <a:pt x="4970" y="0"/>
                    <a:pt x="2767" y="341"/>
                    <a:pt x="2746" y="341"/>
                  </a:cubicBezTo>
                  <a:cubicBezTo>
                    <a:pt x="1639" y="522"/>
                    <a:pt x="1001" y="810"/>
                    <a:pt x="830" y="1204"/>
                  </a:cubicBezTo>
                  <a:cubicBezTo>
                    <a:pt x="820" y="1236"/>
                    <a:pt x="0" y="4347"/>
                    <a:pt x="830" y="4922"/>
                  </a:cubicBezTo>
                  <a:cubicBezTo>
                    <a:pt x="862" y="4954"/>
                    <a:pt x="926" y="4965"/>
                    <a:pt x="958" y="4997"/>
                  </a:cubicBezTo>
                  <a:cubicBezTo>
                    <a:pt x="1054" y="5146"/>
                    <a:pt x="1043" y="5178"/>
                    <a:pt x="894" y="5423"/>
                  </a:cubicBezTo>
                  <a:cubicBezTo>
                    <a:pt x="458" y="6179"/>
                    <a:pt x="479" y="6616"/>
                    <a:pt x="990" y="6723"/>
                  </a:cubicBezTo>
                </a:path>
              </a:pathLst>
            </a:custGeom>
            <a:solidFill>
              <a:srgbClr val="FF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829" name="Freeform 94"/>
            <p:cNvSpPr>
              <a:spLocks noChangeAspect="1"/>
            </p:cNvSpPr>
            <p:nvPr/>
          </p:nvSpPr>
          <p:spPr bwMode="auto">
            <a:xfrm>
              <a:off x="2247" y="1721"/>
              <a:ext cx="835" cy="778"/>
            </a:xfrm>
            <a:custGeom>
              <a:avLst/>
              <a:gdLst>
                <a:gd name="T0" fmla="*/ 809 w 6958"/>
                <a:gd name="T1" fmla="*/ 6472 h 6483"/>
                <a:gd name="T2" fmla="*/ 6863 w 6958"/>
                <a:gd name="T3" fmla="*/ 5440 h 6483"/>
                <a:gd name="T4" fmla="*/ 6458 w 6958"/>
                <a:gd name="T5" fmla="*/ 4939 h 6483"/>
                <a:gd name="T6" fmla="*/ 6171 w 6958"/>
                <a:gd name="T7" fmla="*/ 4790 h 6483"/>
                <a:gd name="T8" fmla="*/ 5916 w 6958"/>
                <a:gd name="T9" fmla="*/ 4663 h 6483"/>
                <a:gd name="T10" fmla="*/ 5394 w 6958"/>
                <a:gd name="T11" fmla="*/ 4407 h 6483"/>
                <a:gd name="T12" fmla="*/ 5458 w 6958"/>
                <a:gd name="T13" fmla="*/ 4173 h 6483"/>
                <a:gd name="T14" fmla="*/ 6235 w 6958"/>
                <a:gd name="T15" fmla="*/ 3673 h 6483"/>
                <a:gd name="T16" fmla="*/ 4756 w 6958"/>
                <a:gd name="T17" fmla="*/ 383 h 6483"/>
                <a:gd name="T18" fmla="*/ 1330 w 6958"/>
                <a:gd name="T19" fmla="*/ 564 h 6483"/>
                <a:gd name="T20" fmla="*/ 362 w 6958"/>
                <a:gd name="T21" fmla="*/ 3087 h 6483"/>
                <a:gd name="T22" fmla="*/ 404 w 6958"/>
                <a:gd name="T23" fmla="*/ 4460 h 6483"/>
                <a:gd name="T24" fmla="*/ 862 w 6958"/>
                <a:gd name="T25" fmla="*/ 4790 h 6483"/>
                <a:gd name="T26" fmla="*/ 894 w 6958"/>
                <a:gd name="T27" fmla="*/ 4939 h 6483"/>
                <a:gd name="T28" fmla="*/ 692 w 6958"/>
                <a:gd name="T29" fmla="*/ 5355 h 6483"/>
                <a:gd name="T30" fmla="*/ 809 w 6958"/>
                <a:gd name="T31" fmla="*/ 6472 h 648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6958"/>
                <a:gd name="T49" fmla="*/ 0 h 6483"/>
                <a:gd name="T50" fmla="*/ 6958 w 6958"/>
                <a:gd name="T51" fmla="*/ 6483 h 6483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6958" h="6483">
                  <a:moveTo>
                    <a:pt x="809" y="6472"/>
                  </a:moveTo>
                  <a:cubicBezTo>
                    <a:pt x="851" y="6483"/>
                    <a:pt x="6682" y="5791"/>
                    <a:pt x="6863" y="5440"/>
                  </a:cubicBezTo>
                  <a:cubicBezTo>
                    <a:pt x="6958" y="5270"/>
                    <a:pt x="6852" y="5195"/>
                    <a:pt x="6458" y="4939"/>
                  </a:cubicBezTo>
                  <a:cubicBezTo>
                    <a:pt x="6373" y="4886"/>
                    <a:pt x="6256" y="4833"/>
                    <a:pt x="6171" y="4790"/>
                  </a:cubicBezTo>
                  <a:cubicBezTo>
                    <a:pt x="6097" y="4748"/>
                    <a:pt x="5990" y="4695"/>
                    <a:pt x="5916" y="4663"/>
                  </a:cubicBezTo>
                  <a:cubicBezTo>
                    <a:pt x="5756" y="4588"/>
                    <a:pt x="5480" y="4556"/>
                    <a:pt x="5394" y="4407"/>
                  </a:cubicBezTo>
                  <a:cubicBezTo>
                    <a:pt x="5363" y="4343"/>
                    <a:pt x="5405" y="4226"/>
                    <a:pt x="5458" y="4173"/>
                  </a:cubicBezTo>
                  <a:cubicBezTo>
                    <a:pt x="5660" y="3917"/>
                    <a:pt x="6075" y="4013"/>
                    <a:pt x="6235" y="3673"/>
                  </a:cubicBezTo>
                  <a:cubicBezTo>
                    <a:pt x="6458" y="3183"/>
                    <a:pt x="5001" y="532"/>
                    <a:pt x="4756" y="383"/>
                  </a:cubicBezTo>
                  <a:cubicBezTo>
                    <a:pt x="4160" y="0"/>
                    <a:pt x="2426" y="170"/>
                    <a:pt x="1330" y="564"/>
                  </a:cubicBezTo>
                  <a:cubicBezTo>
                    <a:pt x="1053" y="660"/>
                    <a:pt x="607" y="820"/>
                    <a:pt x="362" y="3087"/>
                  </a:cubicBezTo>
                  <a:cubicBezTo>
                    <a:pt x="351" y="3183"/>
                    <a:pt x="277" y="3992"/>
                    <a:pt x="404" y="4460"/>
                  </a:cubicBezTo>
                  <a:cubicBezTo>
                    <a:pt x="479" y="4695"/>
                    <a:pt x="756" y="4631"/>
                    <a:pt x="862" y="4790"/>
                  </a:cubicBezTo>
                  <a:cubicBezTo>
                    <a:pt x="894" y="4833"/>
                    <a:pt x="883" y="4897"/>
                    <a:pt x="894" y="4939"/>
                  </a:cubicBezTo>
                  <a:cubicBezTo>
                    <a:pt x="905" y="5014"/>
                    <a:pt x="915" y="5057"/>
                    <a:pt x="692" y="5355"/>
                  </a:cubicBezTo>
                  <a:cubicBezTo>
                    <a:pt x="511" y="5578"/>
                    <a:pt x="0" y="6334"/>
                    <a:pt x="809" y="6472"/>
                  </a:cubicBezTo>
                </a:path>
              </a:pathLst>
            </a:custGeom>
            <a:solidFill>
              <a:srgbClr val="FF7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830" name="Freeform 95"/>
            <p:cNvSpPr>
              <a:spLocks noChangeAspect="1"/>
            </p:cNvSpPr>
            <p:nvPr/>
          </p:nvSpPr>
          <p:spPr bwMode="auto">
            <a:xfrm>
              <a:off x="2285" y="1707"/>
              <a:ext cx="763" cy="780"/>
            </a:xfrm>
            <a:custGeom>
              <a:avLst/>
              <a:gdLst>
                <a:gd name="T0" fmla="*/ 298 w 6358"/>
                <a:gd name="T1" fmla="*/ 6426 h 6500"/>
                <a:gd name="T2" fmla="*/ 2545 w 6358"/>
                <a:gd name="T3" fmla="*/ 6212 h 6500"/>
                <a:gd name="T4" fmla="*/ 5250 w 6358"/>
                <a:gd name="T5" fmla="*/ 5850 h 6500"/>
                <a:gd name="T6" fmla="*/ 6326 w 6358"/>
                <a:gd name="T7" fmla="*/ 5541 h 6500"/>
                <a:gd name="T8" fmla="*/ 6326 w 6358"/>
                <a:gd name="T9" fmla="*/ 5296 h 6500"/>
                <a:gd name="T10" fmla="*/ 5059 w 6358"/>
                <a:gd name="T11" fmla="*/ 4614 h 6500"/>
                <a:gd name="T12" fmla="*/ 4856 w 6358"/>
                <a:gd name="T13" fmla="*/ 4529 h 6500"/>
                <a:gd name="T14" fmla="*/ 4920 w 6358"/>
                <a:gd name="T15" fmla="*/ 4284 h 6500"/>
                <a:gd name="T16" fmla="*/ 5762 w 6358"/>
                <a:gd name="T17" fmla="*/ 3783 h 6500"/>
                <a:gd name="T18" fmla="*/ 4090 w 6358"/>
                <a:gd name="T19" fmla="*/ 544 h 6500"/>
                <a:gd name="T20" fmla="*/ 1257 w 6358"/>
                <a:gd name="T21" fmla="*/ 661 h 6500"/>
                <a:gd name="T22" fmla="*/ 213 w 6358"/>
                <a:gd name="T23" fmla="*/ 3229 h 6500"/>
                <a:gd name="T24" fmla="*/ 223 w 6358"/>
                <a:gd name="T25" fmla="*/ 4518 h 6500"/>
                <a:gd name="T26" fmla="*/ 745 w 6358"/>
                <a:gd name="T27" fmla="*/ 4838 h 6500"/>
                <a:gd name="T28" fmla="*/ 799 w 6358"/>
                <a:gd name="T29" fmla="*/ 5062 h 6500"/>
                <a:gd name="T30" fmla="*/ 713 w 6358"/>
                <a:gd name="T31" fmla="*/ 5147 h 6500"/>
                <a:gd name="T32" fmla="*/ 298 w 6358"/>
                <a:gd name="T33" fmla="*/ 6426 h 650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6358"/>
                <a:gd name="T52" fmla="*/ 0 h 6500"/>
                <a:gd name="T53" fmla="*/ 6358 w 6358"/>
                <a:gd name="T54" fmla="*/ 6500 h 650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6358" h="6500">
                  <a:moveTo>
                    <a:pt x="298" y="6426"/>
                  </a:moveTo>
                  <a:cubicBezTo>
                    <a:pt x="554" y="6500"/>
                    <a:pt x="554" y="6500"/>
                    <a:pt x="2545" y="6212"/>
                  </a:cubicBezTo>
                  <a:cubicBezTo>
                    <a:pt x="3440" y="6085"/>
                    <a:pt x="4345" y="5978"/>
                    <a:pt x="5250" y="5850"/>
                  </a:cubicBezTo>
                  <a:cubicBezTo>
                    <a:pt x="5911" y="5754"/>
                    <a:pt x="6294" y="5573"/>
                    <a:pt x="6326" y="5541"/>
                  </a:cubicBezTo>
                  <a:cubicBezTo>
                    <a:pt x="6358" y="5477"/>
                    <a:pt x="6358" y="5360"/>
                    <a:pt x="6326" y="5296"/>
                  </a:cubicBezTo>
                  <a:cubicBezTo>
                    <a:pt x="6220" y="5115"/>
                    <a:pt x="5836" y="4944"/>
                    <a:pt x="5059" y="4614"/>
                  </a:cubicBezTo>
                  <a:cubicBezTo>
                    <a:pt x="4995" y="4582"/>
                    <a:pt x="4878" y="4582"/>
                    <a:pt x="4856" y="4529"/>
                  </a:cubicBezTo>
                  <a:cubicBezTo>
                    <a:pt x="4824" y="4454"/>
                    <a:pt x="4867" y="4348"/>
                    <a:pt x="4920" y="4284"/>
                  </a:cubicBezTo>
                  <a:cubicBezTo>
                    <a:pt x="5133" y="4017"/>
                    <a:pt x="5591" y="4145"/>
                    <a:pt x="5762" y="3783"/>
                  </a:cubicBezTo>
                  <a:cubicBezTo>
                    <a:pt x="6039" y="3197"/>
                    <a:pt x="4228" y="650"/>
                    <a:pt x="4090" y="544"/>
                  </a:cubicBezTo>
                  <a:cubicBezTo>
                    <a:pt x="3291" y="0"/>
                    <a:pt x="1278" y="661"/>
                    <a:pt x="1257" y="661"/>
                  </a:cubicBezTo>
                  <a:cubicBezTo>
                    <a:pt x="532" y="1034"/>
                    <a:pt x="277" y="2717"/>
                    <a:pt x="213" y="3229"/>
                  </a:cubicBezTo>
                  <a:cubicBezTo>
                    <a:pt x="138" y="3836"/>
                    <a:pt x="138" y="4273"/>
                    <a:pt x="223" y="4518"/>
                  </a:cubicBezTo>
                  <a:cubicBezTo>
                    <a:pt x="309" y="4774"/>
                    <a:pt x="607" y="4678"/>
                    <a:pt x="745" y="4838"/>
                  </a:cubicBezTo>
                  <a:cubicBezTo>
                    <a:pt x="799" y="4880"/>
                    <a:pt x="820" y="4987"/>
                    <a:pt x="799" y="5062"/>
                  </a:cubicBezTo>
                  <a:cubicBezTo>
                    <a:pt x="788" y="5094"/>
                    <a:pt x="735" y="5115"/>
                    <a:pt x="713" y="5147"/>
                  </a:cubicBezTo>
                  <a:cubicBezTo>
                    <a:pt x="96" y="5786"/>
                    <a:pt x="0" y="6340"/>
                    <a:pt x="298" y="6426"/>
                  </a:cubicBezTo>
                </a:path>
              </a:pathLst>
            </a:custGeom>
            <a:solidFill>
              <a:srgbClr val="FF7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831" name="Freeform 96"/>
            <p:cNvSpPr>
              <a:spLocks noChangeAspect="1"/>
            </p:cNvSpPr>
            <p:nvPr/>
          </p:nvSpPr>
          <p:spPr bwMode="auto">
            <a:xfrm>
              <a:off x="2288" y="1744"/>
              <a:ext cx="737" cy="732"/>
            </a:xfrm>
            <a:custGeom>
              <a:avLst/>
              <a:gdLst>
                <a:gd name="T0" fmla="*/ 745 w 6141"/>
                <a:gd name="T1" fmla="*/ 6069 h 6100"/>
                <a:gd name="T2" fmla="*/ 6046 w 6141"/>
                <a:gd name="T3" fmla="*/ 5206 h 6100"/>
                <a:gd name="T4" fmla="*/ 6120 w 6141"/>
                <a:gd name="T5" fmla="*/ 4961 h 6100"/>
                <a:gd name="T6" fmla="*/ 4630 w 6141"/>
                <a:gd name="T7" fmla="*/ 4227 h 6100"/>
                <a:gd name="T8" fmla="*/ 4598 w 6141"/>
                <a:gd name="T9" fmla="*/ 4216 h 6100"/>
                <a:gd name="T10" fmla="*/ 4662 w 6141"/>
                <a:gd name="T11" fmla="*/ 3971 h 6100"/>
                <a:gd name="T12" fmla="*/ 5567 w 6141"/>
                <a:gd name="T13" fmla="*/ 3471 h 6100"/>
                <a:gd name="T14" fmla="*/ 3629 w 6141"/>
                <a:gd name="T15" fmla="*/ 256 h 6100"/>
                <a:gd name="T16" fmla="*/ 1671 w 6141"/>
                <a:gd name="T17" fmla="*/ 352 h 6100"/>
                <a:gd name="T18" fmla="*/ 447 w 6141"/>
                <a:gd name="T19" fmla="*/ 2524 h 6100"/>
                <a:gd name="T20" fmla="*/ 660 w 6141"/>
                <a:gd name="T21" fmla="*/ 4333 h 6100"/>
                <a:gd name="T22" fmla="*/ 990 w 6141"/>
                <a:gd name="T23" fmla="*/ 4440 h 6100"/>
                <a:gd name="T24" fmla="*/ 1043 w 6141"/>
                <a:gd name="T25" fmla="*/ 4663 h 6100"/>
                <a:gd name="T26" fmla="*/ 862 w 6141"/>
                <a:gd name="T27" fmla="*/ 4834 h 6100"/>
                <a:gd name="T28" fmla="*/ 319 w 6141"/>
                <a:gd name="T29" fmla="*/ 6005 h 6100"/>
                <a:gd name="T30" fmla="*/ 745 w 6141"/>
                <a:gd name="T31" fmla="*/ 6069 h 610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6141"/>
                <a:gd name="T49" fmla="*/ 0 h 6100"/>
                <a:gd name="T50" fmla="*/ 6141 w 6141"/>
                <a:gd name="T51" fmla="*/ 6100 h 610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6141" h="6100">
                  <a:moveTo>
                    <a:pt x="745" y="6069"/>
                  </a:moveTo>
                  <a:cubicBezTo>
                    <a:pt x="1288" y="6100"/>
                    <a:pt x="5897" y="5355"/>
                    <a:pt x="6046" y="5206"/>
                  </a:cubicBezTo>
                  <a:cubicBezTo>
                    <a:pt x="6099" y="5153"/>
                    <a:pt x="6141" y="5036"/>
                    <a:pt x="6120" y="4961"/>
                  </a:cubicBezTo>
                  <a:cubicBezTo>
                    <a:pt x="6056" y="4791"/>
                    <a:pt x="5950" y="4727"/>
                    <a:pt x="4630" y="4227"/>
                  </a:cubicBezTo>
                  <a:cubicBezTo>
                    <a:pt x="4619" y="4216"/>
                    <a:pt x="4598" y="4227"/>
                    <a:pt x="4598" y="4216"/>
                  </a:cubicBezTo>
                  <a:cubicBezTo>
                    <a:pt x="4555" y="4142"/>
                    <a:pt x="4619" y="4035"/>
                    <a:pt x="4662" y="3971"/>
                  </a:cubicBezTo>
                  <a:cubicBezTo>
                    <a:pt x="4907" y="3695"/>
                    <a:pt x="5386" y="3854"/>
                    <a:pt x="5567" y="3471"/>
                  </a:cubicBezTo>
                  <a:cubicBezTo>
                    <a:pt x="5758" y="3077"/>
                    <a:pt x="4736" y="1140"/>
                    <a:pt x="3629" y="256"/>
                  </a:cubicBezTo>
                  <a:cubicBezTo>
                    <a:pt x="3438" y="107"/>
                    <a:pt x="2437" y="0"/>
                    <a:pt x="1671" y="352"/>
                  </a:cubicBezTo>
                  <a:cubicBezTo>
                    <a:pt x="936" y="682"/>
                    <a:pt x="500" y="2343"/>
                    <a:pt x="447" y="2524"/>
                  </a:cubicBezTo>
                  <a:cubicBezTo>
                    <a:pt x="53" y="4088"/>
                    <a:pt x="468" y="4248"/>
                    <a:pt x="660" y="4333"/>
                  </a:cubicBezTo>
                  <a:cubicBezTo>
                    <a:pt x="756" y="4365"/>
                    <a:pt x="915" y="4355"/>
                    <a:pt x="990" y="4440"/>
                  </a:cubicBezTo>
                  <a:cubicBezTo>
                    <a:pt x="1032" y="4482"/>
                    <a:pt x="1064" y="4589"/>
                    <a:pt x="1043" y="4663"/>
                  </a:cubicBezTo>
                  <a:cubicBezTo>
                    <a:pt x="1022" y="4727"/>
                    <a:pt x="915" y="4780"/>
                    <a:pt x="862" y="4834"/>
                  </a:cubicBezTo>
                  <a:cubicBezTo>
                    <a:pt x="0" y="5643"/>
                    <a:pt x="202" y="5919"/>
                    <a:pt x="319" y="6005"/>
                  </a:cubicBezTo>
                  <a:cubicBezTo>
                    <a:pt x="426" y="6079"/>
                    <a:pt x="617" y="6058"/>
                    <a:pt x="745" y="6069"/>
                  </a:cubicBezTo>
                </a:path>
              </a:pathLst>
            </a:custGeom>
            <a:solidFill>
              <a:srgbClr val="FF7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832" name="Freeform 97"/>
            <p:cNvSpPr>
              <a:spLocks noChangeAspect="1"/>
            </p:cNvSpPr>
            <p:nvPr/>
          </p:nvSpPr>
          <p:spPr bwMode="auto">
            <a:xfrm>
              <a:off x="2324" y="1775"/>
              <a:ext cx="684" cy="688"/>
            </a:xfrm>
            <a:custGeom>
              <a:avLst/>
              <a:gdLst>
                <a:gd name="T0" fmla="*/ 308 w 5700"/>
                <a:gd name="T1" fmla="*/ 5680 h 5733"/>
                <a:gd name="T2" fmla="*/ 4945 w 5700"/>
                <a:gd name="T3" fmla="*/ 5106 h 5733"/>
                <a:gd name="T4" fmla="*/ 5551 w 5700"/>
                <a:gd name="T5" fmla="*/ 4935 h 5733"/>
                <a:gd name="T6" fmla="*/ 5689 w 5700"/>
                <a:gd name="T7" fmla="*/ 4701 h 5733"/>
                <a:gd name="T8" fmla="*/ 4147 w 5700"/>
                <a:gd name="T9" fmla="*/ 3978 h 5733"/>
                <a:gd name="T10" fmla="*/ 4030 w 5700"/>
                <a:gd name="T11" fmla="*/ 3957 h 5733"/>
                <a:gd name="T12" fmla="*/ 4434 w 5700"/>
                <a:gd name="T13" fmla="*/ 3595 h 5733"/>
                <a:gd name="T14" fmla="*/ 5104 w 5700"/>
                <a:gd name="T15" fmla="*/ 3202 h 5733"/>
                <a:gd name="T16" fmla="*/ 4137 w 5700"/>
                <a:gd name="T17" fmla="*/ 1159 h 5733"/>
                <a:gd name="T18" fmla="*/ 3190 w 5700"/>
                <a:gd name="T19" fmla="*/ 319 h 5733"/>
                <a:gd name="T20" fmla="*/ 2105 w 5700"/>
                <a:gd name="T21" fmla="*/ 117 h 5733"/>
                <a:gd name="T22" fmla="*/ 563 w 5700"/>
                <a:gd name="T23" fmla="*/ 1776 h 5733"/>
                <a:gd name="T24" fmla="*/ 181 w 5700"/>
                <a:gd name="T25" fmla="*/ 3478 h 5733"/>
                <a:gd name="T26" fmla="*/ 542 w 5700"/>
                <a:gd name="T27" fmla="*/ 3978 h 5733"/>
                <a:gd name="T28" fmla="*/ 957 w 5700"/>
                <a:gd name="T29" fmla="*/ 4095 h 5733"/>
                <a:gd name="T30" fmla="*/ 1053 w 5700"/>
                <a:gd name="T31" fmla="*/ 4318 h 5733"/>
                <a:gd name="T32" fmla="*/ 968 w 5700"/>
                <a:gd name="T33" fmla="*/ 4372 h 5733"/>
                <a:gd name="T34" fmla="*/ 21 w 5700"/>
                <a:gd name="T35" fmla="*/ 5435 h 5733"/>
                <a:gd name="T36" fmla="*/ 149 w 5700"/>
                <a:gd name="T37" fmla="*/ 5659 h 5733"/>
                <a:gd name="T38" fmla="*/ 308 w 5700"/>
                <a:gd name="T39" fmla="*/ 5680 h 5733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5700"/>
                <a:gd name="T61" fmla="*/ 0 h 5733"/>
                <a:gd name="T62" fmla="*/ 5700 w 5700"/>
                <a:gd name="T63" fmla="*/ 5733 h 5733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5700" h="5733">
                  <a:moveTo>
                    <a:pt x="308" y="5680"/>
                  </a:moveTo>
                  <a:cubicBezTo>
                    <a:pt x="968" y="5733"/>
                    <a:pt x="4913" y="5106"/>
                    <a:pt x="4945" y="5106"/>
                  </a:cubicBezTo>
                  <a:cubicBezTo>
                    <a:pt x="5136" y="5063"/>
                    <a:pt x="5391" y="5020"/>
                    <a:pt x="5551" y="4935"/>
                  </a:cubicBezTo>
                  <a:cubicBezTo>
                    <a:pt x="5625" y="4893"/>
                    <a:pt x="5700" y="4776"/>
                    <a:pt x="5689" y="4701"/>
                  </a:cubicBezTo>
                  <a:cubicBezTo>
                    <a:pt x="5636" y="4425"/>
                    <a:pt x="4264" y="3999"/>
                    <a:pt x="4147" y="3978"/>
                  </a:cubicBezTo>
                  <a:cubicBezTo>
                    <a:pt x="4115" y="3967"/>
                    <a:pt x="4041" y="3989"/>
                    <a:pt x="4030" y="3957"/>
                  </a:cubicBezTo>
                  <a:cubicBezTo>
                    <a:pt x="3935" y="3797"/>
                    <a:pt x="4126" y="3723"/>
                    <a:pt x="4434" y="3595"/>
                  </a:cubicBezTo>
                  <a:cubicBezTo>
                    <a:pt x="4977" y="3372"/>
                    <a:pt x="5083" y="3244"/>
                    <a:pt x="5104" y="3202"/>
                  </a:cubicBezTo>
                  <a:cubicBezTo>
                    <a:pt x="5285" y="2819"/>
                    <a:pt x="4381" y="1415"/>
                    <a:pt x="4137" y="1159"/>
                  </a:cubicBezTo>
                  <a:cubicBezTo>
                    <a:pt x="4073" y="1095"/>
                    <a:pt x="3211" y="330"/>
                    <a:pt x="3190" y="319"/>
                  </a:cubicBezTo>
                  <a:cubicBezTo>
                    <a:pt x="3179" y="308"/>
                    <a:pt x="2403" y="0"/>
                    <a:pt x="2105" y="117"/>
                  </a:cubicBezTo>
                  <a:cubicBezTo>
                    <a:pt x="1850" y="213"/>
                    <a:pt x="1074" y="521"/>
                    <a:pt x="563" y="1776"/>
                  </a:cubicBezTo>
                  <a:cubicBezTo>
                    <a:pt x="212" y="2648"/>
                    <a:pt x="181" y="3297"/>
                    <a:pt x="181" y="3478"/>
                  </a:cubicBezTo>
                  <a:cubicBezTo>
                    <a:pt x="170" y="3776"/>
                    <a:pt x="202" y="3840"/>
                    <a:pt x="542" y="3978"/>
                  </a:cubicBezTo>
                  <a:cubicBezTo>
                    <a:pt x="659" y="4021"/>
                    <a:pt x="851" y="4010"/>
                    <a:pt x="957" y="4095"/>
                  </a:cubicBezTo>
                  <a:cubicBezTo>
                    <a:pt x="1010" y="4138"/>
                    <a:pt x="1074" y="4244"/>
                    <a:pt x="1053" y="4318"/>
                  </a:cubicBezTo>
                  <a:cubicBezTo>
                    <a:pt x="1042" y="4340"/>
                    <a:pt x="989" y="4350"/>
                    <a:pt x="968" y="4372"/>
                  </a:cubicBezTo>
                  <a:cubicBezTo>
                    <a:pt x="893" y="4414"/>
                    <a:pt x="0" y="5116"/>
                    <a:pt x="21" y="5435"/>
                  </a:cubicBezTo>
                  <a:cubicBezTo>
                    <a:pt x="21" y="5510"/>
                    <a:pt x="85" y="5616"/>
                    <a:pt x="149" y="5659"/>
                  </a:cubicBezTo>
                  <a:cubicBezTo>
                    <a:pt x="191" y="5691"/>
                    <a:pt x="266" y="5680"/>
                    <a:pt x="308" y="5680"/>
                  </a:cubicBezTo>
                </a:path>
              </a:pathLst>
            </a:custGeom>
            <a:solidFill>
              <a:srgbClr val="FF7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833" name="Freeform 98"/>
            <p:cNvSpPr>
              <a:spLocks noChangeAspect="1"/>
            </p:cNvSpPr>
            <p:nvPr/>
          </p:nvSpPr>
          <p:spPr bwMode="auto">
            <a:xfrm>
              <a:off x="2324" y="1810"/>
              <a:ext cx="673" cy="638"/>
            </a:xfrm>
            <a:custGeom>
              <a:avLst/>
              <a:gdLst>
                <a:gd name="T0" fmla="*/ 298 w 5608"/>
                <a:gd name="T1" fmla="*/ 5285 h 5317"/>
                <a:gd name="T2" fmla="*/ 5576 w 5608"/>
                <a:gd name="T3" fmla="*/ 4401 h 5317"/>
                <a:gd name="T4" fmla="*/ 3788 w 5608"/>
                <a:gd name="T5" fmla="*/ 3687 h 5317"/>
                <a:gd name="T6" fmla="*/ 3714 w 5608"/>
                <a:gd name="T7" fmla="*/ 3676 h 5317"/>
                <a:gd name="T8" fmla="*/ 3831 w 5608"/>
                <a:gd name="T9" fmla="*/ 3431 h 5317"/>
                <a:gd name="T10" fmla="*/ 4438 w 5608"/>
                <a:gd name="T11" fmla="*/ 3239 h 5317"/>
                <a:gd name="T12" fmla="*/ 4959 w 5608"/>
                <a:gd name="T13" fmla="*/ 2909 h 5317"/>
                <a:gd name="T14" fmla="*/ 2245 w 5608"/>
                <a:gd name="T15" fmla="*/ 235 h 5317"/>
                <a:gd name="T16" fmla="*/ 425 w 5608"/>
                <a:gd name="T17" fmla="*/ 3431 h 5317"/>
                <a:gd name="T18" fmla="*/ 1341 w 5608"/>
                <a:gd name="T19" fmla="*/ 3719 h 5317"/>
                <a:gd name="T20" fmla="*/ 1436 w 5608"/>
                <a:gd name="T21" fmla="*/ 3943 h 5317"/>
                <a:gd name="T22" fmla="*/ 1181 w 5608"/>
                <a:gd name="T23" fmla="*/ 4081 h 5317"/>
                <a:gd name="T24" fmla="*/ 149 w 5608"/>
                <a:gd name="T25" fmla="*/ 5061 h 5317"/>
                <a:gd name="T26" fmla="*/ 298 w 5608"/>
                <a:gd name="T27" fmla="*/ 5285 h 5317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5608"/>
                <a:gd name="T43" fmla="*/ 0 h 5317"/>
                <a:gd name="T44" fmla="*/ 5608 w 5608"/>
                <a:gd name="T45" fmla="*/ 5317 h 5317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5608" h="5317">
                  <a:moveTo>
                    <a:pt x="298" y="5285"/>
                  </a:moveTo>
                  <a:cubicBezTo>
                    <a:pt x="351" y="5317"/>
                    <a:pt x="5608" y="4934"/>
                    <a:pt x="5576" y="4401"/>
                  </a:cubicBezTo>
                  <a:cubicBezTo>
                    <a:pt x="5566" y="4284"/>
                    <a:pt x="4757" y="3825"/>
                    <a:pt x="3788" y="3687"/>
                  </a:cubicBezTo>
                  <a:cubicBezTo>
                    <a:pt x="3767" y="3687"/>
                    <a:pt x="3725" y="3698"/>
                    <a:pt x="3714" y="3676"/>
                  </a:cubicBezTo>
                  <a:cubicBezTo>
                    <a:pt x="3671" y="3602"/>
                    <a:pt x="3767" y="3485"/>
                    <a:pt x="3831" y="3431"/>
                  </a:cubicBezTo>
                  <a:cubicBezTo>
                    <a:pt x="3980" y="3314"/>
                    <a:pt x="4257" y="3314"/>
                    <a:pt x="4438" y="3239"/>
                  </a:cubicBezTo>
                  <a:cubicBezTo>
                    <a:pt x="4757" y="3101"/>
                    <a:pt x="4959" y="2909"/>
                    <a:pt x="4959" y="2909"/>
                  </a:cubicBezTo>
                  <a:cubicBezTo>
                    <a:pt x="5161" y="2504"/>
                    <a:pt x="3842" y="0"/>
                    <a:pt x="2245" y="235"/>
                  </a:cubicBezTo>
                  <a:cubicBezTo>
                    <a:pt x="1202" y="384"/>
                    <a:pt x="0" y="2835"/>
                    <a:pt x="425" y="3431"/>
                  </a:cubicBezTo>
                  <a:cubicBezTo>
                    <a:pt x="660" y="3751"/>
                    <a:pt x="1075" y="3506"/>
                    <a:pt x="1341" y="3719"/>
                  </a:cubicBezTo>
                  <a:cubicBezTo>
                    <a:pt x="1394" y="3762"/>
                    <a:pt x="1458" y="3868"/>
                    <a:pt x="1436" y="3943"/>
                  </a:cubicBezTo>
                  <a:cubicBezTo>
                    <a:pt x="1405" y="4017"/>
                    <a:pt x="1256" y="4039"/>
                    <a:pt x="1181" y="4081"/>
                  </a:cubicBezTo>
                  <a:cubicBezTo>
                    <a:pt x="755" y="4326"/>
                    <a:pt x="149" y="4827"/>
                    <a:pt x="149" y="5061"/>
                  </a:cubicBezTo>
                  <a:cubicBezTo>
                    <a:pt x="159" y="5147"/>
                    <a:pt x="223" y="5253"/>
                    <a:pt x="298" y="5285"/>
                  </a:cubicBezTo>
                </a:path>
              </a:pathLst>
            </a:custGeom>
            <a:solidFill>
              <a:srgbClr val="FF7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834" name="Freeform 99"/>
            <p:cNvSpPr>
              <a:spLocks noChangeAspect="1"/>
            </p:cNvSpPr>
            <p:nvPr/>
          </p:nvSpPr>
          <p:spPr bwMode="auto">
            <a:xfrm>
              <a:off x="2357" y="1842"/>
              <a:ext cx="621" cy="601"/>
            </a:xfrm>
            <a:custGeom>
              <a:avLst/>
              <a:gdLst>
                <a:gd name="T0" fmla="*/ 213 w 5175"/>
                <a:gd name="T1" fmla="*/ 4934 h 5008"/>
                <a:gd name="T2" fmla="*/ 4696 w 5175"/>
                <a:gd name="T3" fmla="*/ 4412 h 5008"/>
                <a:gd name="T4" fmla="*/ 5175 w 5175"/>
                <a:gd name="T5" fmla="*/ 4124 h 5008"/>
                <a:gd name="T6" fmla="*/ 3152 w 5175"/>
                <a:gd name="T7" fmla="*/ 3431 h 5008"/>
                <a:gd name="T8" fmla="*/ 3120 w 5175"/>
                <a:gd name="T9" fmla="*/ 3421 h 5008"/>
                <a:gd name="T10" fmla="*/ 3247 w 5175"/>
                <a:gd name="T11" fmla="*/ 3186 h 5008"/>
                <a:gd name="T12" fmla="*/ 3599 w 5175"/>
                <a:gd name="T13" fmla="*/ 3090 h 5008"/>
                <a:gd name="T14" fmla="*/ 4568 w 5175"/>
                <a:gd name="T15" fmla="*/ 2632 h 5008"/>
                <a:gd name="T16" fmla="*/ 1980 w 5175"/>
                <a:gd name="T17" fmla="*/ 330 h 5008"/>
                <a:gd name="T18" fmla="*/ 372 w 5175"/>
                <a:gd name="T19" fmla="*/ 3090 h 5008"/>
                <a:gd name="T20" fmla="*/ 1022 w 5175"/>
                <a:gd name="T21" fmla="*/ 3314 h 5008"/>
                <a:gd name="T22" fmla="*/ 1491 w 5175"/>
                <a:gd name="T23" fmla="*/ 3367 h 5008"/>
                <a:gd name="T24" fmla="*/ 1661 w 5175"/>
                <a:gd name="T25" fmla="*/ 3581 h 5008"/>
                <a:gd name="T26" fmla="*/ 32 w 5175"/>
                <a:gd name="T27" fmla="*/ 4731 h 5008"/>
                <a:gd name="T28" fmla="*/ 213 w 5175"/>
                <a:gd name="T29" fmla="*/ 4934 h 500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175"/>
                <a:gd name="T46" fmla="*/ 0 h 5008"/>
                <a:gd name="T47" fmla="*/ 5175 w 5175"/>
                <a:gd name="T48" fmla="*/ 5008 h 500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175" h="5008">
                  <a:moveTo>
                    <a:pt x="213" y="4934"/>
                  </a:moveTo>
                  <a:cubicBezTo>
                    <a:pt x="404" y="5008"/>
                    <a:pt x="4653" y="4422"/>
                    <a:pt x="4696" y="4412"/>
                  </a:cubicBezTo>
                  <a:cubicBezTo>
                    <a:pt x="5026" y="4358"/>
                    <a:pt x="5175" y="4124"/>
                    <a:pt x="5175" y="4124"/>
                  </a:cubicBezTo>
                  <a:cubicBezTo>
                    <a:pt x="5175" y="4124"/>
                    <a:pt x="4866" y="3655"/>
                    <a:pt x="3152" y="3431"/>
                  </a:cubicBezTo>
                  <a:cubicBezTo>
                    <a:pt x="3141" y="3431"/>
                    <a:pt x="3120" y="3431"/>
                    <a:pt x="3120" y="3421"/>
                  </a:cubicBezTo>
                  <a:cubicBezTo>
                    <a:pt x="3077" y="3357"/>
                    <a:pt x="3184" y="3229"/>
                    <a:pt x="3247" y="3186"/>
                  </a:cubicBezTo>
                  <a:cubicBezTo>
                    <a:pt x="3333" y="3112"/>
                    <a:pt x="3492" y="3112"/>
                    <a:pt x="3599" y="3090"/>
                  </a:cubicBezTo>
                  <a:cubicBezTo>
                    <a:pt x="4355" y="2909"/>
                    <a:pt x="4568" y="2643"/>
                    <a:pt x="4568" y="2632"/>
                  </a:cubicBezTo>
                  <a:cubicBezTo>
                    <a:pt x="4781" y="2206"/>
                    <a:pt x="3397" y="0"/>
                    <a:pt x="1980" y="330"/>
                  </a:cubicBezTo>
                  <a:cubicBezTo>
                    <a:pt x="1054" y="544"/>
                    <a:pt x="0" y="2600"/>
                    <a:pt x="372" y="3090"/>
                  </a:cubicBezTo>
                  <a:cubicBezTo>
                    <a:pt x="394" y="3122"/>
                    <a:pt x="511" y="3240"/>
                    <a:pt x="1022" y="3314"/>
                  </a:cubicBezTo>
                  <a:cubicBezTo>
                    <a:pt x="1182" y="3335"/>
                    <a:pt x="1341" y="3293"/>
                    <a:pt x="1491" y="3367"/>
                  </a:cubicBezTo>
                  <a:cubicBezTo>
                    <a:pt x="1565" y="3399"/>
                    <a:pt x="1618" y="3517"/>
                    <a:pt x="1661" y="3581"/>
                  </a:cubicBezTo>
                  <a:cubicBezTo>
                    <a:pt x="766" y="3858"/>
                    <a:pt x="10" y="4561"/>
                    <a:pt x="32" y="4731"/>
                  </a:cubicBezTo>
                  <a:cubicBezTo>
                    <a:pt x="32" y="4817"/>
                    <a:pt x="138" y="4902"/>
                    <a:pt x="213" y="4934"/>
                  </a:cubicBezTo>
                </a:path>
              </a:pathLst>
            </a:custGeom>
            <a:solidFill>
              <a:srgbClr val="FF7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835" name="Freeform 100"/>
            <p:cNvSpPr>
              <a:spLocks noChangeAspect="1"/>
            </p:cNvSpPr>
            <p:nvPr/>
          </p:nvSpPr>
          <p:spPr bwMode="auto">
            <a:xfrm>
              <a:off x="2384" y="1919"/>
              <a:ext cx="518" cy="328"/>
            </a:xfrm>
            <a:custGeom>
              <a:avLst/>
              <a:gdLst>
                <a:gd name="T0" fmla="*/ 393 w 4316"/>
                <a:gd name="T1" fmla="*/ 2393 h 2733"/>
                <a:gd name="T2" fmla="*/ 787 w 4316"/>
                <a:gd name="T3" fmla="*/ 2574 h 2733"/>
                <a:gd name="T4" fmla="*/ 1137 w 4316"/>
                <a:gd name="T5" fmla="*/ 2627 h 2733"/>
                <a:gd name="T6" fmla="*/ 1850 w 4316"/>
                <a:gd name="T7" fmla="*/ 2637 h 2733"/>
                <a:gd name="T8" fmla="*/ 1935 w 4316"/>
                <a:gd name="T9" fmla="*/ 2723 h 2733"/>
                <a:gd name="T10" fmla="*/ 2243 w 4316"/>
                <a:gd name="T11" fmla="*/ 2595 h 2733"/>
                <a:gd name="T12" fmla="*/ 2785 w 4316"/>
                <a:gd name="T13" fmla="*/ 2542 h 2733"/>
                <a:gd name="T14" fmla="*/ 3487 w 4316"/>
                <a:gd name="T15" fmla="*/ 2350 h 2733"/>
                <a:gd name="T16" fmla="*/ 4210 w 4316"/>
                <a:gd name="T17" fmla="*/ 1989 h 2733"/>
                <a:gd name="T18" fmla="*/ 3349 w 4316"/>
                <a:gd name="T19" fmla="*/ 500 h 2733"/>
                <a:gd name="T20" fmla="*/ 2690 w 4316"/>
                <a:gd name="T21" fmla="*/ 10 h 2733"/>
                <a:gd name="T22" fmla="*/ 1765 w 4316"/>
                <a:gd name="T23" fmla="*/ 0 h 2733"/>
                <a:gd name="T24" fmla="*/ 383 w 4316"/>
                <a:gd name="T25" fmla="*/ 2382 h 2733"/>
                <a:gd name="T26" fmla="*/ 393 w 4316"/>
                <a:gd name="T27" fmla="*/ 2393 h 273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4316"/>
                <a:gd name="T43" fmla="*/ 0 h 2733"/>
                <a:gd name="T44" fmla="*/ 4316 w 4316"/>
                <a:gd name="T45" fmla="*/ 2733 h 2733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4316" h="2733">
                  <a:moveTo>
                    <a:pt x="393" y="2393"/>
                  </a:moveTo>
                  <a:cubicBezTo>
                    <a:pt x="510" y="2457"/>
                    <a:pt x="659" y="2542"/>
                    <a:pt x="787" y="2574"/>
                  </a:cubicBezTo>
                  <a:cubicBezTo>
                    <a:pt x="893" y="2595"/>
                    <a:pt x="1031" y="2616"/>
                    <a:pt x="1137" y="2627"/>
                  </a:cubicBezTo>
                  <a:cubicBezTo>
                    <a:pt x="1371" y="2659"/>
                    <a:pt x="1616" y="2616"/>
                    <a:pt x="1850" y="2637"/>
                  </a:cubicBezTo>
                  <a:cubicBezTo>
                    <a:pt x="1892" y="2637"/>
                    <a:pt x="1903" y="2712"/>
                    <a:pt x="1935" y="2723"/>
                  </a:cubicBezTo>
                  <a:cubicBezTo>
                    <a:pt x="2031" y="2733"/>
                    <a:pt x="2148" y="2627"/>
                    <a:pt x="2243" y="2595"/>
                  </a:cubicBezTo>
                  <a:cubicBezTo>
                    <a:pt x="2392" y="2542"/>
                    <a:pt x="2626" y="2574"/>
                    <a:pt x="2785" y="2542"/>
                  </a:cubicBezTo>
                  <a:cubicBezTo>
                    <a:pt x="2998" y="2499"/>
                    <a:pt x="3275" y="2403"/>
                    <a:pt x="3487" y="2350"/>
                  </a:cubicBezTo>
                  <a:cubicBezTo>
                    <a:pt x="3902" y="2255"/>
                    <a:pt x="4210" y="1989"/>
                    <a:pt x="4210" y="1989"/>
                  </a:cubicBezTo>
                  <a:cubicBezTo>
                    <a:pt x="4316" y="1797"/>
                    <a:pt x="4019" y="1042"/>
                    <a:pt x="3349" y="500"/>
                  </a:cubicBezTo>
                  <a:cubicBezTo>
                    <a:pt x="3136" y="330"/>
                    <a:pt x="2711" y="21"/>
                    <a:pt x="2690" y="10"/>
                  </a:cubicBezTo>
                  <a:cubicBezTo>
                    <a:pt x="1765" y="0"/>
                    <a:pt x="1765" y="0"/>
                    <a:pt x="1765" y="0"/>
                  </a:cubicBezTo>
                  <a:cubicBezTo>
                    <a:pt x="1095" y="181"/>
                    <a:pt x="0" y="1882"/>
                    <a:pt x="383" y="2382"/>
                  </a:cubicBezTo>
                  <a:cubicBezTo>
                    <a:pt x="383" y="2393"/>
                    <a:pt x="393" y="2393"/>
                    <a:pt x="393" y="2393"/>
                  </a:cubicBezTo>
                </a:path>
              </a:pathLst>
            </a:custGeom>
            <a:solidFill>
              <a:srgbClr val="FF7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836" name="Freeform 101"/>
            <p:cNvSpPr>
              <a:spLocks noChangeAspect="1"/>
            </p:cNvSpPr>
            <p:nvPr/>
          </p:nvSpPr>
          <p:spPr bwMode="auto">
            <a:xfrm>
              <a:off x="2412" y="1947"/>
              <a:ext cx="489" cy="304"/>
            </a:xfrm>
            <a:custGeom>
              <a:avLst/>
              <a:gdLst>
                <a:gd name="T0" fmla="*/ 819 w 4075"/>
                <a:gd name="T1" fmla="*/ 2289 h 2533"/>
                <a:gd name="T2" fmla="*/ 3862 w 4075"/>
                <a:gd name="T3" fmla="*/ 1756 h 2533"/>
                <a:gd name="T4" fmla="*/ 2841 w 4075"/>
                <a:gd name="T5" fmla="*/ 277 h 2533"/>
                <a:gd name="T6" fmla="*/ 2458 w 4075"/>
                <a:gd name="T7" fmla="*/ 11 h 2533"/>
                <a:gd name="T8" fmla="*/ 1543 w 4075"/>
                <a:gd name="T9" fmla="*/ 43 h 2533"/>
                <a:gd name="T10" fmla="*/ 330 w 4075"/>
                <a:gd name="T11" fmla="*/ 2108 h 2533"/>
                <a:gd name="T12" fmla="*/ 819 w 4075"/>
                <a:gd name="T13" fmla="*/ 2289 h 25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075"/>
                <a:gd name="T22" fmla="*/ 0 h 2533"/>
                <a:gd name="T23" fmla="*/ 4075 w 4075"/>
                <a:gd name="T24" fmla="*/ 2533 h 25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075" h="2533">
                  <a:moveTo>
                    <a:pt x="819" y="2289"/>
                  </a:moveTo>
                  <a:cubicBezTo>
                    <a:pt x="1830" y="2533"/>
                    <a:pt x="3713" y="2044"/>
                    <a:pt x="3862" y="1756"/>
                  </a:cubicBezTo>
                  <a:cubicBezTo>
                    <a:pt x="3862" y="1756"/>
                    <a:pt x="4075" y="1192"/>
                    <a:pt x="2841" y="277"/>
                  </a:cubicBezTo>
                  <a:cubicBezTo>
                    <a:pt x="2788" y="234"/>
                    <a:pt x="2469" y="11"/>
                    <a:pt x="2458" y="11"/>
                  </a:cubicBezTo>
                  <a:cubicBezTo>
                    <a:pt x="2415" y="0"/>
                    <a:pt x="1564" y="32"/>
                    <a:pt x="1543" y="43"/>
                  </a:cubicBezTo>
                  <a:cubicBezTo>
                    <a:pt x="1053" y="202"/>
                    <a:pt x="0" y="1682"/>
                    <a:pt x="330" y="2108"/>
                  </a:cubicBezTo>
                  <a:cubicBezTo>
                    <a:pt x="341" y="2129"/>
                    <a:pt x="702" y="2257"/>
                    <a:pt x="819" y="2289"/>
                  </a:cubicBezTo>
                </a:path>
              </a:pathLst>
            </a:custGeom>
            <a:solidFill>
              <a:srgbClr val="FF6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837" name="Freeform 102"/>
            <p:cNvSpPr>
              <a:spLocks noChangeAspect="1"/>
            </p:cNvSpPr>
            <p:nvPr/>
          </p:nvSpPr>
          <p:spPr bwMode="auto">
            <a:xfrm>
              <a:off x="2376" y="2244"/>
              <a:ext cx="588" cy="194"/>
            </a:xfrm>
            <a:custGeom>
              <a:avLst/>
              <a:gdLst>
                <a:gd name="T0" fmla="*/ 160 w 4900"/>
                <a:gd name="T1" fmla="*/ 1425 h 1617"/>
                <a:gd name="T2" fmla="*/ 3750 w 4900"/>
                <a:gd name="T3" fmla="*/ 1159 h 1617"/>
                <a:gd name="T4" fmla="*/ 4900 w 4900"/>
                <a:gd name="T5" fmla="*/ 777 h 1617"/>
                <a:gd name="T6" fmla="*/ 2013 w 4900"/>
                <a:gd name="T7" fmla="*/ 181 h 1617"/>
                <a:gd name="T8" fmla="*/ 43 w 4900"/>
                <a:gd name="T9" fmla="*/ 1308 h 1617"/>
                <a:gd name="T10" fmla="*/ 160 w 4900"/>
                <a:gd name="T11" fmla="*/ 1425 h 16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900"/>
                <a:gd name="T19" fmla="*/ 0 h 1617"/>
                <a:gd name="T20" fmla="*/ 4900 w 4900"/>
                <a:gd name="T21" fmla="*/ 1617 h 16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900" h="1617">
                  <a:moveTo>
                    <a:pt x="160" y="1425"/>
                  </a:moveTo>
                  <a:cubicBezTo>
                    <a:pt x="416" y="1617"/>
                    <a:pt x="3611" y="1181"/>
                    <a:pt x="3750" y="1159"/>
                  </a:cubicBezTo>
                  <a:cubicBezTo>
                    <a:pt x="4421" y="1064"/>
                    <a:pt x="4421" y="1064"/>
                    <a:pt x="4900" y="777"/>
                  </a:cubicBezTo>
                  <a:cubicBezTo>
                    <a:pt x="4517" y="468"/>
                    <a:pt x="3622" y="0"/>
                    <a:pt x="2013" y="181"/>
                  </a:cubicBezTo>
                  <a:cubicBezTo>
                    <a:pt x="1289" y="255"/>
                    <a:pt x="0" y="1053"/>
                    <a:pt x="43" y="1308"/>
                  </a:cubicBezTo>
                  <a:cubicBezTo>
                    <a:pt x="43" y="1362"/>
                    <a:pt x="117" y="1393"/>
                    <a:pt x="160" y="1425"/>
                  </a:cubicBezTo>
                </a:path>
              </a:pathLst>
            </a:custGeom>
            <a:solidFill>
              <a:srgbClr val="FF7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838" name="Freeform 103"/>
            <p:cNvSpPr>
              <a:spLocks noChangeAspect="1"/>
            </p:cNvSpPr>
            <p:nvPr/>
          </p:nvSpPr>
          <p:spPr bwMode="auto">
            <a:xfrm>
              <a:off x="2397" y="2249"/>
              <a:ext cx="553" cy="169"/>
            </a:xfrm>
            <a:custGeom>
              <a:avLst/>
              <a:gdLst>
                <a:gd name="T0" fmla="*/ 362 w 4608"/>
                <a:gd name="T1" fmla="*/ 1366 h 1408"/>
                <a:gd name="T2" fmla="*/ 3576 w 4608"/>
                <a:gd name="T3" fmla="*/ 1069 h 1408"/>
                <a:gd name="T4" fmla="*/ 4608 w 4608"/>
                <a:gd name="T5" fmla="*/ 720 h 1408"/>
                <a:gd name="T6" fmla="*/ 1841 w 4608"/>
                <a:gd name="T7" fmla="*/ 190 h 1408"/>
                <a:gd name="T8" fmla="*/ 43 w 4608"/>
                <a:gd name="T9" fmla="*/ 1196 h 1408"/>
                <a:gd name="T10" fmla="*/ 362 w 4608"/>
                <a:gd name="T11" fmla="*/ 1366 h 140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608"/>
                <a:gd name="T19" fmla="*/ 0 h 1408"/>
                <a:gd name="T20" fmla="*/ 4608 w 4608"/>
                <a:gd name="T21" fmla="*/ 1408 h 140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608" h="1408">
                  <a:moveTo>
                    <a:pt x="362" y="1366"/>
                  </a:moveTo>
                  <a:cubicBezTo>
                    <a:pt x="554" y="1408"/>
                    <a:pt x="3108" y="1143"/>
                    <a:pt x="3576" y="1069"/>
                  </a:cubicBezTo>
                  <a:cubicBezTo>
                    <a:pt x="4183" y="974"/>
                    <a:pt x="4236" y="942"/>
                    <a:pt x="4608" y="720"/>
                  </a:cubicBezTo>
                  <a:cubicBezTo>
                    <a:pt x="3651" y="0"/>
                    <a:pt x="2331" y="137"/>
                    <a:pt x="1841" y="190"/>
                  </a:cubicBezTo>
                  <a:cubicBezTo>
                    <a:pt x="1320" y="243"/>
                    <a:pt x="0" y="995"/>
                    <a:pt x="43" y="1196"/>
                  </a:cubicBezTo>
                  <a:cubicBezTo>
                    <a:pt x="75" y="1302"/>
                    <a:pt x="256" y="1345"/>
                    <a:pt x="362" y="1366"/>
                  </a:cubicBezTo>
                </a:path>
              </a:pathLst>
            </a:custGeom>
            <a:solidFill>
              <a:srgbClr val="FF6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839" name="Freeform 104"/>
            <p:cNvSpPr>
              <a:spLocks noChangeAspect="1"/>
            </p:cNvSpPr>
            <p:nvPr/>
          </p:nvSpPr>
          <p:spPr bwMode="auto">
            <a:xfrm>
              <a:off x="2437" y="1973"/>
              <a:ext cx="437" cy="274"/>
            </a:xfrm>
            <a:custGeom>
              <a:avLst/>
              <a:gdLst>
                <a:gd name="T0" fmla="*/ 671 w 3642"/>
                <a:gd name="T1" fmla="*/ 1975 h 2283"/>
                <a:gd name="T2" fmla="*/ 3525 w 3642"/>
                <a:gd name="T3" fmla="*/ 1540 h 2283"/>
                <a:gd name="T4" fmla="*/ 3184 w 3642"/>
                <a:gd name="T5" fmla="*/ 733 h 2283"/>
                <a:gd name="T6" fmla="*/ 2258 w 3642"/>
                <a:gd name="T7" fmla="*/ 0 h 2283"/>
                <a:gd name="T8" fmla="*/ 1342 w 3642"/>
                <a:gd name="T9" fmla="*/ 74 h 2283"/>
                <a:gd name="T10" fmla="*/ 309 w 3642"/>
                <a:gd name="T11" fmla="*/ 1848 h 2283"/>
                <a:gd name="T12" fmla="*/ 671 w 3642"/>
                <a:gd name="T13" fmla="*/ 1975 h 228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42"/>
                <a:gd name="T22" fmla="*/ 0 h 2283"/>
                <a:gd name="T23" fmla="*/ 3642 w 3642"/>
                <a:gd name="T24" fmla="*/ 2283 h 228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42" h="2283">
                  <a:moveTo>
                    <a:pt x="671" y="1975"/>
                  </a:moveTo>
                  <a:cubicBezTo>
                    <a:pt x="1906" y="2283"/>
                    <a:pt x="3429" y="1731"/>
                    <a:pt x="3525" y="1540"/>
                  </a:cubicBezTo>
                  <a:cubicBezTo>
                    <a:pt x="3642" y="1306"/>
                    <a:pt x="3323" y="892"/>
                    <a:pt x="3184" y="733"/>
                  </a:cubicBezTo>
                  <a:cubicBezTo>
                    <a:pt x="3184" y="722"/>
                    <a:pt x="2982" y="488"/>
                    <a:pt x="2258" y="0"/>
                  </a:cubicBezTo>
                  <a:cubicBezTo>
                    <a:pt x="2247" y="0"/>
                    <a:pt x="1363" y="64"/>
                    <a:pt x="1342" y="74"/>
                  </a:cubicBezTo>
                  <a:cubicBezTo>
                    <a:pt x="1012" y="202"/>
                    <a:pt x="0" y="1455"/>
                    <a:pt x="309" y="1848"/>
                  </a:cubicBezTo>
                  <a:cubicBezTo>
                    <a:pt x="373" y="1943"/>
                    <a:pt x="565" y="1954"/>
                    <a:pt x="671" y="1975"/>
                  </a:cubicBezTo>
                </a:path>
              </a:pathLst>
            </a:custGeom>
            <a:solidFill>
              <a:srgbClr val="FF6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840" name="Freeform 105"/>
            <p:cNvSpPr>
              <a:spLocks noChangeAspect="1"/>
            </p:cNvSpPr>
            <p:nvPr/>
          </p:nvSpPr>
          <p:spPr bwMode="auto">
            <a:xfrm>
              <a:off x="2418" y="2266"/>
              <a:ext cx="516" cy="138"/>
            </a:xfrm>
            <a:custGeom>
              <a:avLst/>
              <a:gdLst>
                <a:gd name="T0" fmla="*/ 394 w 4300"/>
                <a:gd name="T1" fmla="*/ 1129 h 1150"/>
                <a:gd name="T2" fmla="*/ 4300 w 4300"/>
                <a:gd name="T3" fmla="*/ 575 h 1150"/>
                <a:gd name="T4" fmla="*/ 3364 w 4300"/>
                <a:gd name="T5" fmla="*/ 139 h 1150"/>
                <a:gd name="T6" fmla="*/ 1724 w 4300"/>
                <a:gd name="T7" fmla="*/ 86 h 1150"/>
                <a:gd name="T8" fmla="*/ 53 w 4300"/>
                <a:gd name="T9" fmla="*/ 1001 h 1150"/>
                <a:gd name="T10" fmla="*/ 394 w 4300"/>
                <a:gd name="T11" fmla="*/ 1129 h 115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300"/>
                <a:gd name="T19" fmla="*/ 0 h 1150"/>
                <a:gd name="T20" fmla="*/ 4300 w 4300"/>
                <a:gd name="T21" fmla="*/ 1150 h 115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300" h="1150">
                  <a:moveTo>
                    <a:pt x="394" y="1129"/>
                  </a:moveTo>
                  <a:cubicBezTo>
                    <a:pt x="405" y="1140"/>
                    <a:pt x="3385" y="1150"/>
                    <a:pt x="4300" y="575"/>
                  </a:cubicBezTo>
                  <a:cubicBezTo>
                    <a:pt x="3842" y="224"/>
                    <a:pt x="3842" y="224"/>
                    <a:pt x="3364" y="139"/>
                  </a:cubicBezTo>
                  <a:cubicBezTo>
                    <a:pt x="2629" y="0"/>
                    <a:pt x="2629" y="0"/>
                    <a:pt x="1724" y="86"/>
                  </a:cubicBezTo>
                  <a:cubicBezTo>
                    <a:pt x="1128" y="150"/>
                    <a:pt x="0" y="810"/>
                    <a:pt x="53" y="1001"/>
                  </a:cubicBezTo>
                  <a:cubicBezTo>
                    <a:pt x="85" y="1108"/>
                    <a:pt x="288" y="1097"/>
                    <a:pt x="394" y="1129"/>
                  </a:cubicBezTo>
                </a:path>
              </a:pathLst>
            </a:custGeom>
            <a:solidFill>
              <a:srgbClr val="FF6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841" name="Freeform 106"/>
            <p:cNvSpPr>
              <a:spLocks noChangeAspect="1"/>
            </p:cNvSpPr>
            <p:nvPr/>
          </p:nvSpPr>
          <p:spPr bwMode="auto">
            <a:xfrm>
              <a:off x="2483" y="1996"/>
              <a:ext cx="375" cy="250"/>
            </a:xfrm>
            <a:custGeom>
              <a:avLst/>
              <a:gdLst>
                <a:gd name="T0" fmla="*/ 277 w 3125"/>
                <a:gd name="T1" fmla="*/ 1680 h 2084"/>
                <a:gd name="T2" fmla="*/ 3018 w 3125"/>
                <a:gd name="T3" fmla="*/ 1350 h 2084"/>
                <a:gd name="T4" fmla="*/ 2816 w 3125"/>
                <a:gd name="T5" fmla="*/ 745 h 2084"/>
                <a:gd name="T6" fmla="*/ 1877 w 3125"/>
                <a:gd name="T7" fmla="*/ 11 h 2084"/>
                <a:gd name="T8" fmla="*/ 970 w 3125"/>
                <a:gd name="T9" fmla="*/ 107 h 2084"/>
                <a:gd name="T10" fmla="*/ 245 w 3125"/>
                <a:gd name="T11" fmla="*/ 957 h 2084"/>
                <a:gd name="T12" fmla="*/ 117 w 3125"/>
                <a:gd name="T13" fmla="*/ 1616 h 2084"/>
                <a:gd name="T14" fmla="*/ 277 w 3125"/>
                <a:gd name="T15" fmla="*/ 1680 h 208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125"/>
                <a:gd name="T25" fmla="*/ 0 h 2084"/>
                <a:gd name="T26" fmla="*/ 3125 w 3125"/>
                <a:gd name="T27" fmla="*/ 2084 h 208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125" h="2084">
                  <a:moveTo>
                    <a:pt x="277" y="1680"/>
                  </a:moveTo>
                  <a:cubicBezTo>
                    <a:pt x="1557" y="2084"/>
                    <a:pt x="2965" y="1467"/>
                    <a:pt x="3018" y="1350"/>
                  </a:cubicBezTo>
                  <a:cubicBezTo>
                    <a:pt x="3029" y="1350"/>
                    <a:pt x="3125" y="1117"/>
                    <a:pt x="2816" y="745"/>
                  </a:cubicBezTo>
                  <a:cubicBezTo>
                    <a:pt x="2720" y="638"/>
                    <a:pt x="2197" y="202"/>
                    <a:pt x="1877" y="11"/>
                  </a:cubicBezTo>
                  <a:cubicBezTo>
                    <a:pt x="1866" y="0"/>
                    <a:pt x="992" y="96"/>
                    <a:pt x="970" y="107"/>
                  </a:cubicBezTo>
                  <a:cubicBezTo>
                    <a:pt x="970" y="107"/>
                    <a:pt x="618" y="287"/>
                    <a:pt x="245" y="957"/>
                  </a:cubicBezTo>
                  <a:cubicBezTo>
                    <a:pt x="0" y="1382"/>
                    <a:pt x="74" y="1563"/>
                    <a:pt x="117" y="1616"/>
                  </a:cubicBezTo>
                  <a:cubicBezTo>
                    <a:pt x="149" y="1659"/>
                    <a:pt x="224" y="1669"/>
                    <a:pt x="277" y="1680"/>
                  </a:cubicBezTo>
                </a:path>
              </a:pathLst>
            </a:custGeom>
            <a:solidFill>
              <a:srgbClr val="FF6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842" name="Freeform 107"/>
            <p:cNvSpPr>
              <a:spLocks noChangeAspect="1"/>
            </p:cNvSpPr>
            <p:nvPr/>
          </p:nvSpPr>
          <p:spPr bwMode="auto">
            <a:xfrm>
              <a:off x="2441" y="2270"/>
              <a:ext cx="479" cy="133"/>
            </a:xfrm>
            <a:custGeom>
              <a:avLst/>
              <a:gdLst>
                <a:gd name="T0" fmla="*/ 117 w 3991"/>
                <a:gd name="T1" fmla="*/ 938 h 1108"/>
                <a:gd name="T2" fmla="*/ 2416 w 3991"/>
                <a:gd name="T3" fmla="*/ 927 h 1108"/>
                <a:gd name="T4" fmla="*/ 3991 w 3991"/>
                <a:gd name="T5" fmla="*/ 533 h 1108"/>
                <a:gd name="T6" fmla="*/ 3172 w 3991"/>
                <a:gd name="T7" fmla="*/ 128 h 1108"/>
                <a:gd name="T8" fmla="*/ 1926 w 3991"/>
                <a:gd name="T9" fmla="*/ 64 h 1108"/>
                <a:gd name="T10" fmla="*/ 64 w 3991"/>
                <a:gd name="T11" fmla="*/ 916 h 1108"/>
                <a:gd name="T12" fmla="*/ 117 w 3991"/>
                <a:gd name="T13" fmla="*/ 938 h 110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991"/>
                <a:gd name="T22" fmla="*/ 0 h 1108"/>
                <a:gd name="T23" fmla="*/ 3991 w 3991"/>
                <a:gd name="T24" fmla="*/ 1108 h 110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991" h="1108">
                  <a:moveTo>
                    <a:pt x="117" y="938"/>
                  </a:moveTo>
                  <a:cubicBezTo>
                    <a:pt x="543" y="1076"/>
                    <a:pt x="628" y="1108"/>
                    <a:pt x="2416" y="927"/>
                  </a:cubicBezTo>
                  <a:cubicBezTo>
                    <a:pt x="3172" y="842"/>
                    <a:pt x="3172" y="842"/>
                    <a:pt x="3991" y="533"/>
                  </a:cubicBezTo>
                  <a:cubicBezTo>
                    <a:pt x="3683" y="245"/>
                    <a:pt x="3683" y="245"/>
                    <a:pt x="3172" y="128"/>
                  </a:cubicBezTo>
                  <a:cubicBezTo>
                    <a:pt x="3151" y="128"/>
                    <a:pt x="2597" y="0"/>
                    <a:pt x="1926" y="64"/>
                  </a:cubicBezTo>
                  <a:cubicBezTo>
                    <a:pt x="756" y="181"/>
                    <a:pt x="0" y="693"/>
                    <a:pt x="64" y="916"/>
                  </a:cubicBezTo>
                  <a:cubicBezTo>
                    <a:pt x="64" y="927"/>
                    <a:pt x="96" y="927"/>
                    <a:pt x="117" y="938"/>
                  </a:cubicBezTo>
                </a:path>
              </a:pathLst>
            </a:custGeom>
            <a:solidFill>
              <a:srgbClr val="FF6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843" name="Freeform 108"/>
            <p:cNvSpPr>
              <a:spLocks noChangeAspect="1"/>
            </p:cNvSpPr>
            <p:nvPr/>
          </p:nvSpPr>
          <p:spPr bwMode="auto">
            <a:xfrm>
              <a:off x="2465" y="2280"/>
              <a:ext cx="445" cy="109"/>
            </a:xfrm>
            <a:custGeom>
              <a:avLst/>
              <a:gdLst>
                <a:gd name="T0" fmla="*/ 618 w 3708"/>
                <a:gd name="T1" fmla="*/ 908 h 908"/>
                <a:gd name="T2" fmla="*/ 2994 w 3708"/>
                <a:gd name="T3" fmla="*/ 695 h 908"/>
                <a:gd name="T4" fmla="*/ 3708 w 3708"/>
                <a:gd name="T5" fmla="*/ 449 h 908"/>
                <a:gd name="T6" fmla="*/ 3122 w 3708"/>
                <a:gd name="T7" fmla="*/ 118 h 908"/>
                <a:gd name="T8" fmla="*/ 2120 w 3708"/>
                <a:gd name="T9" fmla="*/ 0 h 908"/>
                <a:gd name="T10" fmla="*/ 501 w 3708"/>
                <a:gd name="T11" fmla="*/ 342 h 908"/>
                <a:gd name="T12" fmla="*/ 0 w 3708"/>
                <a:gd name="T13" fmla="*/ 791 h 908"/>
                <a:gd name="T14" fmla="*/ 618 w 3708"/>
                <a:gd name="T15" fmla="*/ 908 h 90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708"/>
                <a:gd name="T25" fmla="*/ 0 h 908"/>
                <a:gd name="T26" fmla="*/ 3708 w 3708"/>
                <a:gd name="T27" fmla="*/ 908 h 90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708" h="908">
                  <a:moveTo>
                    <a:pt x="618" y="908"/>
                  </a:moveTo>
                  <a:cubicBezTo>
                    <a:pt x="629" y="908"/>
                    <a:pt x="1534" y="908"/>
                    <a:pt x="2994" y="695"/>
                  </a:cubicBezTo>
                  <a:cubicBezTo>
                    <a:pt x="3250" y="652"/>
                    <a:pt x="3463" y="524"/>
                    <a:pt x="3708" y="449"/>
                  </a:cubicBezTo>
                  <a:cubicBezTo>
                    <a:pt x="3442" y="203"/>
                    <a:pt x="3442" y="203"/>
                    <a:pt x="3122" y="118"/>
                  </a:cubicBezTo>
                  <a:cubicBezTo>
                    <a:pt x="2813" y="32"/>
                    <a:pt x="2120" y="0"/>
                    <a:pt x="2120" y="0"/>
                  </a:cubicBezTo>
                  <a:cubicBezTo>
                    <a:pt x="1183" y="86"/>
                    <a:pt x="1183" y="86"/>
                    <a:pt x="501" y="342"/>
                  </a:cubicBezTo>
                  <a:cubicBezTo>
                    <a:pt x="202" y="449"/>
                    <a:pt x="202" y="449"/>
                    <a:pt x="0" y="791"/>
                  </a:cubicBezTo>
                  <a:cubicBezTo>
                    <a:pt x="202" y="834"/>
                    <a:pt x="405" y="898"/>
                    <a:pt x="618" y="908"/>
                  </a:cubicBezTo>
                </a:path>
              </a:pathLst>
            </a:custGeom>
            <a:solidFill>
              <a:srgbClr val="FF6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844" name="Freeform 109"/>
            <p:cNvSpPr>
              <a:spLocks noChangeAspect="1"/>
            </p:cNvSpPr>
            <p:nvPr/>
          </p:nvSpPr>
          <p:spPr bwMode="auto">
            <a:xfrm>
              <a:off x="2513" y="2019"/>
              <a:ext cx="342" cy="195"/>
            </a:xfrm>
            <a:custGeom>
              <a:avLst/>
              <a:gdLst>
                <a:gd name="T0" fmla="*/ 819 w 2850"/>
                <a:gd name="T1" fmla="*/ 1561 h 1625"/>
                <a:gd name="T2" fmla="*/ 2648 w 2850"/>
                <a:gd name="T3" fmla="*/ 1158 h 1625"/>
                <a:gd name="T4" fmla="*/ 1637 w 2850"/>
                <a:gd name="T5" fmla="*/ 0 h 1625"/>
                <a:gd name="T6" fmla="*/ 734 w 2850"/>
                <a:gd name="T7" fmla="*/ 138 h 1625"/>
                <a:gd name="T8" fmla="*/ 202 w 2850"/>
                <a:gd name="T9" fmla="*/ 722 h 1625"/>
                <a:gd name="T10" fmla="*/ 42 w 2850"/>
                <a:gd name="T11" fmla="*/ 1073 h 1625"/>
                <a:gd name="T12" fmla="*/ 64 w 2850"/>
                <a:gd name="T13" fmla="*/ 1391 h 1625"/>
                <a:gd name="T14" fmla="*/ 819 w 2850"/>
                <a:gd name="T15" fmla="*/ 1561 h 162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850"/>
                <a:gd name="T25" fmla="*/ 0 h 1625"/>
                <a:gd name="T26" fmla="*/ 2850 w 2850"/>
                <a:gd name="T27" fmla="*/ 1625 h 162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850" h="1625">
                  <a:moveTo>
                    <a:pt x="819" y="1561"/>
                  </a:moveTo>
                  <a:cubicBezTo>
                    <a:pt x="1265" y="1625"/>
                    <a:pt x="2563" y="1338"/>
                    <a:pt x="2648" y="1158"/>
                  </a:cubicBezTo>
                  <a:cubicBezTo>
                    <a:pt x="2850" y="722"/>
                    <a:pt x="1648" y="11"/>
                    <a:pt x="1637" y="0"/>
                  </a:cubicBezTo>
                  <a:cubicBezTo>
                    <a:pt x="1627" y="0"/>
                    <a:pt x="755" y="128"/>
                    <a:pt x="734" y="138"/>
                  </a:cubicBezTo>
                  <a:cubicBezTo>
                    <a:pt x="659" y="170"/>
                    <a:pt x="298" y="563"/>
                    <a:pt x="202" y="722"/>
                  </a:cubicBezTo>
                  <a:cubicBezTo>
                    <a:pt x="149" y="829"/>
                    <a:pt x="64" y="956"/>
                    <a:pt x="42" y="1073"/>
                  </a:cubicBezTo>
                  <a:cubicBezTo>
                    <a:pt x="21" y="1158"/>
                    <a:pt x="0" y="1317"/>
                    <a:pt x="64" y="1391"/>
                  </a:cubicBezTo>
                  <a:cubicBezTo>
                    <a:pt x="85" y="1413"/>
                    <a:pt x="606" y="1530"/>
                    <a:pt x="819" y="1561"/>
                  </a:cubicBezTo>
                </a:path>
              </a:pathLst>
            </a:custGeom>
            <a:solidFill>
              <a:srgbClr val="FF6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845" name="Freeform 110"/>
            <p:cNvSpPr>
              <a:spLocks noChangeAspect="1"/>
            </p:cNvSpPr>
            <p:nvPr/>
          </p:nvSpPr>
          <p:spPr bwMode="auto">
            <a:xfrm>
              <a:off x="2481" y="2283"/>
              <a:ext cx="418" cy="103"/>
            </a:xfrm>
            <a:custGeom>
              <a:avLst/>
              <a:gdLst>
                <a:gd name="T0" fmla="*/ 501 w 3483"/>
                <a:gd name="T1" fmla="*/ 827 h 858"/>
                <a:gd name="T2" fmla="*/ 2077 w 3483"/>
                <a:gd name="T3" fmla="*/ 753 h 858"/>
                <a:gd name="T4" fmla="*/ 3483 w 3483"/>
                <a:gd name="T5" fmla="*/ 424 h 858"/>
                <a:gd name="T6" fmla="*/ 2887 w 3483"/>
                <a:gd name="T7" fmla="*/ 96 h 858"/>
                <a:gd name="T8" fmla="*/ 1992 w 3483"/>
                <a:gd name="T9" fmla="*/ 11 h 858"/>
                <a:gd name="T10" fmla="*/ 490 w 3483"/>
                <a:gd name="T11" fmla="*/ 318 h 858"/>
                <a:gd name="T12" fmla="*/ 0 w 3483"/>
                <a:gd name="T13" fmla="*/ 731 h 858"/>
                <a:gd name="T14" fmla="*/ 501 w 3483"/>
                <a:gd name="T15" fmla="*/ 827 h 85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483"/>
                <a:gd name="T25" fmla="*/ 0 h 858"/>
                <a:gd name="T26" fmla="*/ 3483 w 3483"/>
                <a:gd name="T27" fmla="*/ 858 h 85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483" h="858">
                  <a:moveTo>
                    <a:pt x="501" y="827"/>
                  </a:moveTo>
                  <a:cubicBezTo>
                    <a:pt x="884" y="858"/>
                    <a:pt x="2024" y="753"/>
                    <a:pt x="2077" y="753"/>
                  </a:cubicBezTo>
                  <a:cubicBezTo>
                    <a:pt x="2738" y="657"/>
                    <a:pt x="2738" y="657"/>
                    <a:pt x="3483" y="424"/>
                  </a:cubicBezTo>
                  <a:cubicBezTo>
                    <a:pt x="3217" y="180"/>
                    <a:pt x="3217" y="180"/>
                    <a:pt x="2887" y="96"/>
                  </a:cubicBezTo>
                  <a:cubicBezTo>
                    <a:pt x="2780" y="64"/>
                    <a:pt x="1992" y="0"/>
                    <a:pt x="1992" y="11"/>
                  </a:cubicBezTo>
                  <a:cubicBezTo>
                    <a:pt x="1140" y="85"/>
                    <a:pt x="1140" y="85"/>
                    <a:pt x="490" y="318"/>
                  </a:cubicBezTo>
                  <a:cubicBezTo>
                    <a:pt x="213" y="424"/>
                    <a:pt x="213" y="424"/>
                    <a:pt x="0" y="731"/>
                  </a:cubicBezTo>
                  <a:cubicBezTo>
                    <a:pt x="149" y="763"/>
                    <a:pt x="352" y="805"/>
                    <a:pt x="501" y="827"/>
                  </a:cubicBezTo>
                </a:path>
              </a:pathLst>
            </a:custGeom>
            <a:solidFill>
              <a:srgbClr val="FF7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846" name="Freeform 111"/>
            <p:cNvSpPr>
              <a:spLocks noChangeAspect="1"/>
            </p:cNvSpPr>
            <p:nvPr/>
          </p:nvSpPr>
          <p:spPr bwMode="auto">
            <a:xfrm>
              <a:off x="2497" y="2286"/>
              <a:ext cx="391" cy="100"/>
            </a:xfrm>
            <a:custGeom>
              <a:avLst/>
              <a:gdLst>
                <a:gd name="T0" fmla="*/ 341 w 3259"/>
                <a:gd name="T1" fmla="*/ 739 h 833"/>
                <a:gd name="T2" fmla="*/ 3259 w 3259"/>
                <a:gd name="T3" fmla="*/ 401 h 833"/>
                <a:gd name="T4" fmla="*/ 2705 w 3259"/>
                <a:gd name="T5" fmla="*/ 85 h 833"/>
                <a:gd name="T6" fmla="*/ 1853 w 3259"/>
                <a:gd name="T7" fmla="*/ 11 h 833"/>
                <a:gd name="T8" fmla="*/ 0 w 3259"/>
                <a:gd name="T9" fmla="*/ 675 h 833"/>
                <a:gd name="T10" fmla="*/ 341 w 3259"/>
                <a:gd name="T11" fmla="*/ 739 h 83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259"/>
                <a:gd name="T19" fmla="*/ 0 h 833"/>
                <a:gd name="T20" fmla="*/ 3259 w 3259"/>
                <a:gd name="T21" fmla="*/ 833 h 83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259" h="833">
                  <a:moveTo>
                    <a:pt x="341" y="739"/>
                  </a:moveTo>
                  <a:cubicBezTo>
                    <a:pt x="767" y="781"/>
                    <a:pt x="1917" y="833"/>
                    <a:pt x="3259" y="401"/>
                  </a:cubicBezTo>
                  <a:cubicBezTo>
                    <a:pt x="2982" y="169"/>
                    <a:pt x="2982" y="169"/>
                    <a:pt x="2705" y="85"/>
                  </a:cubicBezTo>
                  <a:cubicBezTo>
                    <a:pt x="2673" y="74"/>
                    <a:pt x="1885" y="0"/>
                    <a:pt x="1853" y="11"/>
                  </a:cubicBezTo>
                  <a:cubicBezTo>
                    <a:pt x="512" y="127"/>
                    <a:pt x="256" y="338"/>
                    <a:pt x="0" y="675"/>
                  </a:cubicBezTo>
                  <a:cubicBezTo>
                    <a:pt x="107" y="696"/>
                    <a:pt x="235" y="728"/>
                    <a:pt x="341" y="739"/>
                  </a:cubicBezTo>
                </a:path>
              </a:pathLst>
            </a:custGeom>
            <a:solidFill>
              <a:srgbClr val="FF81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847" name="Freeform 112"/>
            <p:cNvSpPr>
              <a:spLocks noChangeAspect="1"/>
            </p:cNvSpPr>
            <p:nvPr/>
          </p:nvSpPr>
          <p:spPr bwMode="auto">
            <a:xfrm>
              <a:off x="2533" y="2039"/>
              <a:ext cx="287" cy="161"/>
            </a:xfrm>
            <a:custGeom>
              <a:avLst/>
              <a:gdLst>
                <a:gd name="T0" fmla="*/ 684 w 2392"/>
                <a:gd name="T1" fmla="*/ 1331 h 1341"/>
                <a:gd name="T2" fmla="*/ 1538 w 2392"/>
                <a:gd name="T3" fmla="*/ 1278 h 1341"/>
                <a:gd name="T4" fmla="*/ 2339 w 2392"/>
                <a:gd name="T5" fmla="*/ 990 h 1341"/>
                <a:gd name="T6" fmla="*/ 2285 w 2392"/>
                <a:gd name="T7" fmla="*/ 671 h 1341"/>
                <a:gd name="T8" fmla="*/ 1474 w 2392"/>
                <a:gd name="T9" fmla="*/ 10 h 1341"/>
                <a:gd name="T10" fmla="*/ 577 w 2392"/>
                <a:gd name="T11" fmla="*/ 170 h 1341"/>
                <a:gd name="T12" fmla="*/ 43 w 2392"/>
                <a:gd name="T13" fmla="*/ 873 h 1341"/>
                <a:gd name="T14" fmla="*/ 65 w 2392"/>
                <a:gd name="T15" fmla="*/ 1192 h 1341"/>
                <a:gd name="T16" fmla="*/ 684 w 2392"/>
                <a:gd name="T17" fmla="*/ 1331 h 134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392"/>
                <a:gd name="T28" fmla="*/ 0 h 1341"/>
                <a:gd name="T29" fmla="*/ 2392 w 2392"/>
                <a:gd name="T30" fmla="*/ 1341 h 134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392" h="1341">
                  <a:moveTo>
                    <a:pt x="684" y="1331"/>
                  </a:moveTo>
                  <a:cubicBezTo>
                    <a:pt x="1538" y="1278"/>
                    <a:pt x="1538" y="1278"/>
                    <a:pt x="1538" y="1278"/>
                  </a:cubicBezTo>
                  <a:cubicBezTo>
                    <a:pt x="1591" y="1267"/>
                    <a:pt x="2339" y="1001"/>
                    <a:pt x="2339" y="990"/>
                  </a:cubicBezTo>
                  <a:cubicBezTo>
                    <a:pt x="2392" y="905"/>
                    <a:pt x="2349" y="745"/>
                    <a:pt x="2285" y="671"/>
                  </a:cubicBezTo>
                  <a:cubicBezTo>
                    <a:pt x="2136" y="500"/>
                    <a:pt x="1559" y="42"/>
                    <a:pt x="1474" y="10"/>
                  </a:cubicBezTo>
                  <a:cubicBezTo>
                    <a:pt x="1463" y="0"/>
                    <a:pt x="598" y="160"/>
                    <a:pt x="577" y="170"/>
                  </a:cubicBezTo>
                  <a:cubicBezTo>
                    <a:pt x="577" y="181"/>
                    <a:pt x="278" y="415"/>
                    <a:pt x="43" y="873"/>
                  </a:cubicBezTo>
                  <a:cubicBezTo>
                    <a:pt x="0" y="958"/>
                    <a:pt x="0" y="1118"/>
                    <a:pt x="65" y="1192"/>
                  </a:cubicBezTo>
                  <a:cubicBezTo>
                    <a:pt x="182" y="1341"/>
                    <a:pt x="492" y="1320"/>
                    <a:pt x="684" y="1331"/>
                  </a:cubicBezTo>
                </a:path>
              </a:pathLst>
            </a:custGeom>
            <a:solidFill>
              <a:srgbClr val="FF7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848" name="Freeform 113"/>
            <p:cNvSpPr>
              <a:spLocks noChangeAspect="1"/>
            </p:cNvSpPr>
            <p:nvPr/>
          </p:nvSpPr>
          <p:spPr bwMode="auto">
            <a:xfrm>
              <a:off x="2514" y="2290"/>
              <a:ext cx="363" cy="93"/>
            </a:xfrm>
            <a:custGeom>
              <a:avLst/>
              <a:gdLst>
                <a:gd name="T0" fmla="*/ 181 w 3025"/>
                <a:gd name="T1" fmla="*/ 659 h 775"/>
                <a:gd name="T2" fmla="*/ 3025 w 3025"/>
                <a:gd name="T3" fmla="*/ 372 h 775"/>
                <a:gd name="T4" fmla="*/ 2738 w 3025"/>
                <a:gd name="T5" fmla="*/ 128 h 775"/>
                <a:gd name="T6" fmla="*/ 1715 w 3025"/>
                <a:gd name="T7" fmla="*/ 0 h 775"/>
                <a:gd name="T8" fmla="*/ 543 w 3025"/>
                <a:gd name="T9" fmla="*/ 213 h 775"/>
                <a:gd name="T10" fmla="*/ 0 w 3025"/>
                <a:gd name="T11" fmla="*/ 627 h 775"/>
                <a:gd name="T12" fmla="*/ 181 w 3025"/>
                <a:gd name="T13" fmla="*/ 659 h 77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025"/>
                <a:gd name="T22" fmla="*/ 0 h 775"/>
                <a:gd name="T23" fmla="*/ 3025 w 3025"/>
                <a:gd name="T24" fmla="*/ 775 h 77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025" h="775">
                  <a:moveTo>
                    <a:pt x="181" y="659"/>
                  </a:moveTo>
                  <a:cubicBezTo>
                    <a:pt x="629" y="701"/>
                    <a:pt x="1790" y="775"/>
                    <a:pt x="3025" y="372"/>
                  </a:cubicBezTo>
                  <a:cubicBezTo>
                    <a:pt x="2940" y="298"/>
                    <a:pt x="2844" y="160"/>
                    <a:pt x="2738" y="128"/>
                  </a:cubicBezTo>
                  <a:cubicBezTo>
                    <a:pt x="2354" y="22"/>
                    <a:pt x="1715" y="0"/>
                    <a:pt x="1715" y="0"/>
                  </a:cubicBezTo>
                  <a:cubicBezTo>
                    <a:pt x="959" y="64"/>
                    <a:pt x="948" y="64"/>
                    <a:pt x="543" y="213"/>
                  </a:cubicBezTo>
                  <a:cubicBezTo>
                    <a:pt x="245" y="319"/>
                    <a:pt x="245" y="319"/>
                    <a:pt x="0" y="627"/>
                  </a:cubicBezTo>
                  <a:cubicBezTo>
                    <a:pt x="53" y="637"/>
                    <a:pt x="128" y="648"/>
                    <a:pt x="181" y="659"/>
                  </a:cubicBezTo>
                </a:path>
              </a:pathLst>
            </a:custGeom>
            <a:solidFill>
              <a:srgbClr val="FF87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849" name="Freeform 114"/>
            <p:cNvSpPr>
              <a:spLocks noChangeAspect="1"/>
            </p:cNvSpPr>
            <p:nvPr/>
          </p:nvSpPr>
          <p:spPr bwMode="auto">
            <a:xfrm>
              <a:off x="2532" y="2292"/>
              <a:ext cx="334" cy="90"/>
            </a:xfrm>
            <a:custGeom>
              <a:avLst/>
              <a:gdLst>
                <a:gd name="T0" fmla="*/ 11 w 2783"/>
                <a:gd name="T1" fmla="*/ 579 h 750"/>
                <a:gd name="T2" fmla="*/ 2783 w 2783"/>
                <a:gd name="T3" fmla="*/ 343 h 750"/>
                <a:gd name="T4" fmla="*/ 2496 w 2783"/>
                <a:gd name="T5" fmla="*/ 118 h 750"/>
                <a:gd name="T6" fmla="*/ 1568 w 2783"/>
                <a:gd name="T7" fmla="*/ 0 h 750"/>
                <a:gd name="T8" fmla="*/ 395 w 2783"/>
                <a:gd name="T9" fmla="*/ 225 h 750"/>
                <a:gd name="T10" fmla="*/ 192 w 2783"/>
                <a:gd name="T11" fmla="*/ 300 h 750"/>
                <a:gd name="T12" fmla="*/ 0 w 2783"/>
                <a:gd name="T13" fmla="*/ 579 h 750"/>
                <a:gd name="T14" fmla="*/ 11 w 2783"/>
                <a:gd name="T15" fmla="*/ 579 h 7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783"/>
                <a:gd name="T25" fmla="*/ 0 h 750"/>
                <a:gd name="T26" fmla="*/ 2783 w 2783"/>
                <a:gd name="T27" fmla="*/ 750 h 75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783" h="750">
                  <a:moveTo>
                    <a:pt x="11" y="579"/>
                  </a:moveTo>
                  <a:cubicBezTo>
                    <a:pt x="1312" y="750"/>
                    <a:pt x="2314" y="504"/>
                    <a:pt x="2783" y="343"/>
                  </a:cubicBezTo>
                  <a:cubicBezTo>
                    <a:pt x="2698" y="279"/>
                    <a:pt x="2602" y="139"/>
                    <a:pt x="2496" y="118"/>
                  </a:cubicBezTo>
                  <a:cubicBezTo>
                    <a:pt x="2336" y="64"/>
                    <a:pt x="1568" y="0"/>
                    <a:pt x="1568" y="0"/>
                  </a:cubicBezTo>
                  <a:cubicBezTo>
                    <a:pt x="843" y="64"/>
                    <a:pt x="757" y="86"/>
                    <a:pt x="395" y="225"/>
                  </a:cubicBezTo>
                  <a:cubicBezTo>
                    <a:pt x="331" y="247"/>
                    <a:pt x="235" y="257"/>
                    <a:pt x="192" y="300"/>
                  </a:cubicBezTo>
                  <a:cubicBezTo>
                    <a:pt x="107" y="375"/>
                    <a:pt x="64" y="493"/>
                    <a:pt x="0" y="579"/>
                  </a:cubicBezTo>
                  <a:cubicBezTo>
                    <a:pt x="0" y="579"/>
                    <a:pt x="11" y="579"/>
                    <a:pt x="11" y="579"/>
                  </a:cubicBezTo>
                </a:path>
              </a:pathLst>
            </a:custGeom>
            <a:solidFill>
              <a:srgbClr val="FF8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850" name="Freeform 115"/>
            <p:cNvSpPr>
              <a:spLocks noChangeAspect="1"/>
            </p:cNvSpPr>
            <p:nvPr/>
          </p:nvSpPr>
          <p:spPr bwMode="auto">
            <a:xfrm>
              <a:off x="2554" y="2061"/>
              <a:ext cx="244" cy="131"/>
            </a:xfrm>
            <a:custGeom>
              <a:avLst/>
              <a:gdLst>
                <a:gd name="T0" fmla="*/ 501 w 2034"/>
                <a:gd name="T1" fmla="*/ 1092 h 1092"/>
                <a:gd name="T2" fmla="*/ 1363 w 2034"/>
                <a:gd name="T3" fmla="*/ 1049 h 1092"/>
                <a:gd name="T4" fmla="*/ 1991 w 2034"/>
                <a:gd name="T5" fmla="*/ 816 h 1092"/>
                <a:gd name="T6" fmla="*/ 1927 w 2034"/>
                <a:gd name="T7" fmla="*/ 498 h 1092"/>
                <a:gd name="T8" fmla="*/ 1310 w 2034"/>
                <a:gd name="T9" fmla="*/ 0 h 1092"/>
                <a:gd name="T10" fmla="*/ 426 w 2034"/>
                <a:gd name="T11" fmla="*/ 191 h 1092"/>
                <a:gd name="T12" fmla="*/ 54 w 2034"/>
                <a:gd name="T13" fmla="*/ 657 h 1092"/>
                <a:gd name="T14" fmla="*/ 64 w 2034"/>
                <a:gd name="T15" fmla="*/ 975 h 1092"/>
                <a:gd name="T16" fmla="*/ 501 w 2034"/>
                <a:gd name="T17" fmla="*/ 1092 h 109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034"/>
                <a:gd name="T28" fmla="*/ 0 h 1092"/>
                <a:gd name="T29" fmla="*/ 2034 w 2034"/>
                <a:gd name="T30" fmla="*/ 1092 h 109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034" h="1092">
                  <a:moveTo>
                    <a:pt x="501" y="1092"/>
                  </a:moveTo>
                  <a:cubicBezTo>
                    <a:pt x="1363" y="1049"/>
                    <a:pt x="1363" y="1049"/>
                    <a:pt x="1363" y="1049"/>
                  </a:cubicBezTo>
                  <a:cubicBezTo>
                    <a:pt x="1565" y="1007"/>
                    <a:pt x="1895" y="986"/>
                    <a:pt x="1991" y="816"/>
                  </a:cubicBezTo>
                  <a:cubicBezTo>
                    <a:pt x="2034" y="731"/>
                    <a:pt x="1991" y="572"/>
                    <a:pt x="1927" y="498"/>
                  </a:cubicBezTo>
                  <a:cubicBezTo>
                    <a:pt x="1863" y="413"/>
                    <a:pt x="1352" y="11"/>
                    <a:pt x="1310" y="0"/>
                  </a:cubicBezTo>
                  <a:cubicBezTo>
                    <a:pt x="1289" y="0"/>
                    <a:pt x="437" y="180"/>
                    <a:pt x="426" y="191"/>
                  </a:cubicBezTo>
                  <a:cubicBezTo>
                    <a:pt x="330" y="276"/>
                    <a:pt x="64" y="647"/>
                    <a:pt x="54" y="657"/>
                  </a:cubicBezTo>
                  <a:cubicBezTo>
                    <a:pt x="22" y="742"/>
                    <a:pt x="0" y="901"/>
                    <a:pt x="64" y="975"/>
                  </a:cubicBezTo>
                  <a:cubicBezTo>
                    <a:pt x="150" y="1081"/>
                    <a:pt x="373" y="1081"/>
                    <a:pt x="501" y="1092"/>
                  </a:cubicBezTo>
                </a:path>
              </a:pathLst>
            </a:custGeom>
            <a:solidFill>
              <a:srgbClr val="FF81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851" name="Freeform 116"/>
            <p:cNvSpPr>
              <a:spLocks noChangeAspect="1"/>
            </p:cNvSpPr>
            <p:nvPr/>
          </p:nvSpPr>
          <p:spPr bwMode="auto">
            <a:xfrm>
              <a:off x="2545" y="2295"/>
              <a:ext cx="310" cy="73"/>
            </a:xfrm>
            <a:custGeom>
              <a:avLst/>
              <a:gdLst>
                <a:gd name="T0" fmla="*/ 713 w 2584"/>
                <a:gd name="T1" fmla="*/ 598 h 608"/>
                <a:gd name="T2" fmla="*/ 2584 w 2584"/>
                <a:gd name="T3" fmla="*/ 320 h 608"/>
                <a:gd name="T4" fmla="*/ 2265 w 2584"/>
                <a:gd name="T5" fmla="*/ 96 h 608"/>
                <a:gd name="T6" fmla="*/ 1457 w 2584"/>
                <a:gd name="T7" fmla="*/ 0 h 608"/>
                <a:gd name="T8" fmla="*/ 0 w 2584"/>
                <a:gd name="T9" fmla="*/ 534 h 608"/>
                <a:gd name="T10" fmla="*/ 713 w 2584"/>
                <a:gd name="T11" fmla="*/ 598 h 60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84"/>
                <a:gd name="T19" fmla="*/ 0 h 608"/>
                <a:gd name="T20" fmla="*/ 2584 w 2584"/>
                <a:gd name="T21" fmla="*/ 608 h 60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84" h="608">
                  <a:moveTo>
                    <a:pt x="713" y="598"/>
                  </a:moveTo>
                  <a:cubicBezTo>
                    <a:pt x="723" y="598"/>
                    <a:pt x="1786" y="608"/>
                    <a:pt x="2584" y="320"/>
                  </a:cubicBezTo>
                  <a:cubicBezTo>
                    <a:pt x="2297" y="107"/>
                    <a:pt x="2297" y="107"/>
                    <a:pt x="2265" y="96"/>
                  </a:cubicBezTo>
                  <a:cubicBezTo>
                    <a:pt x="2233" y="86"/>
                    <a:pt x="1489" y="0"/>
                    <a:pt x="1457" y="0"/>
                  </a:cubicBezTo>
                  <a:cubicBezTo>
                    <a:pt x="298" y="96"/>
                    <a:pt x="202" y="235"/>
                    <a:pt x="0" y="534"/>
                  </a:cubicBezTo>
                  <a:cubicBezTo>
                    <a:pt x="245" y="555"/>
                    <a:pt x="479" y="598"/>
                    <a:pt x="713" y="598"/>
                  </a:cubicBezTo>
                </a:path>
              </a:pathLst>
            </a:custGeom>
            <a:solidFill>
              <a:srgbClr val="FF9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852" name="Freeform 117"/>
            <p:cNvSpPr>
              <a:spLocks noChangeAspect="1"/>
            </p:cNvSpPr>
            <p:nvPr/>
          </p:nvSpPr>
          <p:spPr bwMode="auto">
            <a:xfrm>
              <a:off x="2559" y="2296"/>
              <a:ext cx="285" cy="68"/>
            </a:xfrm>
            <a:custGeom>
              <a:avLst/>
              <a:gdLst>
                <a:gd name="T0" fmla="*/ 586 w 2375"/>
                <a:gd name="T1" fmla="*/ 567 h 567"/>
                <a:gd name="T2" fmla="*/ 2375 w 2375"/>
                <a:gd name="T3" fmla="*/ 321 h 567"/>
                <a:gd name="T4" fmla="*/ 2002 w 2375"/>
                <a:gd name="T5" fmla="*/ 86 h 567"/>
                <a:gd name="T6" fmla="*/ 1342 w 2375"/>
                <a:gd name="T7" fmla="*/ 11 h 567"/>
                <a:gd name="T8" fmla="*/ 0 w 2375"/>
                <a:gd name="T9" fmla="*/ 503 h 567"/>
                <a:gd name="T10" fmla="*/ 586 w 2375"/>
                <a:gd name="T11" fmla="*/ 567 h 56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375"/>
                <a:gd name="T19" fmla="*/ 0 h 567"/>
                <a:gd name="T20" fmla="*/ 2375 w 2375"/>
                <a:gd name="T21" fmla="*/ 567 h 56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375" h="567">
                  <a:moveTo>
                    <a:pt x="586" y="567"/>
                  </a:moveTo>
                  <a:cubicBezTo>
                    <a:pt x="1097" y="567"/>
                    <a:pt x="1907" y="482"/>
                    <a:pt x="2375" y="321"/>
                  </a:cubicBezTo>
                  <a:cubicBezTo>
                    <a:pt x="2269" y="236"/>
                    <a:pt x="2130" y="118"/>
                    <a:pt x="2002" y="86"/>
                  </a:cubicBezTo>
                  <a:cubicBezTo>
                    <a:pt x="1811" y="33"/>
                    <a:pt x="1544" y="0"/>
                    <a:pt x="1342" y="11"/>
                  </a:cubicBezTo>
                  <a:cubicBezTo>
                    <a:pt x="298" y="97"/>
                    <a:pt x="256" y="161"/>
                    <a:pt x="0" y="503"/>
                  </a:cubicBezTo>
                  <a:cubicBezTo>
                    <a:pt x="171" y="524"/>
                    <a:pt x="415" y="556"/>
                    <a:pt x="586" y="567"/>
                  </a:cubicBezTo>
                </a:path>
              </a:pathLst>
            </a:custGeom>
            <a:solidFill>
              <a:srgbClr val="FF94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853" name="Freeform 118"/>
            <p:cNvSpPr>
              <a:spLocks noChangeAspect="1"/>
            </p:cNvSpPr>
            <p:nvPr/>
          </p:nvSpPr>
          <p:spPr bwMode="auto">
            <a:xfrm>
              <a:off x="2575" y="2080"/>
              <a:ext cx="202" cy="105"/>
            </a:xfrm>
            <a:custGeom>
              <a:avLst/>
              <a:gdLst>
                <a:gd name="T0" fmla="*/ 320 w 1684"/>
                <a:gd name="T1" fmla="*/ 875 h 875"/>
                <a:gd name="T2" fmla="*/ 1183 w 1684"/>
                <a:gd name="T3" fmla="*/ 843 h 875"/>
                <a:gd name="T4" fmla="*/ 1631 w 1684"/>
                <a:gd name="T5" fmla="*/ 662 h 875"/>
                <a:gd name="T6" fmla="*/ 1567 w 1684"/>
                <a:gd name="T7" fmla="*/ 342 h 875"/>
                <a:gd name="T8" fmla="*/ 1140 w 1684"/>
                <a:gd name="T9" fmla="*/ 11 h 875"/>
                <a:gd name="T10" fmla="*/ 256 w 1684"/>
                <a:gd name="T11" fmla="*/ 235 h 875"/>
                <a:gd name="T12" fmla="*/ 64 w 1684"/>
                <a:gd name="T13" fmla="*/ 481 h 875"/>
                <a:gd name="T14" fmla="*/ 64 w 1684"/>
                <a:gd name="T15" fmla="*/ 801 h 875"/>
                <a:gd name="T16" fmla="*/ 320 w 1684"/>
                <a:gd name="T17" fmla="*/ 875 h 87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84"/>
                <a:gd name="T28" fmla="*/ 0 h 875"/>
                <a:gd name="T29" fmla="*/ 1684 w 1684"/>
                <a:gd name="T30" fmla="*/ 875 h 87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84" h="875">
                  <a:moveTo>
                    <a:pt x="320" y="875"/>
                  </a:moveTo>
                  <a:cubicBezTo>
                    <a:pt x="1183" y="843"/>
                    <a:pt x="1183" y="843"/>
                    <a:pt x="1183" y="843"/>
                  </a:cubicBezTo>
                  <a:cubicBezTo>
                    <a:pt x="1322" y="822"/>
                    <a:pt x="1567" y="801"/>
                    <a:pt x="1631" y="662"/>
                  </a:cubicBezTo>
                  <a:cubicBezTo>
                    <a:pt x="1684" y="577"/>
                    <a:pt x="1620" y="427"/>
                    <a:pt x="1567" y="342"/>
                  </a:cubicBezTo>
                  <a:cubicBezTo>
                    <a:pt x="1556" y="331"/>
                    <a:pt x="1151" y="11"/>
                    <a:pt x="1140" y="11"/>
                  </a:cubicBezTo>
                  <a:cubicBezTo>
                    <a:pt x="1108" y="0"/>
                    <a:pt x="288" y="203"/>
                    <a:pt x="256" y="235"/>
                  </a:cubicBezTo>
                  <a:cubicBezTo>
                    <a:pt x="182" y="289"/>
                    <a:pt x="96" y="385"/>
                    <a:pt x="64" y="481"/>
                  </a:cubicBezTo>
                  <a:cubicBezTo>
                    <a:pt x="32" y="566"/>
                    <a:pt x="0" y="726"/>
                    <a:pt x="64" y="801"/>
                  </a:cubicBezTo>
                  <a:cubicBezTo>
                    <a:pt x="107" y="865"/>
                    <a:pt x="235" y="865"/>
                    <a:pt x="320" y="875"/>
                  </a:cubicBezTo>
                </a:path>
              </a:pathLst>
            </a:custGeom>
            <a:solidFill>
              <a:srgbClr val="FF87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854" name="Freeform 119"/>
            <p:cNvSpPr>
              <a:spLocks noChangeAspect="1"/>
            </p:cNvSpPr>
            <p:nvPr/>
          </p:nvSpPr>
          <p:spPr bwMode="auto">
            <a:xfrm>
              <a:off x="2571" y="2297"/>
              <a:ext cx="261" cy="65"/>
            </a:xfrm>
            <a:custGeom>
              <a:avLst/>
              <a:gdLst>
                <a:gd name="T0" fmla="*/ 480 w 2175"/>
                <a:gd name="T1" fmla="*/ 520 h 541"/>
                <a:gd name="T2" fmla="*/ 2175 w 2175"/>
                <a:gd name="T3" fmla="*/ 308 h 541"/>
                <a:gd name="T4" fmla="*/ 1237 w 2175"/>
                <a:gd name="T5" fmla="*/ 21 h 541"/>
                <a:gd name="T6" fmla="*/ 0 w 2175"/>
                <a:gd name="T7" fmla="*/ 478 h 541"/>
                <a:gd name="T8" fmla="*/ 480 w 2175"/>
                <a:gd name="T9" fmla="*/ 520 h 5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75"/>
                <a:gd name="T16" fmla="*/ 0 h 541"/>
                <a:gd name="T17" fmla="*/ 2175 w 2175"/>
                <a:gd name="T18" fmla="*/ 541 h 54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75" h="541">
                  <a:moveTo>
                    <a:pt x="480" y="520"/>
                  </a:moveTo>
                  <a:cubicBezTo>
                    <a:pt x="1397" y="541"/>
                    <a:pt x="2175" y="308"/>
                    <a:pt x="2175" y="308"/>
                  </a:cubicBezTo>
                  <a:cubicBezTo>
                    <a:pt x="1898" y="95"/>
                    <a:pt x="1589" y="0"/>
                    <a:pt x="1237" y="21"/>
                  </a:cubicBezTo>
                  <a:cubicBezTo>
                    <a:pt x="299" y="95"/>
                    <a:pt x="288" y="117"/>
                    <a:pt x="0" y="478"/>
                  </a:cubicBezTo>
                  <a:cubicBezTo>
                    <a:pt x="149" y="488"/>
                    <a:pt x="331" y="520"/>
                    <a:pt x="480" y="520"/>
                  </a:cubicBezTo>
                </a:path>
              </a:pathLst>
            </a:custGeom>
            <a:solidFill>
              <a:srgbClr val="FF97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855" name="Freeform 120"/>
            <p:cNvSpPr>
              <a:spLocks noChangeAspect="1"/>
            </p:cNvSpPr>
            <p:nvPr/>
          </p:nvSpPr>
          <p:spPr bwMode="auto">
            <a:xfrm>
              <a:off x="2585" y="2301"/>
              <a:ext cx="236" cy="55"/>
            </a:xfrm>
            <a:custGeom>
              <a:avLst/>
              <a:gdLst>
                <a:gd name="T0" fmla="*/ 353 w 1966"/>
                <a:gd name="T1" fmla="*/ 458 h 458"/>
                <a:gd name="T2" fmla="*/ 1165 w 1966"/>
                <a:gd name="T3" fmla="*/ 426 h 458"/>
                <a:gd name="T4" fmla="*/ 1966 w 1966"/>
                <a:gd name="T5" fmla="*/ 277 h 458"/>
                <a:gd name="T6" fmla="*/ 1122 w 1966"/>
                <a:gd name="T7" fmla="*/ 11 h 458"/>
                <a:gd name="T8" fmla="*/ 246 w 1966"/>
                <a:gd name="T9" fmla="*/ 160 h 458"/>
                <a:gd name="T10" fmla="*/ 0 w 1966"/>
                <a:gd name="T11" fmla="*/ 426 h 458"/>
                <a:gd name="T12" fmla="*/ 353 w 1966"/>
                <a:gd name="T13" fmla="*/ 458 h 45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966"/>
                <a:gd name="T22" fmla="*/ 0 h 458"/>
                <a:gd name="T23" fmla="*/ 1966 w 1966"/>
                <a:gd name="T24" fmla="*/ 458 h 45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966" h="458">
                  <a:moveTo>
                    <a:pt x="353" y="458"/>
                  </a:moveTo>
                  <a:cubicBezTo>
                    <a:pt x="1165" y="426"/>
                    <a:pt x="1165" y="426"/>
                    <a:pt x="1165" y="426"/>
                  </a:cubicBezTo>
                  <a:cubicBezTo>
                    <a:pt x="1443" y="395"/>
                    <a:pt x="1699" y="320"/>
                    <a:pt x="1966" y="277"/>
                  </a:cubicBezTo>
                  <a:cubicBezTo>
                    <a:pt x="1389" y="0"/>
                    <a:pt x="1389" y="0"/>
                    <a:pt x="1122" y="11"/>
                  </a:cubicBezTo>
                  <a:cubicBezTo>
                    <a:pt x="1122" y="21"/>
                    <a:pt x="353" y="117"/>
                    <a:pt x="246" y="160"/>
                  </a:cubicBezTo>
                  <a:cubicBezTo>
                    <a:pt x="149" y="192"/>
                    <a:pt x="75" y="341"/>
                    <a:pt x="0" y="426"/>
                  </a:cubicBezTo>
                  <a:cubicBezTo>
                    <a:pt x="107" y="437"/>
                    <a:pt x="246" y="458"/>
                    <a:pt x="353" y="458"/>
                  </a:cubicBezTo>
                </a:path>
              </a:pathLst>
            </a:custGeom>
            <a:solidFill>
              <a:srgbClr val="FF9B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856" name="Freeform 121"/>
            <p:cNvSpPr>
              <a:spLocks noChangeAspect="1"/>
            </p:cNvSpPr>
            <p:nvPr/>
          </p:nvSpPr>
          <p:spPr bwMode="auto">
            <a:xfrm>
              <a:off x="2599" y="2304"/>
              <a:ext cx="204" cy="49"/>
            </a:xfrm>
            <a:custGeom>
              <a:avLst/>
              <a:gdLst>
                <a:gd name="T0" fmla="*/ 225 w 1700"/>
                <a:gd name="T1" fmla="*/ 408 h 408"/>
                <a:gd name="T2" fmla="*/ 1048 w 1700"/>
                <a:gd name="T3" fmla="*/ 377 h 408"/>
                <a:gd name="T4" fmla="*/ 1700 w 1700"/>
                <a:gd name="T5" fmla="*/ 251 h 408"/>
                <a:gd name="T6" fmla="*/ 1006 w 1700"/>
                <a:gd name="T7" fmla="*/ 21 h 408"/>
                <a:gd name="T8" fmla="*/ 0 w 1700"/>
                <a:gd name="T9" fmla="*/ 388 h 408"/>
                <a:gd name="T10" fmla="*/ 225 w 1700"/>
                <a:gd name="T11" fmla="*/ 408 h 40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00"/>
                <a:gd name="T19" fmla="*/ 0 h 408"/>
                <a:gd name="T20" fmla="*/ 1700 w 1700"/>
                <a:gd name="T21" fmla="*/ 408 h 40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00" h="408">
                  <a:moveTo>
                    <a:pt x="225" y="408"/>
                  </a:moveTo>
                  <a:cubicBezTo>
                    <a:pt x="1048" y="377"/>
                    <a:pt x="1048" y="377"/>
                    <a:pt x="1048" y="377"/>
                  </a:cubicBezTo>
                  <a:cubicBezTo>
                    <a:pt x="1251" y="356"/>
                    <a:pt x="1508" y="283"/>
                    <a:pt x="1700" y="251"/>
                  </a:cubicBezTo>
                  <a:cubicBezTo>
                    <a:pt x="1177" y="0"/>
                    <a:pt x="1177" y="0"/>
                    <a:pt x="1006" y="21"/>
                  </a:cubicBezTo>
                  <a:cubicBezTo>
                    <a:pt x="278" y="73"/>
                    <a:pt x="204" y="157"/>
                    <a:pt x="0" y="388"/>
                  </a:cubicBezTo>
                  <a:cubicBezTo>
                    <a:pt x="65" y="388"/>
                    <a:pt x="161" y="398"/>
                    <a:pt x="225" y="408"/>
                  </a:cubicBezTo>
                </a:path>
              </a:pathLst>
            </a:custGeom>
            <a:solidFill>
              <a:srgbClr val="FF9E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857" name="Freeform 122"/>
            <p:cNvSpPr>
              <a:spLocks noChangeAspect="1"/>
            </p:cNvSpPr>
            <p:nvPr/>
          </p:nvSpPr>
          <p:spPr bwMode="auto">
            <a:xfrm>
              <a:off x="2603" y="2099"/>
              <a:ext cx="153" cy="77"/>
            </a:xfrm>
            <a:custGeom>
              <a:avLst/>
              <a:gdLst>
                <a:gd name="T0" fmla="*/ 75 w 1275"/>
                <a:gd name="T1" fmla="*/ 641 h 641"/>
                <a:gd name="T2" fmla="*/ 953 w 1275"/>
                <a:gd name="T3" fmla="*/ 631 h 641"/>
                <a:gd name="T4" fmla="*/ 1232 w 1275"/>
                <a:gd name="T5" fmla="*/ 513 h 641"/>
                <a:gd name="T6" fmla="*/ 1146 w 1275"/>
                <a:gd name="T7" fmla="*/ 192 h 641"/>
                <a:gd name="T8" fmla="*/ 911 w 1275"/>
                <a:gd name="T9" fmla="*/ 10 h 641"/>
                <a:gd name="T10" fmla="*/ 43 w 1275"/>
                <a:gd name="T11" fmla="*/ 267 h 641"/>
                <a:gd name="T12" fmla="*/ 11 w 1275"/>
                <a:gd name="T13" fmla="*/ 620 h 641"/>
                <a:gd name="T14" fmla="*/ 75 w 1275"/>
                <a:gd name="T15" fmla="*/ 641 h 6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275"/>
                <a:gd name="T25" fmla="*/ 0 h 641"/>
                <a:gd name="T26" fmla="*/ 1275 w 1275"/>
                <a:gd name="T27" fmla="*/ 641 h 64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275" h="641">
                  <a:moveTo>
                    <a:pt x="75" y="641"/>
                  </a:moveTo>
                  <a:cubicBezTo>
                    <a:pt x="953" y="631"/>
                    <a:pt x="953" y="631"/>
                    <a:pt x="953" y="631"/>
                  </a:cubicBezTo>
                  <a:cubicBezTo>
                    <a:pt x="1039" y="620"/>
                    <a:pt x="1189" y="599"/>
                    <a:pt x="1232" y="513"/>
                  </a:cubicBezTo>
                  <a:cubicBezTo>
                    <a:pt x="1275" y="428"/>
                    <a:pt x="1200" y="278"/>
                    <a:pt x="1146" y="192"/>
                  </a:cubicBezTo>
                  <a:cubicBezTo>
                    <a:pt x="1103" y="117"/>
                    <a:pt x="1007" y="21"/>
                    <a:pt x="911" y="10"/>
                  </a:cubicBezTo>
                  <a:cubicBezTo>
                    <a:pt x="889" y="0"/>
                    <a:pt x="75" y="246"/>
                    <a:pt x="43" y="267"/>
                  </a:cubicBezTo>
                  <a:cubicBezTo>
                    <a:pt x="0" y="299"/>
                    <a:pt x="11" y="620"/>
                    <a:pt x="11" y="620"/>
                  </a:cubicBezTo>
                  <a:cubicBezTo>
                    <a:pt x="21" y="631"/>
                    <a:pt x="53" y="631"/>
                    <a:pt x="75" y="641"/>
                  </a:cubicBezTo>
                </a:path>
              </a:pathLst>
            </a:custGeom>
            <a:solidFill>
              <a:srgbClr val="FF8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858" name="Freeform 123"/>
            <p:cNvSpPr>
              <a:spLocks noChangeAspect="1"/>
            </p:cNvSpPr>
            <p:nvPr/>
          </p:nvSpPr>
          <p:spPr bwMode="auto">
            <a:xfrm>
              <a:off x="2614" y="2308"/>
              <a:ext cx="171" cy="42"/>
            </a:xfrm>
            <a:custGeom>
              <a:avLst/>
              <a:gdLst>
                <a:gd name="T0" fmla="*/ 107 w 1425"/>
                <a:gd name="T1" fmla="*/ 350 h 350"/>
                <a:gd name="T2" fmla="*/ 926 w 1425"/>
                <a:gd name="T3" fmla="*/ 329 h 350"/>
                <a:gd name="T4" fmla="*/ 1425 w 1425"/>
                <a:gd name="T5" fmla="*/ 223 h 350"/>
                <a:gd name="T6" fmla="*/ 894 w 1425"/>
                <a:gd name="T7" fmla="*/ 11 h 350"/>
                <a:gd name="T8" fmla="*/ 362 w 1425"/>
                <a:gd name="T9" fmla="*/ 149 h 350"/>
                <a:gd name="T10" fmla="*/ 0 w 1425"/>
                <a:gd name="T11" fmla="*/ 340 h 350"/>
                <a:gd name="T12" fmla="*/ 107 w 1425"/>
                <a:gd name="T13" fmla="*/ 350 h 35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25"/>
                <a:gd name="T22" fmla="*/ 0 h 350"/>
                <a:gd name="T23" fmla="*/ 1425 w 1425"/>
                <a:gd name="T24" fmla="*/ 350 h 35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25" h="350">
                  <a:moveTo>
                    <a:pt x="107" y="350"/>
                  </a:moveTo>
                  <a:cubicBezTo>
                    <a:pt x="926" y="329"/>
                    <a:pt x="926" y="329"/>
                    <a:pt x="926" y="329"/>
                  </a:cubicBezTo>
                  <a:cubicBezTo>
                    <a:pt x="1075" y="319"/>
                    <a:pt x="1277" y="255"/>
                    <a:pt x="1425" y="223"/>
                  </a:cubicBezTo>
                  <a:cubicBezTo>
                    <a:pt x="947" y="0"/>
                    <a:pt x="947" y="0"/>
                    <a:pt x="894" y="11"/>
                  </a:cubicBezTo>
                  <a:cubicBezTo>
                    <a:pt x="724" y="22"/>
                    <a:pt x="522" y="85"/>
                    <a:pt x="362" y="149"/>
                  </a:cubicBezTo>
                  <a:cubicBezTo>
                    <a:pt x="245" y="191"/>
                    <a:pt x="86" y="244"/>
                    <a:pt x="0" y="340"/>
                  </a:cubicBezTo>
                  <a:cubicBezTo>
                    <a:pt x="32" y="340"/>
                    <a:pt x="75" y="350"/>
                    <a:pt x="107" y="350"/>
                  </a:cubicBezTo>
                </a:path>
              </a:pathLst>
            </a:custGeom>
            <a:solidFill>
              <a:srgbClr val="FFA1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859" name="Freeform 124"/>
            <p:cNvSpPr>
              <a:spLocks noChangeAspect="1"/>
            </p:cNvSpPr>
            <p:nvPr/>
          </p:nvSpPr>
          <p:spPr bwMode="auto">
            <a:xfrm>
              <a:off x="2633" y="2312"/>
              <a:ext cx="134" cy="35"/>
            </a:xfrm>
            <a:custGeom>
              <a:avLst/>
              <a:gdLst>
                <a:gd name="T0" fmla="*/ 766 w 1116"/>
                <a:gd name="T1" fmla="*/ 270 h 291"/>
                <a:gd name="T2" fmla="*/ 1116 w 1116"/>
                <a:gd name="T3" fmla="*/ 194 h 291"/>
                <a:gd name="T4" fmla="*/ 734 w 1116"/>
                <a:gd name="T5" fmla="*/ 11 h 291"/>
                <a:gd name="T6" fmla="*/ 0 w 1116"/>
                <a:gd name="T7" fmla="*/ 281 h 291"/>
                <a:gd name="T8" fmla="*/ 766 w 1116"/>
                <a:gd name="T9" fmla="*/ 270 h 2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16"/>
                <a:gd name="T16" fmla="*/ 0 h 291"/>
                <a:gd name="T17" fmla="*/ 1116 w 1116"/>
                <a:gd name="T18" fmla="*/ 291 h 2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16" h="291">
                  <a:moveTo>
                    <a:pt x="766" y="270"/>
                  </a:moveTo>
                  <a:cubicBezTo>
                    <a:pt x="872" y="259"/>
                    <a:pt x="1010" y="216"/>
                    <a:pt x="1116" y="194"/>
                  </a:cubicBezTo>
                  <a:cubicBezTo>
                    <a:pt x="999" y="140"/>
                    <a:pt x="861" y="0"/>
                    <a:pt x="734" y="11"/>
                  </a:cubicBezTo>
                  <a:cubicBezTo>
                    <a:pt x="734" y="11"/>
                    <a:pt x="446" y="108"/>
                    <a:pt x="0" y="281"/>
                  </a:cubicBezTo>
                  <a:cubicBezTo>
                    <a:pt x="255" y="281"/>
                    <a:pt x="510" y="291"/>
                    <a:pt x="766" y="270"/>
                  </a:cubicBezTo>
                </a:path>
              </a:pathLst>
            </a:custGeom>
            <a:solidFill>
              <a:srgbClr val="FFA3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860" name="Freeform 125"/>
            <p:cNvSpPr>
              <a:spLocks noChangeAspect="1"/>
            </p:cNvSpPr>
            <p:nvPr/>
          </p:nvSpPr>
          <p:spPr bwMode="auto">
            <a:xfrm>
              <a:off x="2663" y="2116"/>
              <a:ext cx="72" cy="55"/>
            </a:xfrm>
            <a:custGeom>
              <a:avLst/>
              <a:gdLst>
                <a:gd name="T0" fmla="*/ 439 w 600"/>
                <a:gd name="T1" fmla="*/ 427 h 459"/>
                <a:gd name="T2" fmla="*/ 557 w 600"/>
                <a:gd name="T3" fmla="*/ 384 h 459"/>
                <a:gd name="T4" fmla="*/ 461 w 600"/>
                <a:gd name="T5" fmla="*/ 64 h 459"/>
                <a:gd name="T6" fmla="*/ 418 w 600"/>
                <a:gd name="T7" fmla="*/ 32 h 459"/>
                <a:gd name="T8" fmla="*/ 0 w 600"/>
                <a:gd name="T9" fmla="*/ 427 h 459"/>
                <a:gd name="T10" fmla="*/ 439 w 600"/>
                <a:gd name="T11" fmla="*/ 427 h 4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00"/>
                <a:gd name="T19" fmla="*/ 0 h 459"/>
                <a:gd name="T20" fmla="*/ 600 w 600"/>
                <a:gd name="T21" fmla="*/ 459 h 45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00" h="459">
                  <a:moveTo>
                    <a:pt x="439" y="427"/>
                  </a:moveTo>
                  <a:cubicBezTo>
                    <a:pt x="482" y="427"/>
                    <a:pt x="536" y="416"/>
                    <a:pt x="557" y="384"/>
                  </a:cubicBezTo>
                  <a:cubicBezTo>
                    <a:pt x="600" y="299"/>
                    <a:pt x="503" y="160"/>
                    <a:pt x="461" y="64"/>
                  </a:cubicBezTo>
                  <a:cubicBezTo>
                    <a:pt x="461" y="54"/>
                    <a:pt x="439" y="32"/>
                    <a:pt x="418" y="32"/>
                  </a:cubicBezTo>
                  <a:cubicBezTo>
                    <a:pt x="289" y="0"/>
                    <a:pt x="289" y="0"/>
                    <a:pt x="0" y="427"/>
                  </a:cubicBezTo>
                  <a:cubicBezTo>
                    <a:pt x="128" y="427"/>
                    <a:pt x="311" y="459"/>
                    <a:pt x="439" y="427"/>
                  </a:cubicBezTo>
                </a:path>
              </a:pathLst>
            </a:custGeom>
            <a:solidFill>
              <a:srgbClr val="FF9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861" name="Freeform 126"/>
            <p:cNvSpPr>
              <a:spLocks noChangeAspect="1"/>
            </p:cNvSpPr>
            <p:nvPr/>
          </p:nvSpPr>
          <p:spPr bwMode="auto">
            <a:xfrm>
              <a:off x="2669" y="2323"/>
              <a:ext cx="80" cy="20"/>
            </a:xfrm>
            <a:custGeom>
              <a:avLst/>
              <a:gdLst>
                <a:gd name="T0" fmla="*/ 455 w 666"/>
                <a:gd name="T1" fmla="*/ 157 h 167"/>
                <a:gd name="T2" fmla="*/ 666 w 666"/>
                <a:gd name="T3" fmla="*/ 115 h 167"/>
                <a:gd name="T4" fmla="*/ 444 w 666"/>
                <a:gd name="T5" fmla="*/ 11 h 167"/>
                <a:gd name="T6" fmla="*/ 0 w 666"/>
                <a:gd name="T7" fmla="*/ 157 h 167"/>
                <a:gd name="T8" fmla="*/ 455 w 666"/>
                <a:gd name="T9" fmla="*/ 157 h 1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66"/>
                <a:gd name="T16" fmla="*/ 0 h 167"/>
                <a:gd name="T17" fmla="*/ 666 w 666"/>
                <a:gd name="T18" fmla="*/ 167 h 1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66" h="167">
                  <a:moveTo>
                    <a:pt x="455" y="157"/>
                  </a:moveTo>
                  <a:cubicBezTo>
                    <a:pt x="518" y="146"/>
                    <a:pt x="603" y="125"/>
                    <a:pt x="666" y="115"/>
                  </a:cubicBezTo>
                  <a:cubicBezTo>
                    <a:pt x="603" y="84"/>
                    <a:pt x="518" y="0"/>
                    <a:pt x="444" y="11"/>
                  </a:cubicBezTo>
                  <a:cubicBezTo>
                    <a:pt x="307" y="21"/>
                    <a:pt x="137" y="115"/>
                    <a:pt x="0" y="157"/>
                  </a:cubicBezTo>
                  <a:cubicBezTo>
                    <a:pt x="137" y="157"/>
                    <a:pt x="317" y="167"/>
                    <a:pt x="455" y="157"/>
                  </a:cubicBezTo>
                </a:path>
              </a:pathLst>
            </a:custGeom>
            <a:solidFill>
              <a:srgbClr val="FFA6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862" name="Freeform 127"/>
            <p:cNvSpPr>
              <a:spLocks noChangeAspect="1"/>
            </p:cNvSpPr>
            <p:nvPr/>
          </p:nvSpPr>
          <p:spPr bwMode="auto">
            <a:xfrm>
              <a:off x="2705" y="2334"/>
              <a:ext cx="26" cy="5"/>
            </a:xfrm>
            <a:custGeom>
              <a:avLst/>
              <a:gdLst>
                <a:gd name="T0" fmla="*/ 151 w 216"/>
                <a:gd name="T1" fmla="*/ 42 h 42"/>
                <a:gd name="T2" fmla="*/ 216 w 216"/>
                <a:gd name="T3" fmla="*/ 21 h 42"/>
                <a:gd name="T4" fmla="*/ 0 w 216"/>
                <a:gd name="T5" fmla="*/ 42 h 42"/>
                <a:gd name="T6" fmla="*/ 151 w 216"/>
                <a:gd name="T7" fmla="*/ 42 h 4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"/>
                <a:gd name="T13" fmla="*/ 0 h 42"/>
                <a:gd name="T14" fmla="*/ 216 w 216"/>
                <a:gd name="T15" fmla="*/ 42 h 4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" h="42">
                  <a:moveTo>
                    <a:pt x="151" y="42"/>
                  </a:moveTo>
                  <a:cubicBezTo>
                    <a:pt x="173" y="42"/>
                    <a:pt x="195" y="31"/>
                    <a:pt x="216" y="21"/>
                  </a:cubicBezTo>
                  <a:cubicBezTo>
                    <a:pt x="162" y="0"/>
                    <a:pt x="65" y="21"/>
                    <a:pt x="0" y="42"/>
                  </a:cubicBezTo>
                  <a:cubicBezTo>
                    <a:pt x="43" y="42"/>
                    <a:pt x="108" y="42"/>
                    <a:pt x="151" y="42"/>
                  </a:cubicBezTo>
                </a:path>
              </a:pathLst>
            </a:custGeom>
            <a:solidFill>
              <a:srgbClr val="FFA9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863" name="Oval 128"/>
            <p:cNvSpPr>
              <a:spLocks noChangeAspect="1" noChangeArrowheads="1"/>
            </p:cNvSpPr>
            <p:nvPr/>
          </p:nvSpPr>
          <p:spPr bwMode="auto">
            <a:xfrm>
              <a:off x="2575" y="2016"/>
              <a:ext cx="649" cy="363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864" name="Freeform 129"/>
            <p:cNvSpPr>
              <a:spLocks noChangeAspect="1"/>
            </p:cNvSpPr>
            <p:nvPr/>
          </p:nvSpPr>
          <p:spPr bwMode="auto">
            <a:xfrm>
              <a:off x="2187" y="1571"/>
              <a:ext cx="1408" cy="1138"/>
            </a:xfrm>
            <a:custGeom>
              <a:avLst/>
              <a:gdLst>
                <a:gd name="T0" fmla="*/ 10892 w 11733"/>
                <a:gd name="T1" fmla="*/ 1971 h 9483"/>
                <a:gd name="T2" fmla="*/ 11233 w 11733"/>
                <a:gd name="T3" fmla="*/ 2578 h 9483"/>
                <a:gd name="T4" fmla="*/ 11286 w 11733"/>
                <a:gd name="T5" fmla="*/ 3101 h 9483"/>
                <a:gd name="T6" fmla="*/ 11276 w 11733"/>
                <a:gd name="T7" fmla="*/ 3569 h 9483"/>
                <a:gd name="T8" fmla="*/ 11244 w 11733"/>
                <a:gd name="T9" fmla="*/ 4060 h 9483"/>
                <a:gd name="T10" fmla="*/ 11201 w 11733"/>
                <a:gd name="T11" fmla="*/ 4582 h 9483"/>
                <a:gd name="T12" fmla="*/ 11127 w 11733"/>
                <a:gd name="T13" fmla="*/ 5146 h 9483"/>
                <a:gd name="T14" fmla="*/ 11020 w 11733"/>
                <a:gd name="T15" fmla="*/ 5732 h 9483"/>
                <a:gd name="T16" fmla="*/ 10871 w 11733"/>
                <a:gd name="T17" fmla="*/ 6350 h 9483"/>
                <a:gd name="T18" fmla="*/ 10509 w 11733"/>
                <a:gd name="T19" fmla="*/ 7970 h 9483"/>
                <a:gd name="T20" fmla="*/ 9955 w 11733"/>
                <a:gd name="T21" fmla="*/ 8513 h 9483"/>
                <a:gd name="T22" fmla="*/ 9167 w 11733"/>
                <a:gd name="T23" fmla="*/ 8897 h 9483"/>
                <a:gd name="T24" fmla="*/ 8326 w 11733"/>
                <a:gd name="T25" fmla="*/ 9153 h 9483"/>
                <a:gd name="T26" fmla="*/ 7400 w 11733"/>
                <a:gd name="T27" fmla="*/ 9323 h 9483"/>
                <a:gd name="T28" fmla="*/ 6463 w 11733"/>
                <a:gd name="T29" fmla="*/ 9409 h 9483"/>
                <a:gd name="T30" fmla="*/ 5547 w 11733"/>
                <a:gd name="T31" fmla="*/ 9430 h 9483"/>
                <a:gd name="T32" fmla="*/ 4642 w 11733"/>
                <a:gd name="T33" fmla="*/ 9398 h 9483"/>
                <a:gd name="T34" fmla="*/ 3759 w 11733"/>
                <a:gd name="T35" fmla="*/ 9302 h 9483"/>
                <a:gd name="T36" fmla="*/ 2886 w 11733"/>
                <a:gd name="T37" fmla="*/ 9132 h 9483"/>
                <a:gd name="T38" fmla="*/ 2034 w 11733"/>
                <a:gd name="T39" fmla="*/ 8865 h 9483"/>
                <a:gd name="T40" fmla="*/ 1278 w 11733"/>
                <a:gd name="T41" fmla="*/ 8471 h 9483"/>
                <a:gd name="T42" fmla="*/ 607 w 11733"/>
                <a:gd name="T43" fmla="*/ 7640 h 9483"/>
                <a:gd name="T44" fmla="*/ 511 w 11733"/>
                <a:gd name="T45" fmla="*/ 7086 h 9483"/>
                <a:gd name="T46" fmla="*/ 447 w 11733"/>
                <a:gd name="T47" fmla="*/ 6553 h 9483"/>
                <a:gd name="T48" fmla="*/ 298 w 11733"/>
                <a:gd name="T49" fmla="*/ 5914 h 9483"/>
                <a:gd name="T50" fmla="*/ 181 w 11733"/>
                <a:gd name="T51" fmla="*/ 5317 h 9483"/>
                <a:gd name="T52" fmla="*/ 96 w 11733"/>
                <a:gd name="T53" fmla="*/ 4752 h 9483"/>
                <a:gd name="T54" fmla="*/ 43 w 11733"/>
                <a:gd name="T55" fmla="*/ 4219 h 9483"/>
                <a:gd name="T56" fmla="*/ 11 w 11733"/>
                <a:gd name="T57" fmla="*/ 3708 h 9483"/>
                <a:gd name="T58" fmla="*/ 0 w 11733"/>
                <a:gd name="T59" fmla="*/ 3239 h 9483"/>
                <a:gd name="T60" fmla="*/ 11 w 11733"/>
                <a:gd name="T61" fmla="*/ 2770 h 9483"/>
                <a:gd name="T62" fmla="*/ 682 w 11733"/>
                <a:gd name="T63" fmla="*/ 1662 h 9483"/>
                <a:gd name="T64" fmla="*/ 1469 w 11733"/>
                <a:gd name="T65" fmla="*/ 1193 h 9483"/>
                <a:gd name="T66" fmla="*/ 2449 w 11733"/>
                <a:gd name="T67" fmla="*/ 842 h 9483"/>
                <a:gd name="T68" fmla="*/ 3407 w 11733"/>
                <a:gd name="T69" fmla="*/ 639 h 9483"/>
                <a:gd name="T70" fmla="*/ 4429 w 11733"/>
                <a:gd name="T71" fmla="*/ 511 h 9483"/>
                <a:gd name="T72" fmla="*/ 5409 w 11733"/>
                <a:gd name="T73" fmla="*/ 469 h 9483"/>
                <a:gd name="T74" fmla="*/ 6367 w 11733"/>
                <a:gd name="T75" fmla="*/ 479 h 9483"/>
                <a:gd name="T76" fmla="*/ 7315 w 11733"/>
                <a:gd name="T77" fmla="*/ 565 h 9483"/>
                <a:gd name="T78" fmla="*/ 8273 w 11733"/>
                <a:gd name="T79" fmla="*/ 714 h 9483"/>
                <a:gd name="T80" fmla="*/ 9189 w 11733"/>
                <a:gd name="T81" fmla="*/ 959 h 9483"/>
                <a:gd name="T82" fmla="*/ 10147 w 11733"/>
                <a:gd name="T83" fmla="*/ 1374 h 9483"/>
                <a:gd name="T84" fmla="*/ 1736 w 11733"/>
                <a:gd name="T85" fmla="*/ 3292 h 9483"/>
                <a:gd name="T86" fmla="*/ 4994 w 11733"/>
                <a:gd name="T87" fmla="*/ 7789 h 9483"/>
                <a:gd name="T88" fmla="*/ 10562 w 11733"/>
                <a:gd name="T89" fmla="*/ 7469 h 9483"/>
                <a:gd name="T90" fmla="*/ 9710 w 11733"/>
                <a:gd name="T91" fmla="*/ 1193 h 948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1733"/>
                <a:gd name="T139" fmla="*/ 0 h 9483"/>
                <a:gd name="T140" fmla="*/ 11733 w 11733"/>
                <a:gd name="T141" fmla="*/ 9483 h 948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1733" h="9483">
                  <a:moveTo>
                    <a:pt x="10147" y="1374"/>
                  </a:moveTo>
                  <a:cubicBezTo>
                    <a:pt x="10403" y="1524"/>
                    <a:pt x="10605" y="1673"/>
                    <a:pt x="10754" y="1811"/>
                  </a:cubicBezTo>
                  <a:cubicBezTo>
                    <a:pt x="10892" y="1971"/>
                    <a:pt x="10892" y="1971"/>
                    <a:pt x="10892" y="1971"/>
                  </a:cubicBezTo>
                  <a:cubicBezTo>
                    <a:pt x="10946" y="2035"/>
                    <a:pt x="11020" y="2131"/>
                    <a:pt x="11063" y="2205"/>
                  </a:cubicBezTo>
                  <a:cubicBezTo>
                    <a:pt x="11159" y="2365"/>
                    <a:pt x="11159" y="2365"/>
                    <a:pt x="11159" y="2365"/>
                  </a:cubicBezTo>
                  <a:cubicBezTo>
                    <a:pt x="11180" y="2429"/>
                    <a:pt x="11212" y="2514"/>
                    <a:pt x="11233" y="2578"/>
                  </a:cubicBezTo>
                  <a:cubicBezTo>
                    <a:pt x="11265" y="2749"/>
                    <a:pt x="11265" y="2749"/>
                    <a:pt x="11265" y="2749"/>
                  </a:cubicBezTo>
                  <a:cubicBezTo>
                    <a:pt x="11276" y="2813"/>
                    <a:pt x="11286" y="2898"/>
                    <a:pt x="11286" y="2951"/>
                  </a:cubicBezTo>
                  <a:cubicBezTo>
                    <a:pt x="11286" y="3101"/>
                    <a:pt x="11286" y="3101"/>
                    <a:pt x="11286" y="3101"/>
                  </a:cubicBezTo>
                  <a:cubicBezTo>
                    <a:pt x="11286" y="3154"/>
                    <a:pt x="11276" y="3207"/>
                    <a:pt x="11276" y="3260"/>
                  </a:cubicBezTo>
                  <a:cubicBezTo>
                    <a:pt x="11276" y="3410"/>
                    <a:pt x="11276" y="3410"/>
                    <a:pt x="11276" y="3410"/>
                  </a:cubicBezTo>
                  <a:cubicBezTo>
                    <a:pt x="11276" y="3452"/>
                    <a:pt x="11276" y="3516"/>
                    <a:pt x="11276" y="3569"/>
                  </a:cubicBezTo>
                  <a:cubicBezTo>
                    <a:pt x="11265" y="3729"/>
                    <a:pt x="11265" y="3729"/>
                    <a:pt x="11265" y="3729"/>
                  </a:cubicBezTo>
                  <a:cubicBezTo>
                    <a:pt x="11265" y="3782"/>
                    <a:pt x="11265" y="3846"/>
                    <a:pt x="11254" y="3889"/>
                  </a:cubicBezTo>
                  <a:cubicBezTo>
                    <a:pt x="11244" y="4060"/>
                    <a:pt x="11244" y="4060"/>
                    <a:pt x="11244" y="4060"/>
                  </a:cubicBezTo>
                  <a:cubicBezTo>
                    <a:pt x="11244" y="4113"/>
                    <a:pt x="11244" y="4177"/>
                    <a:pt x="11233" y="4230"/>
                  </a:cubicBezTo>
                  <a:cubicBezTo>
                    <a:pt x="11222" y="4411"/>
                    <a:pt x="11222" y="4411"/>
                    <a:pt x="11222" y="4411"/>
                  </a:cubicBezTo>
                  <a:cubicBezTo>
                    <a:pt x="11212" y="4464"/>
                    <a:pt x="11212" y="4528"/>
                    <a:pt x="11201" y="4582"/>
                  </a:cubicBezTo>
                  <a:cubicBezTo>
                    <a:pt x="11180" y="4763"/>
                    <a:pt x="11180" y="4763"/>
                    <a:pt x="11180" y="4763"/>
                  </a:cubicBezTo>
                  <a:cubicBezTo>
                    <a:pt x="11169" y="4827"/>
                    <a:pt x="11169" y="4901"/>
                    <a:pt x="11159" y="4955"/>
                  </a:cubicBezTo>
                  <a:cubicBezTo>
                    <a:pt x="11127" y="5146"/>
                    <a:pt x="11127" y="5146"/>
                    <a:pt x="11127" y="5146"/>
                  </a:cubicBezTo>
                  <a:cubicBezTo>
                    <a:pt x="11116" y="5200"/>
                    <a:pt x="11105" y="5274"/>
                    <a:pt x="11095" y="5338"/>
                  </a:cubicBezTo>
                  <a:cubicBezTo>
                    <a:pt x="11063" y="5530"/>
                    <a:pt x="11063" y="5530"/>
                    <a:pt x="11063" y="5530"/>
                  </a:cubicBezTo>
                  <a:cubicBezTo>
                    <a:pt x="11052" y="5594"/>
                    <a:pt x="11031" y="5668"/>
                    <a:pt x="11020" y="5732"/>
                  </a:cubicBezTo>
                  <a:cubicBezTo>
                    <a:pt x="10978" y="5935"/>
                    <a:pt x="10978" y="5935"/>
                    <a:pt x="10978" y="5935"/>
                  </a:cubicBezTo>
                  <a:cubicBezTo>
                    <a:pt x="10967" y="5999"/>
                    <a:pt x="10946" y="6073"/>
                    <a:pt x="10924" y="6137"/>
                  </a:cubicBezTo>
                  <a:cubicBezTo>
                    <a:pt x="10871" y="6350"/>
                    <a:pt x="10871" y="6350"/>
                    <a:pt x="10871" y="6350"/>
                  </a:cubicBezTo>
                  <a:cubicBezTo>
                    <a:pt x="10860" y="6414"/>
                    <a:pt x="10839" y="6500"/>
                    <a:pt x="10818" y="6564"/>
                  </a:cubicBezTo>
                  <a:cubicBezTo>
                    <a:pt x="10775" y="6745"/>
                    <a:pt x="10775" y="6745"/>
                    <a:pt x="10775" y="6745"/>
                  </a:cubicBezTo>
                  <a:cubicBezTo>
                    <a:pt x="10616" y="7789"/>
                    <a:pt x="10616" y="7789"/>
                    <a:pt x="10509" y="7970"/>
                  </a:cubicBezTo>
                  <a:cubicBezTo>
                    <a:pt x="10381" y="8141"/>
                    <a:pt x="10381" y="8141"/>
                    <a:pt x="10381" y="8141"/>
                  </a:cubicBezTo>
                  <a:cubicBezTo>
                    <a:pt x="10317" y="8215"/>
                    <a:pt x="10211" y="8311"/>
                    <a:pt x="10136" y="8375"/>
                  </a:cubicBezTo>
                  <a:cubicBezTo>
                    <a:pt x="9955" y="8513"/>
                    <a:pt x="9955" y="8513"/>
                    <a:pt x="9955" y="8513"/>
                  </a:cubicBezTo>
                  <a:cubicBezTo>
                    <a:pt x="9870" y="8567"/>
                    <a:pt x="9764" y="8631"/>
                    <a:pt x="9679" y="8673"/>
                  </a:cubicBezTo>
                  <a:cubicBezTo>
                    <a:pt x="9455" y="8780"/>
                    <a:pt x="9455" y="8780"/>
                    <a:pt x="9455" y="8780"/>
                  </a:cubicBezTo>
                  <a:cubicBezTo>
                    <a:pt x="9370" y="8822"/>
                    <a:pt x="9253" y="8865"/>
                    <a:pt x="9167" y="8897"/>
                  </a:cubicBezTo>
                  <a:cubicBezTo>
                    <a:pt x="8912" y="8993"/>
                    <a:pt x="8912" y="8993"/>
                    <a:pt x="8912" y="8993"/>
                  </a:cubicBezTo>
                  <a:cubicBezTo>
                    <a:pt x="8816" y="9014"/>
                    <a:pt x="8699" y="9057"/>
                    <a:pt x="8614" y="9078"/>
                  </a:cubicBezTo>
                  <a:cubicBezTo>
                    <a:pt x="8326" y="9153"/>
                    <a:pt x="8326" y="9153"/>
                    <a:pt x="8326" y="9153"/>
                  </a:cubicBezTo>
                  <a:cubicBezTo>
                    <a:pt x="8241" y="9174"/>
                    <a:pt x="8113" y="9195"/>
                    <a:pt x="8018" y="9217"/>
                  </a:cubicBezTo>
                  <a:cubicBezTo>
                    <a:pt x="7719" y="9270"/>
                    <a:pt x="7719" y="9270"/>
                    <a:pt x="7719" y="9270"/>
                  </a:cubicBezTo>
                  <a:cubicBezTo>
                    <a:pt x="7624" y="9281"/>
                    <a:pt x="7496" y="9302"/>
                    <a:pt x="7400" y="9323"/>
                  </a:cubicBezTo>
                  <a:cubicBezTo>
                    <a:pt x="7091" y="9355"/>
                    <a:pt x="7091" y="9355"/>
                    <a:pt x="7091" y="9355"/>
                  </a:cubicBezTo>
                  <a:cubicBezTo>
                    <a:pt x="6995" y="9366"/>
                    <a:pt x="6868" y="9377"/>
                    <a:pt x="6772" y="9387"/>
                  </a:cubicBezTo>
                  <a:cubicBezTo>
                    <a:pt x="6463" y="9409"/>
                    <a:pt x="6463" y="9409"/>
                    <a:pt x="6463" y="9409"/>
                  </a:cubicBezTo>
                  <a:cubicBezTo>
                    <a:pt x="6367" y="9409"/>
                    <a:pt x="6250" y="9419"/>
                    <a:pt x="6154" y="9419"/>
                  </a:cubicBezTo>
                  <a:cubicBezTo>
                    <a:pt x="5846" y="9430"/>
                    <a:pt x="5846" y="9430"/>
                    <a:pt x="5846" y="9430"/>
                  </a:cubicBezTo>
                  <a:cubicBezTo>
                    <a:pt x="5760" y="9430"/>
                    <a:pt x="5643" y="9430"/>
                    <a:pt x="5547" y="9430"/>
                  </a:cubicBezTo>
                  <a:cubicBezTo>
                    <a:pt x="5249" y="9430"/>
                    <a:pt x="5249" y="9430"/>
                    <a:pt x="5249" y="9430"/>
                  </a:cubicBezTo>
                  <a:cubicBezTo>
                    <a:pt x="5153" y="9419"/>
                    <a:pt x="5036" y="9419"/>
                    <a:pt x="4940" y="9409"/>
                  </a:cubicBezTo>
                  <a:cubicBezTo>
                    <a:pt x="4642" y="9398"/>
                    <a:pt x="4642" y="9398"/>
                    <a:pt x="4642" y="9398"/>
                  </a:cubicBezTo>
                  <a:cubicBezTo>
                    <a:pt x="4557" y="9387"/>
                    <a:pt x="4440" y="9377"/>
                    <a:pt x="4344" y="9366"/>
                  </a:cubicBezTo>
                  <a:cubicBezTo>
                    <a:pt x="4057" y="9334"/>
                    <a:pt x="4057" y="9334"/>
                    <a:pt x="4057" y="9334"/>
                  </a:cubicBezTo>
                  <a:cubicBezTo>
                    <a:pt x="3961" y="9323"/>
                    <a:pt x="3844" y="9313"/>
                    <a:pt x="3759" y="9302"/>
                  </a:cubicBezTo>
                  <a:cubicBezTo>
                    <a:pt x="3461" y="9249"/>
                    <a:pt x="3461" y="9249"/>
                    <a:pt x="3461" y="9249"/>
                  </a:cubicBezTo>
                  <a:cubicBezTo>
                    <a:pt x="3375" y="9238"/>
                    <a:pt x="3258" y="9217"/>
                    <a:pt x="3173" y="9195"/>
                  </a:cubicBezTo>
                  <a:cubicBezTo>
                    <a:pt x="2886" y="9132"/>
                    <a:pt x="2886" y="9132"/>
                    <a:pt x="2886" y="9132"/>
                  </a:cubicBezTo>
                  <a:cubicBezTo>
                    <a:pt x="2800" y="9110"/>
                    <a:pt x="2683" y="9078"/>
                    <a:pt x="2587" y="9057"/>
                  </a:cubicBezTo>
                  <a:cubicBezTo>
                    <a:pt x="2321" y="8972"/>
                    <a:pt x="2321" y="8972"/>
                    <a:pt x="2321" y="8972"/>
                  </a:cubicBezTo>
                  <a:cubicBezTo>
                    <a:pt x="2225" y="8940"/>
                    <a:pt x="2119" y="8897"/>
                    <a:pt x="2034" y="8865"/>
                  </a:cubicBezTo>
                  <a:cubicBezTo>
                    <a:pt x="1778" y="8759"/>
                    <a:pt x="1778" y="8759"/>
                    <a:pt x="1778" y="8759"/>
                  </a:cubicBezTo>
                  <a:cubicBezTo>
                    <a:pt x="1693" y="8716"/>
                    <a:pt x="1576" y="8663"/>
                    <a:pt x="1501" y="8609"/>
                  </a:cubicBezTo>
                  <a:cubicBezTo>
                    <a:pt x="1278" y="8471"/>
                    <a:pt x="1278" y="8471"/>
                    <a:pt x="1278" y="8471"/>
                  </a:cubicBezTo>
                  <a:cubicBezTo>
                    <a:pt x="1044" y="8290"/>
                    <a:pt x="1001" y="8268"/>
                    <a:pt x="852" y="8087"/>
                  </a:cubicBezTo>
                  <a:cubicBezTo>
                    <a:pt x="735" y="7927"/>
                    <a:pt x="735" y="7927"/>
                    <a:pt x="735" y="7927"/>
                  </a:cubicBezTo>
                  <a:cubicBezTo>
                    <a:pt x="692" y="7842"/>
                    <a:pt x="639" y="7725"/>
                    <a:pt x="607" y="7640"/>
                  </a:cubicBezTo>
                  <a:cubicBezTo>
                    <a:pt x="554" y="7469"/>
                    <a:pt x="554" y="7469"/>
                    <a:pt x="554" y="7469"/>
                  </a:cubicBezTo>
                  <a:cubicBezTo>
                    <a:pt x="554" y="7405"/>
                    <a:pt x="533" y="7320"/>
                    <a:pt x="522" y="7256"/>
                  </a:cubicBezTo>
                  <a:cubicBezTo>
                    <a:pt x="511" y="7086"/>
                    <a:pt x="511" y="7086"/>
                    <a:pt x="511" y="7086"/>
                  </a:cubicBezTo>
                  <a:cubicBezTo>
                    <a:pt x="511" y="7043"/>
                    <a:pt x="511" y="6968"/>
                    <a:pt x="501" y="6926"/>
                  </a:cubicBezTo>
                  <a:cubicBezTo>
                    <a:pt x="490" y="6798"/>
                    <a:pt x="490" y="6798"/>
                    <a:pt x="490" y="6798"/>
                  </a:cubicBezTo>
                  <a:cubicBezTo>
                    <a:pt x="479" y="6723"/>
                    <a:pt x="469" y="6617"/>
                    <a:pt x="447" y="6553"/>
                  </a:cubicBezTo>
                  <a:cubicBezTo>
                    <a:pt x="394" y="6329"/>
                    <a:pt x="394" y="6329"/>
                    <a:pt x="394" y="6329"/>
                  </a:cubicBezTo>
                  <a:cubicBezTo>
                    <a:pt x="373" y="6276"/>
                    <a:pt x="351" y="6191"/>
                    <a:pt x="341" y="6127"/>
                  </a:cubicBezTo>
                  <a:cubicBezTo>
                    <a:pt x="298" y="5914"/>
                    <a:pt x="298" y="5914"/>
                    <a:pt x="298" y="5914"/>
                  </a:cubicBezTo>
                  <a:cubicBezTo>
                    <a:pt x="277" y="5850"/>
                    <a:pt x="266" y="5775"/>
                    <a:pt x="245" y="5711"/>
                  </a:cubicBezTo>
                  <a:cubicBezTo>
                    <a:pt x="213" y="5509"/>
                    <a:pt x="213" y="5509"/>
                    <a:pt x="213" y="5509"/>
                  </a:cubicBezTo>
                  <a:cubicBezTo>
                    <a:pt x="202" y="5455"/>
                    <a:pt x="181" y="5370"/>
                    <a:pt x="181" y="5317"/>
                  </a:cubicBezTo>
                  <a:cubicBezTo>
                    <a:pt x="149" y="5125"/>
                    <a:pt x="149" y="5125"/>
                    <a:pt x="149" y="5125"/>
                  </a:cubicBezTo>
                  <a:cubicBezTo>
                    <a:pt x="139" y="5072"/>
                    <a:pt x="128" y="4987"/>
                    <a:pt x="117" y="4933"/>
                  </a:cubicBezTo>
                  <a:cubicBezTo>
                    <a:pt x="96" y="4752"/>
                    <a:pt x="96" y="4752"/>
                    <a:pt x="96" y="4752"/>
                  </a:cubicBezTo>
                  <a:cubicBezTo>
                    <a:pt x="85" y="4699"/>
                    <a:pt x="75" y="4624"/>
                    <a:pt x="75" y="4571"/>
                  </a:cubicBezTo>
                  <a:cubicBezTo>
                    <a:pt x="53" y="4390"/>
                    <a:pt x="53" y="4390"/>
                    <a:pt x="53" y="4390"/>
                  </a:cubicBezTo>
                  <a:cubicBezTo>
                    <a:pt x="53" y="4337"/>
                    <a:pt x="43" y="4262"/>
                    <a:pt x="43" y="4219"/>
                  </a:cubicBezTo>
                  <a:cubicBezTo>
                    <a:pt x="32" y="4038"/>
                    <a:pt x="32" y="4038"/>
                    <a:pt x="32" y="4038"/>
                  </a:cubicBezTo>
                  <a:cubicBezTo>
                    <a:pt x="21" y="3996"/>
                    <a:pt x="21" y="3921"/>
                    <a:pt x="21" y="3878"/>
                  </a:cubicBezTo>
                  <a:cubicBezTo>
                    <a:pt x="11" y="3708"/>
                    <a:pt x="11" y="3708"/>
                    <a:pt x="11" y="3708"/>
                  </a:cubicBezTo>
                  <a:cubicBezTo>
                    <a:pt x="11" y="3665"/>
                    <a:pt x="11" y="3601"/>
                    <a:pt x="11" y="3548"/>
                  </a:cubicBezTo>
                  <a:cubicBezTo>
                    <a:pt x="0" y="3388"/>
                    <a:pt x="0" y="3388"/>
                    <a:pt x="0" y="3388"/>
                  </a:cubicBezTo>
                  <a:cubicBezTo>
                    <a:pt x="0" y="3346"/>
                    <a:pt x="0" y="3282"/>
                    <a:pt x="0" y="3239"/>
                  </a:cubicBezTo>
                  <a:cubicBezTo>
                    <a:pt x="0" y="3090"/>
                    <a:pt x="0" y="3090"/>
                    <a:pt x="0" y="3090"/>
                  </a:cubicBezTo>
                  <a:cubicBezTo>
                    <a:pt x="0" y="3037"/>
                    <a:pt x="0" y="2983"/>
                    <a:pt x="0" y="2941"/>
                  </a:cubicBezTo>
                  <a:cubicBezTo>
                    <a:pt x="11" y="2770"/>
                    <a:pt x="11" y="2770"/>
                    <a:pt x="11" y="2770"/>
                  </a:cubicBezTo>
                  <a:cubicBezTo>
                    <a:pt x="64" y="2493"/>
                    <a:pt x="85" y="2408"/>
                    <a:pt x="234" y="2152"/>
                  </a:cubicBezTo>
                  <a:cubicBezTo>
                    <a:pt x="351" y="1992"/>
                    <a:pt x="351" y="1992"/>
                    <a:pt x="351" y="1992"/>
                  </a:cubicBezTo>
                  <a:cubicBezTo>
                    <a:pt x="533" y="1790"/>
                    <a:pt x="543" y="1779"/>
                    <a:pt x="682" y="1662"/>
                  </a:cubicBezTo>
                  <a:cubicBezTo>
                    <a:pt x="873" y="1524"/>
                    <a:pt x="873" y="1524"/>
                    <a:pt x="873" y="1524"/>
                  </a:cubicBezTo>
                  <a:cubicBezTo>
                    <a:pt x="980" y="1460"/>
                    <a:pt x="1118" y="1364"/>
                    <a:pt x="1235" y="1310"/>
                  </a:cubicBezTo>
                  <a:cubicBezTo>
                    <a:pt x="1469" y="1193"/>
                    <a:pt x="1469" y="1193"/>
                    <a:pt x="1469" y="1193"/>
                  </a:cubicBezTo>
                  <a:cubicBezTo>
                    <a:pt x="1576" y="1140"/>
                    <a:pt x="1714" y="1087"/>
                    <a:pt x="1831" y="1044"/>
                  </a:cubicBezTo>
                  <a:cubicBezTo>
                    <a:pt x="2098" y="948"/>
                    <a:pt x="2098" y="948"/>
                    <a:pt x="2098" y="948"/>
                  </a:cubicBezTo>
                  <a:cubicBezTo>
                    <a:pt x="2204" y="916"/>
                    <a:pt x="2343" y="874"/>
                    <a:pt x="2449" y="842"/>
                  </a:cubicBezTo>
                  <a:cubicBezTo>
                    <a:pt x="2747" y="767"/>
                    <a:pt x="2747" y="767"/>
                    <a:pt x="2747" y="767"/>
                  </a:cubicBezTo>
                  <a:cubicBezTo>
                    <a:pt x="2854" y="746"/>
                    <a:pt x="2992" y="714"/>
                    <a:pt x="3099" y="692"/>
                  </a:cubicBezTo>
                  <a:cubicBezTo>
                    <a:pt x="3407" y="639"/>
                    <a:pt x="3407" y="639"/>
                    <a:pt x="3407" y="639"/>
                  </a:cubicBezTo>
                  <a:cubicBezTo>
                    <a:pt x="3514" y="618"/>
                    <a:pt x="3652" y="597"/>
                    <a:pt x="3759" y="586"/>
                  </a:cubicBezTo>
                  <a:cubicBezTo>
                    <a:pt x="4089" y="543"/>
                    <a:pt x="4089" y="543"/>
                    <a:pt x="4089" y="543"/>
                  </a:cubicBezTo>
                  <a:cubicBezTo>
                    <a:pt x="4195" y="533"/>
                    <a:pt x="4334" y="522"/>
                    <a:pt x="4429" y="511"/>
                  </a:cubicBezTo>
                  <a:cubicBezTo>
                    <a:pt x="4759" y="490"/>
                    <a:pt x="4759" y="490"/>
                    <a:pt x="4759" y="490"/>
                  </a:cubicBezTo>
                  <a:cubicBezTo>
                    <a:pt x="4855" y="479"/>
                    <a:pt x="4983" y="479"/>
                    <a:pt x="5090" y="469"/>
                  </a:cubicBezTo>
                  <a:cubicBezTo>
                    <a:pt x="5409" y="469"/>
                    <a:pt x="5409" y="469"/>
                    <a:pt x="5409" y="469"/>
                  </a:cubicBezTo>
                  <a:cubicBezTo>
                    <a:pt x="5505" y="469"/>
                    <a:pt x="5633" y="469"/>
                    <a:pt x="5728" y="469"/>
                  </a:cubicBezTo>
                  <a:cubicBezTo>
                    <a:pt x="6048" y="469"/>
                    <a:pt x="6048" y="469"/>
                    <a:pt x="6048" y="469"/>
                  </a:cubicBezTo>
                  <a:cubicBezTo>
                    <a:pt x="6144" y="469"/>
                    <a:pt x="6271" y="479"/>
                    <a:pt x="6367" y="479"/>
                  </a:cubicBezTo>
                  <a:cubicBezTo>
                    <a:pt x="6687" y="501"/>
                    <a:pt x="6687" y="501"/>
                    <a:pt x="6687" y="501"/>
                  </a:cubicBezTo>
                  <a:cubicBezTo>
                    <a:pt x="6782" y="511"/>
                    <a:pt x="6910" y="522"/>
                    <a:pt x="7006" y="533"/>
                  </a:cubicBezTo>
                  <a:cubicBezTo>
                    <a:pt x="7315" y="565"/>
                    <a:pt x="7315" y="565"/>
                    <a:pt x="7315" y="565"/>
                  </a:cubicBezTo>
                  <a:cubicBezTo>
                    <a:pt x="7411" y="575"/>
                    <a:pt x="7538" y="597"/>
                    <a:pt x="7634" y="607"/>
                  </a:cubicBezTo>
                  <a:cubicBezTo>
                    <a:pt x="7943" y="660"/>
                    <a:pt x="7943" y="660"/>
                    <a:pt x="7943" y="660"/>
                  </a:cubicBezTo>
                  <a:cubicBezTo>
                    <a:pt x="8039" y="671"/>
                    <a:pt x="8167" y="703"/>
                    <a:pt x="8273" y="714"/>
                  </a:cubicBezTo>
                  <a:cubicBezTo>
                    <a:pt x="8571" y="788"/>
                    <a:pt x="8571" y="788"/>
                    <a:pt x="8571" y="788"/>
                  </a:cubicBezTo>
                  <a:cubicBezTo>
                    <a:pt x="8667" y="810"/>
                    <a:pt x="8805" y="842"/>
                    <a:pt x="8901" y="874"/>
                  </a:cubicBezTo>
                  <a:cubicBezTo>
                    <a:pt x="9189" y="959"/>
                    <a:pt x="9189" y="959"/>
                    <a:pt x="9189" y="959"/>
                  </a:cubicBezTo>
                  <a:cubicBezTo>
                    <a:pt x="9295" y="1001"/>
                    <a:pt x="9434" y="1044"/>
                    <a:pt x="9529" y="1087"/>
                  </a:cubicBezTo>
                  <a:cubicBezTo>
                    <a:pt x="9796" y="1193"/>
                    <a:pt x="9796" y="1193"/>
                    <a:pt x="9796" y="1193"/>
                  </a:cubicBezTo>
                  <a:cubicBezTo>
                    <a:pt x="9902" y="1246"/>
                    <a:pt x="10051" y="1321"/>
                    <a:pt x="10147" y="1374"/>
                  </a:cubicBezTo>
                  <a:cubicBezTo>
                    <a:pt x="10030" y="1310"/>
                    <a:pt x="9881" y="1246"/>
                    <a:pt x="9710" y="1193"/>
                  </a:cubicBezTo>
                  <a:cubicBezTo>
                    <a:pt x="9668" y="1183"/>
                    <a:pt x="9615" y="1161"/>
                    <a:pt x="9572" y="1151"/>
                  </a:cubicBezTo>
                  <a:cubicBezTo>
                    <a:pt x="5782" y="0"/>
                    <a:pt x="586" y="1417"/>
                    <a:pt x="1736" y="3292"/>
                  </a:cubicBezTo>
                  <a:cubicBezTo>
                    <a:pt x="2172" y="3985"/>
                    <a:pt x="3205" y="3900"/>
                    <a:pt x="3556" y="4688"/>
                  </a:cubicBezTo>
                  <a:cubicBezTo>
                    <a:pt x="3801" y="5221"/>
                    <a:pt x="3929" y="5796"/>
                    <a:pt x="4216" y="6318"/>
                  </a:cubicBezTo>
                  <a:cubicBezTo>
                    <a:pt x="4994" y="7789"/>
                    <a:pt x="4994" y="7789"/>
                    <a:pt x="4994" y="7789"/>
                  </a:cubicBezTo>
                  <a:cubicBezTo>
                    <a:pt x="4791" y="8141"/>
                    <a:pt x="4312" y="7895"/>
                    <a:pt x="4089" y="8204"/>
                  </a:cubicBezTo>
                  <a:cubicBezTo>
                    <a:pt x="4057" y="8258"/>
                    <a:pt x="4035" y="8364"/>
                    <a:pt x="4057" y="8428"/>
                  </a:cubicBezTo>
                  <a:cubicBezTo>
                    <a:pt x="4355" y="9068"/>
                    <a:pt x="10136" y="9483"/>
                    <a:pt x="10562" y="7469"/>
                  </a:cubicBezTo>
                  <a:cubicBezTo>
                    <a:pt x="10605" y="7267"/>
                    <a:pt x="10403" y="7182"/>
                    <a:pt x="10339" y="7032"/>
                  </a:cubicBezTo>
                  <a:cubicBezTo>
                    <a:pt x="10307" y="6958"/>
                    <a:pt x="10360" y="6777"/>
                    <a:pt x="10477" y="6489"/>
                  </a:cubicBezTo>
                  <a:cubicBezTo>
                    <a:pt x="11733" y="3633"/>
                    <a:pt x="11478" y="1843"/>
                    <a:pt x="9710" y="1193"/>
                  </a:cubicBezTo>
                  <a:cubicBezTo>
                    <a:pt x="9881" y="1246"/>
                    <a:pt x="10030" y="1310"/>
                    <a:pt x="10147" y="1374"/>
                  </a:cubicBezTo>
                </a:path>
              </a:pathLst>
            </a:custGeom>
            <a:solidFill>
              <a:srgbClr val="FF9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865" name="Freeform 130"/>
            <p:cNvSpPr>
              <a:spLocks noChangeAspect="1"/>
            </p:cNvSpPr>
            <p:nvPr/>
          </p:nvSpPr>
          <p:spPr bwMode="auto">
            <a:xfrm>
              <a:off x="2187" y="1541"/>
              <a:ext cx="1359" cy="1181"/>
            </a:xfrm>
            <a:custGeom>
              <a:avLst/>
              <a:gdLst>
                <a:gd name="T0" fmla="*/ 11283 w 11325"/>
                <a:gd name="T1" fmla="*/ 3351 h 9841"/>
                <a:gd name="T2" fmla="*/ 11272 w 11325"/>
                <a:gd name="T3" fmla="*/ 3819 h 9841"/>
                <a:gd name="T4" fmla="*/ 11240 w 11325"/>
                <a:gd name="T5" fmla="*/ 4309 h 9841"/>
                <a:gd name="T6" fmla="*/ 11197 w 11325"/>
                <a:gd name="T7" fmla="*/ 4830 h 9841"/>
                <a:gd name="T8" fmla="*/ 11123 w 11325"/>
                <a:gd name="T9" fmla="*/ 5394 h 9841"/>
                <a:gd name="T10" fmla="*/ 11016 w 11325"/>
                <a:gd name="T11" fmla="*/ 5979 h 9841"/>
                <a:gd name="T12" fmla="*/ 10867 w 11325"/>
                <a:gd name="T13" fmla="*/ 6596 h 9841"/>
                <a:gd name="T14" fmla="*/ 10506 w 11325"/>
                <a:gd name="T15" fmla="*/ 8214 h 9841"/>
                <a:gd name="T16" fmla="*/ 9952 w 11325"/>
                <a:gd name="T17" fmla="*/ 8756 h 9841"/>
                <a:gd name="T18" fmla="*/ 9164 w 11325"/>
                <a:gd name="T19" fmla="*/ 9139 h 9841"/>
                <a:gd name="T20" fmla="*/ 8324 w 11325"/>
                <a:gd name="T21" fmla="*/ 9395 h 9841"/>
                <a:gd name="T22" fmla="*/ 7398 w 11325"/>
                <a:gd name="T23" fmla="*/ 9565 h 9841"/>
                <a:gd name="T24" fmla="*/ 6461 w 11325"/>
                <a:gd name="T25" fmla="*/ 9650 h 9841"/>
                <a:gd name="T26" fmla="*/ 5546 w 11325"/>
                <a:gd name="T27" fmla="*/ 9671 h 9841"/>
                <a:gd name="T28" fmla="*/ 4641 w 11325"/>
                <a:gd name="T29" fmla="*/ 9639 h 9841"/>
                <a:gd name="T30" fmla="*/ 3757 w 11325"/>
                <a:gd name="T31" fmla="*/ 9544 h 9841"/>
                <a:gd name="T32" fmla="*/ 2885 w 11325"/>
                <a:gd name="T33" fmla="*/ 9373 h 9841"/>
                <a:gd name="T34" fmla="*/ 2033 w 11325"/>
                <a:gd name="T35" fmla="*/ 9107 h 9841"/>
                <a:gd name="T36" fmla="*/ 1277 w 11325"/>
                <a:gd name="T37" fmla="*/ 8714 h 9841"/>
                <a:gd name="T38" fmla="*/ 607 w 11325"/>
                <a:gd name="T39" fmla="*/ 7884 h 9841"/>
                <a:gd name="T40" fmla="*/ 511 w 11325"/>
                <a:gd name="T41" fmla="*/ 7331 h 9841"/>
                <a:gd name="T42" fmla="*/ 447 w 11325"/>
                <a:gd name="T43" fmla="*/ 6799 h 9841"/>
                <a:gd name="T44" fmla="*/ 298 w 11325"/>
                <a:gd name="T45" fmla="*/ 6160 h 9841"/>
                <a:gd name="T46" fmla="*/ 181 w 11325"/>
                <a:gd name="T47" fmla="*/ 5564 h 9841"/>
                <a:gd name="T48" fmla="*/ 96 w 11325"/>
                <a:gd name="T49" fmla="*/ 5000 h 9841"/>
                <a:gd name="T50" fmla="*/ 43 w 11325"/>
                <a:gd name="T51" fmla="*/ 4468 h 9841"/>
                <a:gd name="T52" fmla="*/ 11 w 11325"/>
                <a:gd name="T53" fmla="*/ 3958 h 9841"/>
                <a:gd name="T54" fmla="*/ 0 w 11325"/>
                <a:gd name="T55" fmla="*/ 3490 h 9841"/>
                <a:gd name="T56" fmla="*/ 11 w 11325"/>
                <a:gd name="T57" fmla="*/ 3021 h 9841"/>
                <a:gd name="T58" fmla="*/ 681 w 11325"/>
                <a:gd name="T59" fmla="*/ 1915 h 9841"/>
                <a:gd name="T60" fmla="*/ 1469 w 11325"/>
                <a:gd name="T61" fmla="*/ 1447 h 9841"/>
                <a:gd name="T62" fmla="*/ 2448 w 11325"/>
                <a:gd name="T63" fmla="*/ 1096 h 9841"/>
                <a:gd name="T64" fmla="*/ 3406 w 11325"/>
                <a:gd name="T65" fmla="*/ 894 h 9841"/>
                <a:gd name="T66" fmla="*/ 4428 w 11325"/>
                <a:gd name="T67" fmla="*/ 766 h 9841"/>
                <a:gd name="T68" fmla="*/ 5407 w 11325"/>
                <a:gd name="T69" fmla="*/ 723 h 9841"/>
                <a:gd name="T70" fmla="*/ 6365 w 11325"/>
                <a:gd name="T71" fmla="*/ 734 h 9841"/>
                <a:gd name="T72" fmla="*/ 7312 w 11325"/>
                <a:gd name="T73" fmla="*/ 819 h 9841"/>
                <a:gd name="T74" fmla="*/ 8270 w 11325"/>
                <a:gd name="T75" fmla="*/ 968 h 9841"/>
                <a:gd name="T76" fmla="*/ 9186 w 11325"/>
                <a:gd name="T77" fmla="*/ 1213 h 9841"/>
                <a:gd name="T78" fmla="*/ 10144 w 11325"/>
                <a:gd name="T79" fmla="*/ 1628 h 9841"/>
                <a:gd name="T80" fmla="*/ 3289 w 11325"/>
                <a:gd name="T81" fmla="*/ 5117 h 9841"/>
                <a:gd name="T82" fmla="*/ 3768 w 11325"/>
                <a:gd name="T83" fmla="*/ 8416 h 9841"/>
                <a:gd name="T84" fmla="*/ 10644 w 11325"/>
                <a:gd name="T85" fmla="*/ 7618 h 9841"/>
                <a:gd name="T86" fmla="*/ 11080 w 11325"/>
                <a:gd name="T87" fmla="*/ 5000 h 9841"/>
                <a:gd name="T88" fmla="*/ 11229 w 11325"/>
                <a:gd name="T89" fmla="*/ 2830 h 9841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1325"/>
                <a:gd name="T136" fmla="*/ 0 h 9841"/>
                <a:gd name="T137" fmla="*/ 11325 w 11325"/>
                <a:gd name="T138" fmla="*/ 9841 h 9841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1325" h="9841">
                  <a:moveTo>
                    <a:pt x="11229" y="2830"/>
                  </a:moveTo>
                  <a:cubicBezTo>
                    <a:pt x="11240" y="2883"/>
                    <a:pt x="11272" y="3011"/>
                    <a:pt x="11283" y="3202"/>
                  </a:cubicBezTo>
                  <a:cubicBezTo>
                    <a:pt x="11283" y="3351"/>
                    <a:pt x="11283" y="3351"/>
                    <a:pt x="11283" y="3351"/>
                  </a:cubicBezTo>
                  <a:cubicBezTo>
                    <a:pt x="11283" y="3404"/>
                    <a:pt x="11272" y="3458"/>
                    <a:pt x="11272" y="3511"/>
                  </a:cubicBezTo>
                  <a:cubicBezTo>
                    <a:pt x="11272" y="3660"/>
                    <a:pt x="11272" y="3660"/>
                    <a:pt x="11272" y="3660"/>
                  </a:cubicBezTo>
                  <a:cubicBezTo>
                    <a:pt x="11272" y="3702"/>
                    <a:pt x="11272" y="3766"/>
                    <a:pt x="11272" y="3819"/>
                  </a:cubicBezTo>
                  <a:cubicBezTo>
                    <a:pt x="11261" y="3979"/>
                    <a:pt x="11261" y="3979"/>
                    <a:pt x="11261" y="3979"/>
                  </a:cubicBezTo>
                  <a:cubicBezTo>
                    <a:pt x="11261" y="4032"/>
                    <a:pt x="11261" y="4096"/>
                    <a:pt x="11251" y="4139"/>
                  </a:cubicBezTo>
                  <a:cubicBezTo>
                    <a:pt x="11240" y="4309"/>
                    <a:pt x="11240" y="4309"/>
                    <a:pt x="11240" y="4309"/>
                  </a:cubicBezTo>
                  <a:cubicBezTo>
                    <a:pt x="11240" y="4362"/>
                    <a:pt x="11240" y="4426"/>
                    <a:pt x="11229" y="4479"/>
                  </a:cubicBezTo>
                  <a:cubicBezTo>
                    <a:pt x="11219" y="4660"/>
                    <a:pt x="11219" y="4660"/>
                    <a:pt x="11219" y="4660"/>
                  </a:cubicBezTo>
                  <a:cubicBezTo>
                    <a:pt x="11208" y="4713"/>
                    <a:pt x="11208" y="4777"/>
                    <a:pt x="11197" y="4830"/>
                  </a:cubicBezTo>
                  <a:cubicBezTo>
                    <a:pt x="11176" y="5011"/>
                    <a:pt x="11176" y="5011"/>
                    <a:pt x="11176" y="5011"/>
                  </a:cubicBezTo>
                  <a:cubicBezTo>
                    <a:pt x="11165" y="5075"/>
                    <a:pt x="11165" y="5149"/>
                    <a:pt x="11155" y="5203"/>
                  </a:cubicBezTo>
                  <a:cubicBezTo>
                    <a:pt x="11123" y="5394"/>
                    <a:pt x="11123" y="5394"/>
                    <a:pt x="11123" y="5394"/>
                  </a:cubicBezTo>
                  <a:cubicBezTo>
                    <a:pt x="11112" y="5447"/>
                    <a:pt x="11102" y="5522"/>
                    <a:pt x="11091" y="5586"/>
                  </a:cubicBezTo>
                  <a:cubicBezTo>
                    <a:pt x="11059" y="5777"/>
                    <a:pt x="11059" y="5777"/>
                    <a:pt x="11059" y="5777"/>
                  </a:cubicBezTo>
                  <a:cubicBezTo>
                    <a:pt x="11048" y="5841"/>
                    <a:pt x="11027" y="5915"/>
                    <a:pt x="11016" y="5979"/>
                  </a:cubicBezTo>
                  <a:cubicBezTo>
                    <a:pt x="10974" y="6181"/>
                    <a:pt x="10974" y="6181"/>
                    <a:pt x="10974" y="6181"/>
                  </a:cubicBezTo>
                  <a:cubicBezTo>
                    <a:pt x="10963" y="6245"/>
                    <a:pt x="10942" y="6320"/>
                    <a:pt x="10921" y="6384"/>
                  </a:cubicBezTo>
                  <a:cubicBezTo>
                    <a:pt x="10867" y="6596"/>
                    <a:pt x="10867" y="6596"/>
                    <a:pt x="10867" y="6596"/>
                  </a:cubicBezTo>
                  <a:cubicBezTo>
                    <a:pt x="10857" y="6660"/>
                    <a:pt x="10836" y="6745"/>
                    <a:pt x="10814" y="6809"/>
                  </a:cubicBezTo>
                  <a:cubicBezTo>
                    <a:pt x="10772" y="6990"/>
                    <a:pt x="10772" y="6990"/>
                    <a:pt x="10772" y="6990"/>
                  </a:cubicBezTo>
                  <a:cubicBezTo>
                    <a:pt x="10612" y="8033"/>
                    <a:pt x="10612" y="8033"/>
                    <a:pt x="10506" y="8214"/>
                  </a:cubicBezTo>
                  <a:cubicBezTo>
                    <a:pt x="10378" y="8384"/>
                    <a:pt x="10378" y="8384"/>
                    <a:pt x="10378" y="8384"/>
                  </a:cubicBezTo>
                  <a:cubicBezTo>
                    <a:pt x="10314" y="8458"/>
                    <a:pt x="10208" y="8554"/>
                    <a:pt x="10133" y="8618"/>
                  </a:cubicBezTo>
                  <a:cubicBezTo>
                    <a:pt x="9952" y="8756"/>
                    <a:pt x="9952" y="8756"/>
                    <a:pt x="9952" y="8756"/>
                  </a:cubicBezTo>
                  <a:cubicBezTo>
                    <a:pt x="9867" y="8809"/>
                    <a:pt x="9760" y="8873"/>
                    <a:pt x="9675" y="8916"/>
                  </a:cubicBezTo>
                  <a:cubicBezTo>
                    <a:pt x="9452" y="9022"/>
                    <a:pt x="9452" y="9022"/>
                    <a:pt x="9452" y="9022"/>
                  </a:cubicBezTo>
                  <a:cubicBezTo>
                    <a:pt x="9367" y="9065"/>
                    <a:pt x="9250" y="9107"/>
                    <a:pt x="9164" y="9139"/>
                  </a:cubicBezTo>
                  <a:cubicBezTo>
                    <a:pt x="8909" y="9235"/>
                    <a:pt x="8909" y="9235"/>
                    <a:pt x="8909" y="9235"/>
                  </a:cubicBezTo>
                  <a:cubicBezTo>
                    <a:pt x="8813" y="9256"/>
                    <a:pt x="8696" y="9299"/>
                    <a:pt x="8611" y="9320"/>
                  </a:cubicBezTo>
                  <a:cubicBezTo>
                    <a:pt x="8324" y="9395"/>
                    <a:pt x="8324" y="9395"/>
                    <a:pt x="8324" y="9395"/>
                  </a:cubicBezTo>
                  <a:cubicBezTo>
                    <a:pt x="8238" y="9416"/>
                    <a:pt x="8111" y="9437"/>
                    <a:pt x="8015" y="9458"/>
                  </a:cubicBezTo>
                  <a:cubicBezTo>
                    <a:pt x="7717" y="9512"/>
                    <a:pt x="7717" y="9512"/>
                    <a:pt x="7717" y="9512"/>
                  </a:cubicBezTo>
                  <a:cubicBezTo>
                    <a:pt x="7621" y="9522"/>
                    <a:pt x="7493" y="9544"/>
                    <a:pt x="7398" y="9565"/>
                  </a:cubicBezTo>
                  <a:cubicBezTo>
                    <a:pt x="7089" y="9597"/>
                    <a:pt x="7089" y="9597"/>
                    <a:pt x="7089" y="9597"/>
                  </a:cubicBezTo>
                  <a:cubicBezTo>
                    <a:pt x="6993" y="9607"/>
                    <a:pt x="6865" y="9618"/>
                    <a:pt x="6770" y="9629"/>
                  </a:cubicBezTo>
                  <a:cubicBezTo>
                    <a:pt x="6461" y="9650"/>
                    <a:pt x="6461" y="9650"/>
                    <a:pt x="6461" y="9650"/>
                  </a:cubicBezTo>
                  <a:cubicBezTo>
                    <a:pt x="6365" y="9650"/>
                    <a:pt x="6248" y="9661"/>
                    <a:pt x="6152" y="9661"/>
                  </a:cubicBezTo>
                  <a:cubicBezTo>
                    <a:pt x="5844" y="9671"/>
                    <a:pt x="5844" y="9671"/>
                    <a:pt x="5844" y="9671"/>
                  </a:cubicBezTo>
                  <a:cubicBezTo>
                    <a:pt x="5758" y="9671"/>
                    <a:pt x="5641" y="9671"/>
                    <a:pt x="5546" y="9671"/>
                  </a:cubicBezTo>
                  <a:cubicBezTo>
                    <a:pt x="5248" y="9671"/>
                    <a:pt x="5248" y="9671"/>
                    <a:pt x="5248" y="9671"/>
                  </a:cubicBezTo>
                  <a:cubicBezTo>
                    <a:pt x="5152" y="9661"/>
                    <a:pt x="5035" y="9661"/>
                    <a:pt x="4939" y="9650"/>
                  </a:cubicBezTo>
                  <a:cubicBezTo>
                    <a:pt x="4641" y="9639"/>
                    <a:pt x="4641" y="9639"/>
                    <a:pt x="4641" y="9639"/>
                  </a:cubicBezTo>
                  <a:cubicBezTo>
                    <a:pt x="4556" y="9629"/>
                    <a:pt x="4439" y="9618"/>
                    <a:pt x="4343" y="9607"/>
                  </a:cubicBezTo>
                  <a:cubicBezTo>
                    <a:pt x="4055" y="9575"/>
                    <a:pt x="4055" y="9575"/>
                    <a:pt x="4055" y="9575"/>
                  </a:cubicBezTo>
                  <a:cubicBezTo>
                    <a:pt x="3960" y="9565"/>
                    <a:pt x="3843" y="9554"/>
                    <a:pt x="3757" y="9544"/>
                  </a:cubicBezTo>
                  <a:cubicBezTo>
                    <a:pt x="3459" y="9490"/>
                    <a:pt x="3459" y="9490"/>
                    <a:pt x="3459" y="9490"/>
                  </a:cubicBezTo>
                  <a:cubicBezTo>
                    <a:pt x="3374" y="9480"/>
                    <a:pt x="3257" y="9458"/>
                    <a:pt x="3172" y="9437"/>
                  </a:cubicBezTo>
                  <a:cubicBezTo>
                    <a:pt x="2885" y="9373"/>
                    <a:pt x="2885" y="9373"/>
                    <a:pt x="2885" y="9373"/>
                  </a:cubicBezTo>
                  <a:cubicBezTo>
                    <a:pt x="2799" y="9352"/>
                    <a:pt x="2682" y="9320"/>
                    <a:pt x="2587" y="9299"/>
                  </a:cubicBezTo>
                  <a:cubicBezTo>
                    <a:pt x="2320" y="9214"/>
                    <a:pt x="2320" y="9214"/>
                    <a:pt x="2320" y="9214"/>
                  </a:cubicBezTo>
                  <a:cubicBezTo>
                    <a:pt x="2225" y="9182"/>
                    <a:pt x="2118" y="9139"/>
                    <a:pt x="2033" y="9107"/>
                  </a:cubicBezTo>
                  <a:cubicBezTo>
                    <a:pt x="1778" y="9001"/>
                    <a:pt x="1778" y="9001"/>
                    <a:pt x="1778" y="9001"/>
                  </a:cubicBezTo>
                  <a:cubicBezTo>
                    <a:pt x="1692" y="8958"/>
                    <a:pt x="1575" y="8905"/>
                    <a:pt x="1501" y="8852"/>
                  </a:cubicBezTo>
                  <a:cubicBezTo>
                    <a:pt x="1277" y="8714"/>
                    <a:pt x="1277" y="8714"/>
                    <a:pt x="1277" y="8714"/>
                  </a:cubicBezTo>
                  <a:cubicBezTo>
                    <a:pt x="1043" y="8533"/>
                    <a:pt x="1001" y="8512"/>
                    <a:pt x="852" y="8331"/>
                  </a:cubicBezTo>
                  <a:cubicBezTo>
                    <a:pt x="735" y="8171"/>
                    <a:pt x="735" y="8171"/>
                    <a:pt x="735" y="8171"/>
                  </a:cubicBezTo>
                  <a:cubicBezTo>
                    <a:pt x="692" y="8086"/>
                    <a:pt x="639" y="7969"/>
                    <a:pt x="607" y="7884"/>
                  </a:cubicBezTo>
                  <a:cubicBezTo>
                    <a:pt x="554" y="7714"/>
                    <a:pt x="554" y="7714"/>
                    <a:pt x="554" y="7714"/>
                  </a:cubicBezTo>
                  <a:cubicBezTo>
                    <a:pt x="554" y="7650"/>
                    <a:pt x="532" y="7565"/>
                    <a:pt x="522" y="7501"/>
                  </a:cubicBezTo>
                  <a:cubicBezTo>
                    <a:pt x="511" y="7331"/>
                    <a:pt x="511" y="7331"/>
                    <a:pt x="511" y="7331"/>
                  </a:cubicBezTo>
                  <a:cubicBezTo>
                    <a:pt x="511" y="7288"/>
                    <a:pt x="511" y="7213"/>
                    <a:pt x="500" y="7171"/>
                  </a:cubicBezTo>
                  <a:cubicBezTo>
                    <a:pt x="490" y="7043"/>
                    <a:pt x="490" y="7043"/>
                    <a:pt x="490" y="7043"/>
                  </a:cubicBezTo>
                  <a:cubicBezTo>
                    <a:pt x="479" y="6969"/>
                    <a:pt x="468" y="6862"/>
                    <a:pt x="447" y="6799"/>
                  </a:cubicBezTo>
                  <a:cubicBezTo>
                    <a:pt x="394" y="6575"/>
                    <a:pt x="394" y="6575"/>
                    <a:pt x="394" y="6575"/>
                  </a:cubicBezTo>
                  <a:cubicBezTo>
                    <a:pt x="373" y="6522"/>
                    <a:pt x="351" y="6437"/>
                    <a:pt x="341" y="6373"/>
                  </a:cubicBezTo>
                  <a:cubicBezTo>
                    <a:pt x="298" y="6160"/>
                    <a:pt x="298" y="6160"/>
                    <a:pt x="298" y="6160"/>
                  </a:cubicBezTo>
                  <a:cubicBezTo>
                    <a:pt x="277" y="6096"/>
                    <a:pt x="266" y="6022"/>
                    <a:pt x="245" y="5958"/>
                  </a:cubicBezTo>
                  <a:cubicBezTo>
                    <a:pt x="213" y="5756"/>
                    <a:pt x="213" y="5756"/>
                    <a:pt x="213" y="5756"/>
                  </a:cubicBezTo>
                  <a:cubicBezTo>
                    <a:pt x="202" y="5703"/>
                    <a:pt x="181" y="5618"/>
                    <a:pt x="181" y="5564"/>
                  </a:cubicBezTo>
                  <a:cubicBezTo>
                    <a:pt x="149" y="5373"/>
                    <a:pt x="149" y="5373"/>
                    <a:pt x="149" y="5373"/>
                  </a:cubicBezTo>
                  <a:cubicBezTo>
                    <a:pt x="139" y="5320"/>
                    <a:pt x="128" y="5235"/>
                    <a:pt x="117" y="5181"/>
                  </a:cubicBezTo>
                  <a:cubicBezTo>
                    <a:pt x="96" y="5000"/>
                    <a:pt x="96" y="5000"/>
                    <a:pt x="96" y="5000"/>
                  </a:cubicBezTo>
                  <a:cubicBezTo>
                    <a:pt x="85" y="4947"/>
                    <a:pt x="75" y="4873"/>
                    <a:pt x="75" y="4820"/>
                  </a:cubicBezTo>
                  <a:cubicBezTo>
                    <a:pt x="53" y="4639"/>
                    <a:pt x="53" y="4639"/>
                    <a:pt x="53" y="4639"/>
                  </a:cubicBezTo>
                  <a:cubicBezTo>
                    <a:pt x="53" y="4585"/>
                    <a:pt x="43" y="4511"/>
                    <a:pt x="43" y="4468"/>
                  </a:cubicBezTo>
                  <a:cubicBezTo>
                    <a:pt x="32" y="4288"/>
                    <a:pt x="32" y="4288"/>
                    <a:pt x="32" y="4288"/>
                  </a:cubicBezTo>
                  <a:cubicBezTo>
                    <a:pt x="21" y="4245"/>
                    <a:pt x="21" y="4171"/>
                    <a:pt x="21" y="4128"/>
                  </a:cubicBezTo>
                  <a:cubicBezTo>
                    <a:pt x="11" y="3958"/>
                    <a:pt x="11" y="3958"/>
                    <a:pt x="11" y="3958"/>
                  </a:cubicBezTo>
                  <a:cubicBezTo>
                    <a:pt x="11" y="3915"/>
                    <a:pt x="11" y="3851"/>
                    <a:pt x="11" y="3798"/>
                  </a:cubicBezTo>
                  <a:cubicBezTo>
                    <a:pt x="0" y="3639"/>
                    <a:pt x="0" y="3639"/>
                    <a:pt x="0" y="3639"/>
                  </a:cubicBezTo>
                  <a:cubicBezTo>
                    <a:pt x="0" y="3596"/>
                    <a:pt x="0" y="3532"/>
                    <a:pt x="0" y="3490"/>
                  </a:cubicBezTo>
                  <a:cubicBezTo>
                    <a:pt x="0" y="3341"/>
                    <a:pt x="0" y="3341"/>
                    <a:pt x="0" y="3341"/>
                  </a:cubicBezTo>
                  <a:cubicBezTo>
                    <a:pt x="0" y="3287"/>
                    <a:pt x="0" y="3234"/>
                    <a:pt x="0" y="3192"/>
                  </a:cubicBezTo>
                  <a:cubicBezTo>
                    <a:pt x="11" y="3021"/>
                    <a:pt x="11" y="3021"/>
                    <a:pt x="11" y="3021"/>
                  </a:cubicBezTo>
                  <a:cubicBezTo>
                    <a:pt x="64" y="2745"/>
                    <a:pt x="85" y="2660"/>
                    <a:pt x="234" y="2404"/>
                  </a:cubicBezTo>
                  <a:cubicBezTo>
                    <a:pt x="351" y="2245"/>
                    <a:pt x="351" y="2245"/>
                    <a:pt x="351" y="2245"/>
                  </a:cubicBezTo>
                  <a:cubicBezTo>
                    <a:pt x="532" y="2043"/>
                    <a:pt x="543" y="2032"/>
                    <a:pt x="681" y="1915"/>
                  </a:cubicBezTo>
                  <a:cubicBezTo>
                    <a:pt x="873" y="1777"/>
                    <a:pt x="873" y="1777"/>
                    <a:pt x="873" y="1777"/>
                  </a:cubicBezTo>
                  <a:cubicBezTo>
                    <a:pt x="979" y="1713"/>
                    <a:pt x="1118" y="1617"/>
                    <a:pt x="1235" y="1564"/>
                  </a:cubicBezTo>
                  <a:cubicBezTo>
                    <a:pt x="1469" y="1447"/>
                    <a:pt x="1469" y="1447"/>
                    <a:pt x="1469" y="1447"/>
                  </a:cubicBezTo>
                  <a:cubicBezTo>
                    <a:pt x="1575" y="1394"/>
                    <a:pt x="1714" y="1340"/>
                    <a:pt x="1831" y="1298"/>
                  </a:cubicBezTo>
                  <a:cubicBezTo>
                    <a:pt x="2097" y="1202"/>
                    <a:pt x="2097" y="1202"/>
                    <a:pt x="2097" y="1202"/>
                  </a:cubicBezTo>
                  <a:cubicBezTo>
                    <a:pt x="2203" y="1170"/>
                    <a:pt x="2342" y="1128"/>
                    <a:pt x="2448" y="1096"/>
                  </a:cubicBezTo>
                  <a:cubicBezTo>
                    <a:pt x="2746" y="1021"/>
                    <a:pt x="2746" y="1021"/>
                    <a:pt x="2746" y="1021"/>
                  </a:cubicBezTo>
                  <a:cubicBezTo>
                    <a:pt x="2853" y="1000"/>
                    <a:pt x="2991" y="968"/>
                    <a:pt x="3097" y="947"/>
                  </a:cubicBezTo>
                  <a:cubicBezTo>
                    <a:pt x="3406" y="894"/>
                    <a:pt x="3406" y="894"/>
                    <a:pt x="3406" y="894"/>
                  </a:cubicBezTo>
                  <a:cubicBezTo>
                    <a:pt x="3513" y="872"/>
                    <a:pt x="3651" y="851"/>
                    <a:pt x="3757" y="840"/>
                  </a:cubicBezTo>
                  <a:cubicBezTo>
                    <a:pt x="4087" y="798"/>
                    <a:pt x="4087" y="798"/>
                    <a:pt x="4087" y="798"/>
                  </a:cubicBezTo>
                  <a:cubicBezTo>
                    <a:pt x="4194" y="787"/>
                    <a:pt x="4332" y="776"/>
                    <a:pt x="4428" y="766"/>
                  </a:cubicBezTo>
                  <a:cubicBezTo>
                    <a:pt x="4758" y="745"/>
                    <a:pt x="4758" y="745"/>
                    <a:pt x="4758" y="745"/>
                  </a:cubicBezTo>
                  <a:cubicBezTo>
                    <a:pt x="4854" y="734"/>
                    <a:pt x="4981" y="734"/>
                    <a:pt x="5088" y="723"/>
                  </a:cubicBezTo>
                  <a:cubicBezTo>
                    <a:pt x="5407" y="723"/>
                    <a:pt x="5407" y="723"/>
                    <a:pt x="5407" y="723"/>
                  </a:cubicBezTo>
                  <a:cubicBezTo>
                    <a:pt x="5503" y="723"/>
                    <a:pt x="5631" y="723"/>
                    <a:pt x="5726" y="723"/>
                  </a:cubicBezTo>
                  <a:cubicBezTo>
                    <a:pt x="6046" y="723"/>
                    <a:pt x="6046" y="723"/>
                    <a:pt x="6046" y="723"/>
                  </a:cubicBezTo>
                  <a:cubicBezTo>
                    <a:pt x="6142" y="723"/>
                    <a:pt x="6269" y="734"/>
                    <a:pt x="6365" y="734"/>
                  </a:cubicBezTo>
                  <a:cubicBezTo>
                    <a:pt x="6684" y="755"/>
                    <a:pt x="6684" y="755"/>
                    <a:pt x="6684" y="755"/>
                  </a:cubicBezTo>
                  <a:cubicBezTo>
                    <a:pt x="6780" y="766"/>
                    <a:pt x="6908" y="776"/>
                    <a:pt x="7004" y="787"/>
                  </a:cubicBezTo>
                  <a:cubicBezTo>
                    <a:pt x="7312" y="819"/>
                    <a:pt x="7312" y="819"/>
                    <a:pt x="7312" y="819"/>
                  </a:cubicBezTo>
                  <a:cubicBezTo>
                    <a:pt x="7408" y="830"/>
                    <a:pt x="7536" y="851"/>
                    <a:pt x="7632" y="862"/>
                  </a:cubicBezTo>
                  <a:cubicBezTo>
                    <a:pt x="7940" y="915"/>
                    <a:pt x="7940" y="915"/>
                    <a:pt x="7940" y="915"/>
                  </a:cubicBezTo>
                  <a:cubicBezTo>
                    <a:pt x="8036" y="925"/>
                    <a:pt x="8164" y="957"/>
                    <a:pt x="8270" y="968"/>
                  </a:cubicBezTo>
                  <a:cubicBezTo>
                    <a:pt x="8568" y="1042"/>
                    <a:pt x="8568" y="1042"/>
                    <a:pt x="8568" y="1042"/>
                  </a:cubicBezTo>
                  <a:cubicBezTo>
                    <a:pt x="8664" y="1064"/>
                    <a:pt x="8803" y="1096"/>
                    <a:pt x="8898" y="1128"/>
                  </a:cubicBezTo>
                  <a:cubicBezTo>
                    <a:pt x="9186" y="1213"/>
                    <a:pt x="9186" y="1213"/>
                    <a:pt x="9186" y="1213"/>
                  </a:cubicBezTo>
                  <a:cubicBezTo>
                    <a:pt x="9292" y="1255"/>
                    <a:pt x="9431" y="1298"/>
                    <a:pt x="9526" y="1340"/>
                  </a:cubicBezTo>
                  <a:cubicBezTo>
                    <a:pt x="9792" y="1447"/>
                    <a:pt x="9792" y="1447"/>
                    <a:pt x="9792" y="1447"/>
                  </a:cubicBezTo>
                  <a:cubicBezTo>
                    <a:pt x="9899" y="1500"/>
                    <a:pt x="10048" y="1574"/>
                    <a:pt x="10144" y="1628"/>
                  </a:cubicBezTo>
                  <a:cubicBezTo>
                    <a:pt x="10112" y="1606"/>
                    <a:pt x="10112" y="1606"/>
                    <a:pt x="10112" y="1606"/>
                  </a:cubicBezTo>
                  <a:cubicBezTo>
                    <a:pt x="6929" y="0"/>
                    <a:pt x="724" y="1138"/>
                    <a:pt x="1373" y="3202"/>
                  </a:cubicBezTo>
                  <a:cubicBezTo>
                    <a:pt x="1682" y="4171"/>
                    <a:pt x="3012" y="4117"/>
                    <a:pt x="3289" y="5117"/>
                  </a:cubicBezTo>
                  <a:cubicBezTo>
                    <a:pt x="3438" y="5692"/>
                    <a:pt x="3725" y="6341"/>
                    <a:pt x="4130" y="7075"/>
                  </a:cubicBezTo>
                  <a:cubicBezTo>
                    <a:pt x="4609" y="7916"/>
                    <a:pt x="4609" y="7916"/>
                    <a:pt x="4566" y="8011"/>
                  </a:cubicBezTo>
                  <a:cubicBezTo>
                    <a:pt x="4396" y="8331"/>
                    <a:pt x="3960" y="8128"/>
                    <a:pt x="3768" y="8416"/>
                  </a:cubicBezTo>
                  <a:cubicBezTo>
                    <a:pt x="3725" y="8469"/>
                    <a:pt x="3715" y="8575"/>
                    <a:pt x="3736" y="8639"/>
                  </a:cubicBezTo>
                  <a:cubicBezTo>
                    <a:pt x="3970" y="9161"/>
                    <a:pt x="9824" y="9841"/>
                    <a:pt x="10591" y="7777"/>
                  </a:cubicBezTo>
                  <a:cubicBezTo>
                    <a:pt x="10612" y="7724"/>
                    <a:pt x="10633" y="7671"/>
                    <a:pt x="10644" y="7618"/>
                  </a:cubicBezTo>
                  <a:cubicBezTo>
                    <a:pt x="10655" y="7437"/>
                    <a:pt x="10474" y="7320"/>
                    <a:pt x="10484" y="7139"/>
                  </a:cubicBezTo>
                  <a:cubicBezTo>
                    <a:pt x="10484" y="7075"/>
                    <a:pt x="10484" y="7075"/>
                    <a:pt x="10687" y="6511"/>
                  </a:cubicBezTo>
                  <a:cubicBezTo>
                    <a:pt x="10899" y="5884"/>
                    <a:pt x="11016" y="5341"/>
                    <a:pt x="11080" y="5000"/>
                  </a:cubicBezTo>
                  <a:cubicBezTo>
                    <a:pt x="11102" y="4894"/>
                    <a:pt x="11134" y="4703"/>
                    <a:pt x="11155" y="4458"/>
                  </a:cubicBezTo>
                  <a:cubicBezTo>
                    <a:pt x="11325" y="3032"/>
                    <a:pt x="11283" y="2947"/>
                    <a:pt x="11176" y="2670"/>
                  </a:cubicBezTo>
                  <a:cubicBezTo>
                    <a:pt x="11187" y="2724"/>
                    <a:pt x="11219" y="2787"/>
                    <a:pt x="11229" y="2830"/>
                  </a:cubicBezTo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866" name="Freeform 131"/>
            <p:cNvSpPr>
              <a:spLocks noChangeAspect="1"/>
            </p:cNvSpPr>
            <p:nvPr/>
          </p:nvSpPr>
          <p:spPr bwMode="auto">
            <a:xfrm>
              <a:off x="3401" y="1734"/>
              <a:ext cx="23" cy="14"/>
            </a:xfrm>
            <a:custGeom>
              <a:avLst/>
              <a:gdLst>
                <a:gd name="T0" fmla="*/ 32 w 191"/>
                <a:gd name="T1" fmla="*/ 21 h 117"/>
                <a:gd name="T2" fmla="*/ 191 w 191"/>
                <a:gd name="T3" fmla="*/ 117 h 117"/>
                <a:gd name="T4" fmla="*/ 32 w 191"/>
                <a:gd name="T5" fmla="*/ 21 h 117"/>
                <a:gd name="T6" fmla="*/ 0 w 191"/>
                <a:gd name="T7" fmla="*/ 0 h 117"/>
                <a:gd name="T8" fmla="*/ 32 w 191"/>
                <a:gd name="T9" fmla="*/ 21 h 1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1"/>
                <a:gd name="T16" fmla="*/ 0 h 117"/>
                <a:gd name="T17" fmla="*/ 191 w 191"/>
                <a:gd name="T18" fmla="*/ 117 h 1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1" h="117">
                  <a:moveTo>
                    <a:pt x="32" y="21"/>
                  </a:moveTo>
                  <a:cubicBezTo>
                    <a:pt x="85" y="53"/>
                    <a:pt x="149" y="85"/>
                    <a:pt x="191" y="117"/>
                  </a:cubicBezTo>
                  <a:cubicBezTo>
                    <a:pt x="149" y="85"/>
                    <a:pt x="85" y="53"/>
                    <a:pt x="32" y="2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11"/>
                    <a:pt x="21" y="11"/>
                    <a:pt x="32" y="21"/>
                  </a:cubicBezTo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867" name="Freeform 132"/>
            <p:cNvSpPr>
              <a:spLocks noChangeAspect="1"/>
            </p:cNvSpPr>
            <p:nvPr/>
          </p:nvSpPr>
          <p:spPr bwMode="auto">
            <a:xfrm>
              <a:off x="2187" y="1545"/>
              <a:ext cx="1356" cy="1196"/>
            </a:xfrm>
            <a:custGeom>
              <a:avLst/>
              <a:gdLst>
                <a:gd name="T0" fmla="*/ 11279 w 11300"/>
                <a:gd name="T1" fmla="*/ 3631 h 9967"/>
                <a:gd name="T2" fmla="*/ 11258 w 11300"/>
                <a:gd name="T3" fmla="*/ 4110 h 9967"/>
                <a:gd name="T4" fmla="*/ 11226 w 11300"/>
                <a:gd name="T5" fmla="*/ 4632 h 9967"/>
                <a:gd name="T6" fmla="*/ 11162 w 11300"/>
                <a:gd name="T7" fmla="*/ 5175 h 9967"/>
                <a:gd name="T8" fmla="*/ 11066 w 11300"/>
                <a:gd name="T9" fmla="*/ 5750 h 9967"/>
                <a:gd name="T10" fmla="*/ 10927 w 11300"/>
                <a:gd name="T11" fmla="*/ 6357 h 9967"/>
                <a:gd name="T12" fmla="*/ 10778 w 11300"/>
                <a:gd name="T13" fmla="*/ 6964 h 9967"/>
                <a:gd name="T14" fmla="*/ 10139 w 11300"/>
                <a:gd name="T15" fmla="*/ 8593 h 9967"/>
                <a:gd name="T16" fmla="*/ 9458 w 11300"/>
                <a:gd name="T17" fmla="*/ 8998 h 9967"/>
                <a:gd name="T18" fmla="*/ 8616 w 11300"/>
                <a:gd name="T19" fmla="*/ 9296 h 9967"/>
                <a:gd name="T20" fmla="*/ 7722 w 11300"/>
                <a:gd name="T21" fmla="*/ 9488 h 9967"/>
                <a:gd name="T22" fmla="*/ 6774 w 11300"/>
                <a:gd name="T23" fmla="*/ 9605 h 9967"/>
                <a:gd name="T24" fmla="*/ 5847 w 11300"/>
                <a:gd name="T25" fmla="*/ 9647 h 9967"/>
                <a:gd name="T26" fmla="*/ 4942 w 11300"/>
                <a:gd name="T27" fmla="*/ 9626 h 9967"/>
                <a:gd name="T28" fmla="*/ 4058 w 11300"/>
                <a:gd name="T29" fmla="*/ 9552 h 9967"/>
                <a:gd name="T30" fmla="*/ 3174 w 11300"/>
                <a:gd name="T31" fmla="*/ 9413 h 9967"/>
                <a:gd name="T32" fmla="*/ 2322 w 11300"/>
                <a:gd name="T33" fmla="*/ 9189 h 9967"/>
                <a:gd name="T34" fmla="*/ 1502 w 11300"/>
                <a:gd name="T35" fmla="*/ 8827 h 9967"/>
                <a:gd name="T36" fmla="*/ 735 w 11300"/>
                <a:gd name="T37" fmla="*/ 8146 h 9967"/>
                <a:gd name="T38" fmla="*/ 522 w 11300"/>
                <a:gd name="T39" fmla="*/ 7475 h 9967"/>
                <a:gd name="T40" fmla="*/ 490 w 11300"/>
                <a:gd name="T41" fmla="*/ 7017 h 9967"/>
                <a:gd name="T42" fmla="*/ 341 w 11300"/>
                <a:gd name="T43" fmla="*/ 6346 h 9967"/>
                <a:gd name="T44" fmla="*/ 213 w 11300"/>
                <a:gd name="T45" fmla="*/ 5729 h 9967"/>
                <a:gd name="T46" fmla="*/ 117 w 11300"/>
                <a:gd name="T47" fmla="*/ 5154 h 9967"/>
                <a:gd name="T48" fmla="*/ 53 w 11300"/>
                <a:gd name="T49" fmla="*/ 4611 h 9967"/>
                <a:gd name="T50" fmla="*/ 21 w 11300"/>
                <a:gd name="T51" fmla="*/ 4100 h 9967"/>
                <a:gd name="T52" fmla="*/ 0 w 11300"/>
                <a:gd name="T53" fmla="*/ 3610 h 9967"/>
                <a:gd name="T54" fmla="*/ 0 w 11300"/>
                <a:gd name="T55" fmla="*/ 3163 h 9967"/>
                <a:gd name="T56" fmla="*/ 352 w 11300"/>
                <a:gd name="T57" fmla="*/ 2215 h 9967"/>
                <a:gd name="T58" fmla="*/ 1236 w 11300"/>
                <a:gd name="T59" fmla="*/ 1533 h 9967"/>
                <a:gd name="T60" fmla="*/ 2098 w 11300"/>
                <a:gd name="T61" fmla="*/ 1171 h 9967"/>
                <a:gd name="T62" fmla="*/ 3099 w 11300"/>
                <a:gd name="T63" fmla="*/ 916 h 9967"/>
                <a:gd name="T64" fmla="*/ 4090 w 11300"/>
                <a:gd name="T65" fmla="*/ 767 h 9967"/>
                <a:gd name="T66" fmla="*/ 5091 w 11300"/>
                <a:gd name="T67" fmla="*/ 692 h 9967"/>
                <a:gd name="T68" fmla="*/ 6050 w 11300"/>
                <a:gd name="T69" fmla="*/ 692 h 9967"/>
                <a:gd name="T70" fmla="*/ 7008 w 11300"/>
                <a:gd name="T71" fmla="*/ 756 h 9967"/>
                <a:gd name="T72" fmla="*/ 7945 w 11300"/>
                <a:gd name="T73" fmla="*/ 884 h 9967"/>
                <a:gd name="T74" fmla="*/ 8904 w 11300"/>
                <a:gd name="T75" fmla="*/ 1097 h 9967"/>
                <a:gd name="T76" fmla="*/ 9106 w 11300"/>
                <a:gd name="T77" fmla="*/ 1161 h 9967"/>
                <a:gd name="T78" fmla="*/ 3611 w 11300"/>
                <a:gd name="T79" fmla="*/ 6730 h 9967"/>
                <a:gd name="T80" fmla="*/ 3419 w 11300"/>
                <a:gd name="T81" fmla="*/ 8572 h 9967"/>
                <a:gd name="T82" fmla="*/ 11098 w 11300"/>
                <a:gd name="T83" fmla="*/ 5239 h 9967"/>
                <a:gd name="T84" fmla="*/ 11289 w 11300"/>
                <a:gd name="T85" fmla="*/ 3141 h 9967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1300"/>
                <a:gd name="T130" fmla="*/ 0 h 9967"/>
                <a:gd name="T131" fmla="*/ 11300 w 11300"/>
                <a:gd name="T132" fmla="*/ 9967 h 9967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1300" h="9967">
                  <a:moveTo>
                    <a:pt x="11289" y="3173"/>
                  </a:moveTo>
                  <a:cubicBezTo>
                    <a:pt x="11289" y="3280"/>
                    <a:pt x="11279" y="3376"/>
                    <a:pt x="11279" y="3482"/>
                  </a:cubicBezTo>
                  <a:cubicBezTo>
                    <a:pt x="11279" y="3631"/>
                    <a:pt x="11279" y="3631"/>
                    <a:pt x="11279" y="3631"/>
                  </a:cubicBezTo>
                  <a:cubicBezTo>
                    <a:pt x="11279" y="3674"/>
                    <a:pt x="11279" y="3738"/>
                    <a:pt x="11279" y="3791"/>
                  </a:cubicBezTo>
                  <a:cubicBezTo>
                    <a:pt x="11268" y="3951"/>
                    <a:pt x="11268" y="3951"/>
                    <a:pt x="11268" y="3951"/>
                  </a:cubicBezTo>
                  <a:cubicBezTo>
                    <a:pt x="11268" y="4004"/>
                    <a:pt x="11268" y="4068"/>
                    <a:pt x="11258" y="4110"/>
                  </a:cubicBezTo>
                  <a:cubicBezTo>
                    <a:pt x="11247" y="4281"/>
                    <a:pt x="11247" y="4281"/>
                    <a:pt x="11247" y="4281"/>
                  </a:cubicBezTo>
                  <a:cubicBezTo>
                    <a:pt x="11247" y="4334"/>
                    <a:pt x="11247" y="4398"/>
                    <a:pt x="11236" y="4451"/>
                  </a:cubicBezTo>
                  <a:cubicBezTo>
                    <a:pt x="11226" y="4632"/>
                    <a:pt x="11226" y="4632"/>
                    <a:pt x="11226" y="4632"/>
                  </a:cubicBezTo>
                  <a:cubicBezTo>
                    <a:pt x="11215" y="4685"/>
                    <a:pt x="11215" y="4749"/>
                    <a:pt x="11204" y="4802"/>
                  </a:cubicBezTo>
                  <a:cubicBezTo>
                    <a:pt x="11183" y="4983"/>
                    <a:pt x="11183" y="4983"/>
                    <a:pt x="11183" y="4983"/>
                  </a:cubicBezTo>
                  <a:cubicBezTo>
                    <a:pt x="11172" y="5047"/>
                    <a:pt x="11172" y="5122"/>
                    <a:pt x="11162" y="5175"/>
                  </a:cubicBezTo>
                  <a:cubicBezTo>
                    <a:pt x="11130" y="5367"/>
                    <a:pt x="11130" y="5367"/>
                    <a:pt x="11130" y="5367"/>
                  </a:cubicBezTo>
                  <a:cubicBezTo>
                    <a:pt x="11119" y="5420"/>
                    <a:pt x="11108" y="5495"/>
                    <a:pt x="11098" y="5558"/>
                  </a:cubicBezTo>
                  <a:cubicBezTo>
                    <a:pt x="11066" y="5750"/>
                    <a:pt x="11066" y="5750"/>
                    <a:pt x="11066" y="5750"/>
                  </a:cubicBezTo>
                  <a:cubicBezTo>
                    <a:pt x="11055" y="5814"/>
                    <a:pt x="11034" y="5889"/>
                    <a:pt x="11023" y="5952"/>
                  </a:cubicBezTo>
                  <a:cubicBezTo>
                    <a:pt x="10981" y="6155"/>
                    <a:pt x="10981" y="6155"/>
                    <a:pt x="10981" y="6155"/>
                  </a:cubicBezTo>
                  <a:cubicBezTo>
                    <a:pt x="10970" y="6219"/>
                    <a:pt x="10949" y="6293"/>
                    <a:pt x="10927" y="6357"/>
                  </a:cubicBezTo>
                  <a:cubicBezTo>
                    <a:pt x="10874" y="6570"/>
                    <a:pt x="10874" y="6570"/>
                    <a:pt x="10874" y="6570"/>
                  </a:cubicBezTo>
                  <a:cubicBezTo>
                    <a:pt x="10863" y="6634"/>
                    <a:pt x="10842" y="6719"/>
                    <a:pt x="10821" y="6783"/>
                  </a:cubicBezTo>
                  <a:cubicBezTo>
                    <a:pt x="10778" y="6964"/>
                    <a:pt x="10778" y="6964"/>
                    <a:pt x="10778" y="6964"/>
                  </a:cubicBezTo>
                  <a:cubicBezTo>
                    <a:pt x="10619" y="8008"/>
                    <a:pt x="10619" y="8008"/>
                    <a:pt x="10512" y="8189"/>
                  </a:cubicBezTo>
                  <a:cubicBezTo>
                    <a:pt x="10384" y="8359"/>
                    <a:pt x="10384" y="8359"/>
                    <a:pt x="10384" y="8359"/>
                  </a:cubicBezTo>
                  <a:cubicBezTo>
                    <a:pt x="10320" y="8433"/>
                    <a:pt x="10214" y="8529"/>
                    <a:pt x="10139" y="8593"/>
                  </a:cubicBezTo>
                  <a:cubicBezTo>
                    <a:pt x="9958" y="8732"/>
                    <a:pt x="9958" y="8732"/>
                    <a:pt x="9958" y="8732"/>
                  </a:cubicBezTo>
                  <a:cubicBezTo>
                    <a:pt x="9873" y="8785"/>
                    <a:pt x="9766" y="8849"/>
                    <a:pt x="9681" y="8891"/>
                  </a:cubicBezTo>
                  <a:cubicBezTo>
                    <a:pt x="9458" y="8998"/>
                    <a:pt x="9458" y="8998"/>
                    <a:pt x="9458" y="8998"/>
                  </a:cubicBezTo>
                  <a:cubicBezTo>
                    <a:pt x="9372" y="9040"/>
                    <a:pt x="9255" y="9083"/>
                    <a:pt x="9170" y="9115"/>
                  </a:cubicBezTo>
                  <a:cubicBezTo>
                    <a:pt x="8914" y="9211"/>
                    <a:pt x="8914" y="9211"/>
                    <a:pt x="8914" y="9211"/>
                  </a:cubicBezTo>
                  <a:cubicBezTo>
                    <a:pt x="8819" y="9232"/>
                    <a:pt x="8701" y="9275"/>
                    <a:pt x="8616" y="9296"/>
                  </a:cubicBezTo>
                  <a:cubicBezTo>
                    <a:pt x="8329" y="9371"/>
                    <a:pt x="8329" y="9371"/>
                    <a:pt x="8329" y="9371"/>
                  </a:cubicBezTo>
                  <a:cubicBezTo>
                    <a:pt x="8243" y="9392"/>
                    <a:pt x="8116" y="9413"/>
                    <a:pt x="8020" y="9434"/>
                  </a:cubicBezTo>
                  <a:cubicBezTo>
                    <a:pt x="7722" y="9488"/>
                    <a:pt x="7722" y="9488"/>
                    <a:pt x="7722" y="9488"/>
                  </a:cubicBezTo>
                  <a:cubicBezTo>
                    <a:pt x="7626" y="9498"/>
                    <a:pt x="7498" y="9520"/>
                    <a:pt x="7402" y="9541"/>
                  </a:cubicBezTo>
                  <a:cubicBezTo>
                    <a:pt x="7093" y="9573"/>
                    <a:pt x="7093" y="9573"/>
                    <a:pt x="7093" y="9573"/>
                  </a:cubicBezTo>
                  <a:cubicBezTo>
                    <a:pt x="6997" y="9583"/>
                    <a:pt x="6870" y="9594"/>
                    <a:pt x="6774" y="9605"/>
                  </a:cubicBezTo>
                  <a:cubicBezTo>
                    <a:pt x="6465" y="9626"/>
                    <a:pt x="6465" y="9626"/>
                    <a:pt x="6465" y="9626"/>
                  </a:cubicBezTo>
                  <a:cubicBezTo>
                    <a:pt x="6369" y="9626"/>
                    <a:pt x="6252" y="9637"/>
                    <a:pt x="6156" y="9637"/>
                  </a:cubicBezTo>
                  <a:cubicBezTo>
                    <a:pt x="5847" y="9647"/>
                    <a:pt x="5847" y="9647"/>
                    <a:pt x="5847" y="9647"/>
                  </a:cubicBezTo>
                  <a:cubicBezTo>
                    <a:pt x="5762" y="9647"/>
                    <a:pt x="5645" y="9647"/>
                    <a:pt x="5549" y="9647"/>
                  </a:cubicBezTo>
                  <a:cubicBezTo>
                    <a:pt x="5251" y="9647"/>
                    <a:pt x="5251" y="9647"/>
                    <a:pt x="5251" y="9647"/>
                  </a:cubicBezTo>
                  <a:cubicBezTo>
                    <a:pt x="5155" y="9637"/>
                    <a:pt x="5038" y="9637"/>
                    <a:pt x="4942" y="9626"/>
                  </a:cubicBezTo>
                  <a:cubicBezTo>
                    <a:pt x="4644" y="9615"/>
                    <a:pt x="4644" y="9615"/>
                    <a:pt x="4644" y="9615"/>
                  </a:cubicBezTo>
                  <a:cubicBezTo>
                    <a:pt x="4558" y="9605"/>
                    <a:pt x="4441" y="9594"/>
                    <a:pt x="4345" y="9583"/>
                  </a:cubicBezTo>
                  <a:cubicBezTo>
                    <a:pt x="4058" y="9552"/>
                    <a:pt x="4058" y="9552"/>
                    <a:pt x="4058" y="9552"/>
                  </a:cubicBezTo>
                  <a:cubicBezTo>
                    <a:pt x="3962" y="9541"/>
                    <a:pt x="3845" y="9530"/>
                    <a:pt x="3760" y="9520"/>
                  </a:cubicBezTo>
                  <a:cubicBezTo>
                    <a:pt x="3461" y="9466"/>
                    <a:pt x="3461" y="9466"/>
                    <a:pt x="3461" y="9466"/>
                  </a:cubicBezTo>
                  <a:cubicBezTo>
                    <a:pt x="3376" y="9456"/>
                    <a:pt x="3259" y="9434"/>
                    <a:pt x="3174" y="9413"/>
                  </a:cubicBezTo>
                  <a:cubicBezTo>
                    <a:pt x="2886" y="9349"/>
                    <a:pt x="2886" y="9349"/>
                    <a:pt x="2886" y="9349"/>
                  </a:cubicBezTo>
                  <a:cubicBezTo>
                    <a:pt x="2801" y="9328"/>
                    <a:pt x="2684" y="9296"/>
                    <a:pt x="2588" y="9275"/>
                  </a:cubicBezTo>
                  <a:cubicBezTo>
                    <a:pt x="2322" y="9189"/>
                    <a:pt x="2322" y="9189"/>
                    <a:pt x="2322" y="9189"/>
                  </a:cubicBezTo>
                  <a:cubicBezTo>
                    <a:pt x="2226" y="9158"/>
                    <a:pt x="2120" y="9115"/>
                    <a:pt x="2034" y="9083"/>
                  </a:cubicBezTo>
                  <a:cubicBezTo>
                    <a:pt x="1779" y="8977"/>
                    <a:pt x="1779" y="8977"/>
                    <a:pt x="1779" y="8977"/>
                  </a:cubicBezTo>
                  <a:cubicBezTo>
                    <a:pt x="1694" y="8934"/>
                    <a:pt x="1576" y="8881"/>
                    <a:pt x="1502" y="8827"/>
                  </a:cubicBezTo>
                  <a:cubicBezTo>
                    <a:pt x="1278" y="8689"/>
                    <a:pt x="1278" y="8689"/>
                    <a:pt x="1278" y="8689"/>
                  </a:cubicBezTo>
                  <a:cubicBezTo>
                    <a:pt x="1044" y="8508"/>
                    <a:pt x="1001" y="8487"/>
                    <a:pt x="852" y="8306"/>
                  </a:cubicBezTo>
                  <a:cubicBezTo>
                    <a:pt x="735" y="8146"/>
                    <a:pt x="735" y="8146"/>
                    <a:pt x="735" y="8146"/>
                  </a:cubicBezTo>
                  <a:cubicBezTo>
                    <a:pt x="692" y="8061"/>
                    <a:pt x="639" y="7944"/>
                    <a:pt x="607" y="7858"/>
                  </a:cubicBezTo>
                  <a:cubicBezTo>
                    <a:pt x="554" y="7688"/>
                    <a:pt x="554" y="7688"/>
                    <a:pt x="554" y="7688"/>
                  </a:cubicBezTo>
                  <a:cubicBezTo>
                    <a:pt x="554" y="7624"/>
                    <a:pt x="533" y="7539"/>
                    <a:pt x="522" y="7475"/>
                  </a:cubicBezTo>
                  <a:cubicBezTo>
                    <a:pt x="511" y="7305"/>
                    <a:pt x="511" y="7305"/>
                    <a:pt x="511" y="7305"/>
                  </a:cubicBezTo>
                  <a:cubicBezTo>
                    <a:pt x="511" y="7262"/>
                    <a:pt x="511" y="7188"/>
                    <a:pt x="501" y="7145"/>
                  </a:cubicBezTo>
                  <a:cubicBezTo>
                    <a:pt x="490" y="7017"/>
                    <a:pt x="490" y="7017"/>
                    <a:pt x="490" y="7017"/>
                  </a:cubicBezTo>
                  <a:cubicBezTo>
                    <a:pt x="479" y="6943"/>
                    <a:pt x="469" y="6836"/>
                    <a:pt x="447" y="6772"/>
                  </a:cubicBezTo>
                  <a:cubicBezTo>
                    <a:pt x="394" y="6549"/>
                    <a:pt x="394" y="6549"/>
                    <a:pt x="394" y="6549"/>
                  </a:cubicBezTo>
                  <a:cubicBezTo>
                    <a:pt x="373" y="6496"/>
                    <a:pt x="352" y="6410"/>
                    <a:pt x="341" y="6346"/>
                  </a:cubicBezTo>
                  <a:cubicBezTo>
                    <a:pt x="298" y="6133"/>
                    <a:pt x="298" y="6133"/>
                    <a:pt x="298" y="6133"/>
                  </a:cubicBezTo>
                  <a:cubicBezTo>
                    <a:pt x="277" y="6070"/>
                    <a:pt x="266" y="5995"/>
                    <a:pt x="245" y="5931"/>
                  </a:cubicBezTo>
                  <a:cubicBezTo>
                    <a:pt x="213" y="5729"/>
                    <a:pt x="213" y="5729"/>
                    <a:pt x="213" y="5729"/>
                  </a:cubicBezTo>
                  <a:cubicBezTo>
                    <a:pt x="202" y="5676"/>
                    <a:pt x="181" y="5590"/>
                    <a:pt x="181" y="5537"/>
                  </a:cubicBezTo>
                  <a:cubicBezTo>
                    <a:pt x="149" y="5346"/>
                    <a:pt x="149" y="5346"/>
                    <a:pt x="149" y="5346"/>
                  </a:cubicBezTo>
                  <a:cubicBezTo>
                    <a:pt x="139" y="5292"/>
                    <a:pt x="128" y="5207"/>
                    <a:pt x="117" y="5154"/>
                  </a:cubicBezTo>
                  <a:cubicBezTo>
                    <a:pt x="96" y="4973"/>
                    <a:pt x="96" y="4973"/>
                    <a:pt x="96" y="4973"/>
                  </a:cubicBezTo>
                  <a:cubicBezTo>
                    <a:pt x="85" y="4920"/>
                    <a:pt x="75" y="4845"/>
                    <a:pt x="75" y="4792"/>
                  </a:cubicBezTo>
                  <a:cubicBezTo>
                    <a:pt x="53" y="4611"/>
                    <a:pt x="53" y="4611"/>
                    <a:pt x="53" y="4611"/>
                  </a:cubicBezTo>
                  <a:cubicBezTo>
                    <a:pt x="53" y="4558"/>
                    <a:pt x="43" y="4483"/>
                    <a:pt x="43" y="4440"/>
                  </a:cubicBezTo>
                  <a:cubicBezTo>
                    <a:pt x="32" y="4259"/>
                    <a:pt x="32" y="4259"/>
                    <a:pt x="32" y="4259"/>
                  </a:cubicBezTo>
                  <a:cubicBezTo>
                    <a:pt x="21" y="4217"/>
                    <a:pt x="21" y="4142"/>
                    <a:pt x="21" y="4100"/>
                  </a:cubicBezTo>
                  <a:cubicBezTo>
                    <a:pt x="11" y="3929"/>
                    <a:pt x="11" y="3929"/>
                    <a:pt x="11" y="3929"/>
                  </a:cubicBezTo>
                  <a:cubicBezTo>
                    <a:pt x="11" y="3887"/>
                    <a:pt x="11" y="3823"/>
                    <a:pt x="11" y="3770"/>
                  </a:cubicBezTo>
                  <a:cubicBezTo>
                    <a:pt x="0" y="3610"/>
                    <a:pt x="0" y="3610"/>
                    <a:pt x="0" y="3610"/>
                  </a:cubicBezTo>
                  <a:cubicBezTo>
                    <a:pt x="0" y="3567"/>
                    <a:pt x="0" y="3503"/>
                    <a:pt x="0" y="3461"/>
                  </a:cubicBezTo>
                  <a:cubicBezTo>
                    <a:pt x="0" y="3312"/>
                    <a:pt x="0" y="3312"/>
                    <a:pt x="0" y="3312"/>
                  </a:cubicBezTo>
                  <a:cubicBezTo>
                    <a:pt x="0" y="3258"/>
                    <a:pt x="0" y="3205"/>
                    <a:pt x="0" y="3163"/>
                  </a:cubicBezTo>
                  <a:cubicBezTo>
                    <a:pt x="11" y="2992"/>
                    <a:pt x="11" y="2992"/>
                    <a:pt x="11" y="2992"/>
                  </a:cubicBezTo>
                  <a:cubicBezTo>
                    <a:pt x="64" y="2715"/>
                    <a:pt x="85" y="2630"/>
                    <a:pt x="234" y="2375"/>
                  </a:cubicBezTo>
                  <a:cubicBezTo>
                    <a:pt x="352" y="2215"/>
                    <a:pt x="352" y="2215"/>
                    <a:pt x="352" y="2215"/>
                  </a:cubicBezTo>
                  <a:cubicBezTo>
                    <a:pt x="533" y="2013"/>
                    <a:pt x="543" y="2002"/>
                    <a:pt x="682" y="1885"/>
                  </a:cubicBezTo>
                  <a:cubicBezTo>
                    <a:pt x="873" y="1746"/>
                    <a:pt x="873" y="1746"/>
                    <a:pt x="873" y="1746"/>
                  </a:cubicBezTo>
                  <a:cubicBezTo>
                    <a:pt x="980" y="1683"/>
                    <a:pt x="1118" y="1587"/>
                    <a:pt x="1236" y="1533"/>
                  </a:cubicBezTo>
                  <a:cubicBezTo>
                    <a:pt x="1470" y="1416"/>
                    <a:pt x="1470" y="1416"/>
                    <a:pt x="1470" y="1416"/>
                  </a:cubicBezTo>
                  <a:cubicBezTo>
                    <a:pt x="1576" y="1363"/>
                    <a:pt x="1715" y="1310"/>
                    <a:pt x="1832" y="1267"/>
                  </a:cubicBezTo>
                  <a:cubicBezTo>
                    <a:pt x="2098" y="1171"/>
                    <a:pt x="2098" y="1171"/>
                    <a:pt x="2098" y="1171"/>
                  </a:cubicBezTo>
                  <a:cubicBezTo>
                    <a:pt x="2205" y="1139"/>
                    <a:pt x="2343" y="1097"/>
                    <a:pt x="2450" y="1065"/>
                  </a:cubicBezTo>
                  <a:cubicBezTo>
                    <a:pt x="2748" y="990"/>
                    <a:pt x="2748" y="990"/>
                    <a:pt x="2748" y="990"/>
                  </a:cubicBezTo>
                  <a:cubicBezTo>
                    <a:pt x="2854" y="969"/>
                    <a:pt x="2993" y="937"/>
                    <a:pt x="3099" y="916"/>
                  </a:cubicBezTo>
                  <a:cubicBezTo>
                    <a:pt x="3408" y="863"/>
                    <a:pt x="3408" y="863"/>
                    <a:pt x="3408" y="863"/>
                  </a:cubicBezTo>
                  <a:cubicBezTo>
                    <a:pt x="3515" y="841"/>
                    <a:pt x="3653" y="820"/>
                    <a:pt x="3760" y="809"/>
                  </a:cubicBezTo>
                  <a:cubicBezTo>
                    <a:pt x="4090" y="767"/>
                    <a:pt x="4090" y="767"/>
                    <a:pt x="4090" y="767"/>
                  </a:cubicBezTo>
                  <a:cubicBezTo>
                    <a:pt x="4196" y="756"/>
                    <a:pt x="4335" y="746"/>
                    <a:pt x="4431" y="735"/>
                  </a:cubicBezTo>
                  <a:cubicBezTo>
                    <a:pt x="4761" y="714"/>
                    <a:pt x="4761" y="714"/>
                    <a:pt x="4761" y="714"/>
                  </a:cubicBezTo>
                  <a:cubicBezTo>
                    <a:pt x="4857" y="703"/>
                    <a:pt x="4984" y="703"/>
                    <a:pt x="5091" y="692"/>
                  </a:cubicBezTo>
                  <a:cubicBezTo>
                    <a:pt x="5411" y="692"/>
                    <a:pt x="5411" y="692"/>
                    <a:pt x="5411" y="692"/>
                  </a:cubicBezTo>
                  <a:cubicBezTo>
                    <a:pt x="5506" y="692"/>
                    <a:pt x="5634" y="692"/>
                    <a:pt x="5730" y="692"/>
                  </a:cubicBezTo>
                  <a:cubicBezTo>
                    <a:pt x="6050" y="692"/>
                    <a:pt x="6050" y="692"/>
                    <a:pt x="6050" y="692"/>
                  </a:cubicBezTo>
                  <a:cubicBezTo>
                    <a:pt x="6145" y="692"/>
                    <a:pt x="6273" y="703"/>
                    <a:pt x="6369" y="703"/>
                  </a:cubicBezTo>
                  <a:cubicBezTo>
                    <a:pt x="6689" y="724"/>
                    <a:pt x="6689" y="724"/>
                    <a:pt x="6689" y="724"/>
                  </a:cubicBezTo>
                  <a:cubicBezTo>
                    <a:pt x="6784" y="735"/>
                    <a:pt x="6912" y="746"/>
                    <a:pt x="7008" y="756"/>
                  </a:cubicBezTo>
                  <a:cubicBezTo>
                    <a:pt x="7317" y="788"/>
                    <a:pt x="7317" y="788"/>
                    <a:pt x="7317" y="788"/>
                  </a:cubicBezTo>
                  <a:cubicBezTo>
                    <a:pt x="7413" y="799"/>
                    <a:pt x="7541" y="820"/>
                    <a:pt x="7636" y="831"/>
                  </a:cubicBezTo>
                  <a:cubicBezTo>
                    <a:pt x="7945" y="884"/>
                    <a:pt x="7945" y="884"/>
                    <a:pt x="7945" y="884"/>
                  </a:cubicBezTo>
                  <a:cubicBezTo>
                    <a:pt x="8041" y="895"/>
                    <a:pt x="8169" y="927"/>
                    <a:pt x="8275" y="937"/>
                  </a:cubicBezTo>
                  <a:cubicBezTo>
                    <a:pt x="8574" y="1012"/>
                    <a:pt x="8574" y="1012"/>
                    <a:pt x="8574" y="1012"/>
                  </a:cubicBezTo>
                  <a:cubicBezTo>
                    <a:pt x="8670" y="1033"/>
                    <a:pt x="8808" y="1065"/>
                    <a:pt x="8904" y="1097"/>
                  </a:cubicBezTo>
                  <a:cubicBezTo>
                    <a:pt x="9191" y="1182"/>
                    <a:pt x="9191" y="1182"/>
                    <a:pt x="9191" y="1182"/>
                  </a:cubicBezTo>
                  <a:cubicBezTo>
                    <a:pt x="9383" y="1246"/>
                    <a:pt x="9383" y="1246"/>
                    <a:pt x="9383" y="1246"/>
                  </a:cubicBezTo>
                  <a:cubicBezTo>
                    <a:pt x="9106" y="1161"/>
                    <a:pt x="9106" y="1161"/>
                    <a:pt x="9106" y="1161"/>
                  </a:cubicBezTo>
                  <a:cubicBezTo>
                    <a:pt x="5038" y="0"/>
                    <a:pt x="64" y="1406"/>
                    <a:pt x="1278" y="3376"/>
                  </a:cubicBezTo>
                  <a:cubicBezTo>
                    <a:pt x="1640" y="3961"/>
                    <a:pt x="2407" y="4036"/>
                    <a:pt x="2780" y="4589"/>
                  </a:cubicBezTo>
                  <a:cubicBezTo>
                    <a:pt x="3238" y="5239"/>
                    <a:pt x="3259" y="6048"/>
                    <a:pt x="3611" y="6730"/>
                  </a:cubicBezTo>
                  <a:cubicBezTo>
                    <a:pt x="4186" y="7890"/>
                    <a:pt x="4186" y="7890"/>
                    <a:pt x="4154" y="7954"/>
                  </a:cubicBezTo>
                  <a:cubicBezTo>
                    <a:pt x="4015" y="8252"/>
                    <a:pt x="3611" y="8093"/>
                    <a:pt x="3440" y="8348"/>
                  </a:cubicBezTo>
                  <a:cubicBezTo>
                    <a:pt x="3408" y="8402"/>
                    <a:pt x="3387" y="8508"/>
                    <a:pt x="3419" y="8572"/>
                  </a:cubicBezTo>
                  <a:cubicBezTo>
                    <a:pt x="3643" y="9104"/>
                    <a:pt x="9671" y="9967"/>
                    <a:pt x="10597" y="7869"/>
                  </a:cubicBezTo>
                  <a:cubicBezTo>
                    <a:pt x="10768" y="7486"/>
                    <a:pt x="10597" y="7081"/>
                    <a:pt x="10714" y="6698"/>
                  </a:cubicBezTo>
                  <a:cubicBezTo>
                    <a:pt x="11023" y="5633"/>
                    <a:pt x="11023" y="5633"/>
                    <a:pt x="11098" y="5239"/>
                  </a:cubicBezTo>
                  <a:cubicBezTo>
                    <a:pt x="11130" y="5079"/>
                    <a:pt x="11162" y="4866"/>
                    <a:pt x="11162" y="4866"/>
                  </a:cubicBezTo>
                  <a:cubicBezTo>
                    <a:pt x="11258" y="4174"/>
                    <a:pt x="11300" y="3184"/>
                    <a:pt x="11268" y="2982"/>
                  </a:cubicBezTo>
                  <a:cubicBezTo>
                    <a:pt x="11289" y="3141"/>
                    <a:pt x="11289" y="3141"/>
                    <a:pt x="11289" y="3141"/>
                  </a:cubicBezTo>
                  <a:cubicBezTo>
                    <a:pt x="11289" y="3173"/>
                    <a:pt x="11289" y="3173"/>
                    <a:pt x="11289" y="3173"/>
                  </a:cubicBezTo>
                </a:path>
              </a:pathLst>
            </a:custGeom>
            <a:solidFill>
              <a:srgbClr val="FF9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868" name="Freeform 133"/>
            <p:cNvSpPr>
              <a:spLocks noChangeAspect="1"/>
            </p:cNvSpPr>
            <p:nvPr/>
          </p:nvSpPr>
          <p:spPr bwMode="auto">
            <a:xfrm>
              <a:off x="2168" y="1579"/>
              <a:ext cx="1300" cy="1123"/>
            </a:xfrm>
            <a:custGeom>
              <a:avLst/>
              <a:gdLst>
                <a:gd name="T0" fmla="*/ 10290 w 10833"/>
                <a:gd name="T1" fmla="*/ 8305 h 9359"/>
                <a:gd name="T2" fmla="*/ 9833 w 10833"/>
                <a:gd name="T3" fmla="*/ 8603 h 9359"/>
                <a:gd name="T4" fmla="*/ 9322 w 10833"/>
                <a:gd name="T5" fmla="*/ 8826 h 9359"/>
                <a:gd name="T6" fmla="*/ 8769 w 10833"/>
                <a:gd name="T7" fmla="*/ 9007 h 9359"/>
                <a:gd name="T8" fmla="*/ 8173 w 10833"/>
                <a:gd name="T9" fmla="*/ 9146 h 9359"/>
                <a:gd name="T10" fmla="*/ 7555 w 10833"/>
                <a:gd name="T11" fmla="*/ 9252 h 9359"/>
                <a:gd name="T12" fmla="*/ 6928 w 10833"/>
                <a:gd name="T13" fmla="*/ 9316 h 9359"/>
                <a:gd name="T14" fmla="*/ 6310 w 10833"/>
                <a:gd name="T15" fmla="*/ 9348 h 9359"/>
                <a:gd name="T16" fmla="*/ 5704 w 10833"/>
                <a:gd name="T17" fmla="*/ 9359 h 9359"/>
                <a:gd name="T18" fmla="*/ 5097 w 10833"/>
                <a:gd name="T19" fmla="*/ 9338 h 9359"/>
                <a:gd name="T20" fmla="*/ 4501 w 10833"/>
                <a:gd name="T21" fmla="*/ 9295 h 9359"/>
                <a:gd name="T22" fmla="*/ 3916 w 10833"/>
                <a:gd name="T23" fmla="*/ 9231 h 9359"/>
                <a:gd name="T24" fmla="*/ 3331 w 10833"/>
                <a:gd name="T25" fmla="*/ 9125 h 9359"/>
                <a:gd name="T26" fmla="*/ 2745 w 10833"/>
                <a:gd name="T27" fmla="*/ 8986 h 9359"/>
                <a:gd name="T28" fmla="*/ 2192 w 10833"/>
                <a:gd name="T29" fmla="*/ 8795 h 9359"/>
                <a:gd name="T30" fmla="*/ 1660 w 10833"/>
                <a:gd name="T31" fmla="*/ 8539 h 9359"/>
                <a:gd name="T32" fmla="*/ 1011 w 10833"/>
                <a:gd name="T33" fmla="*/ 8017 h 9359"/>
                <a:gd name="T34" fmla="*/ 766 w 10833"/>
                <a:gd name="T35" fmla="*/ 7570 h 9359"/>
                <a:gd name="T36" fmla="*/ 681 w 10833"/>
                <a:gd name="T37" fmla="*/ 7187 h 9359"/>
                <a:gd name="T38" fmla="*/ 660 w 10833"/>
                <a:gd name="T39" fmla="*/ 6857 h 9359"/>
                <a:gd name="T40" fmla="*/ 606 w 10833"/>
                <a:gd name="T41" fmla="*/ 6484 h 9359"/>
                <a:gd name="T42" fmla="*/ 500 w 10833"/>
                <a:gd name="T43" fmla="*/ 6058 h 9359"/>
                <a:gd name="T44" fmla="*/ 404 w 10833"/>
                <a:gd name="T45" fmla="*/ 5643 h 9359"/>
                <a:gd name="T46" fmla="*/ 340 w 10833"/>
                <a:gd name="T47" fmla="*/ 5249 h 9359"/>
                <a:gd name="T48" fmla="*/ 276 w 10833"/>
                <a:gd name="T49" fmla="*/ 4866 h 9359"/>
                <a:gd name="T50" fmla="*/ 234 w 10833"/>
                <a:gd name="T51" fmla="*/ 4504 h 9359"/>
                <a:gd name="T52" fmla="*/ 202 w 10833"/>
                <a:gd name="T53" fmla="*/ 4153 h 9359"/>
                <a:gd name="T54" fmla="*/ 181 w 10833"/>
                <a:gd name="T55" fmla="*/ 3812 h 9359"/>
                <a:gd name="T56" fmla="*/ 170 w 10833"/>
                <a:gd name="T57" fmla="*/ 3482 h 9359"/>
                <a:gd name="T58" fmla="*/ 159 w 10833"/>
                <a:gd name="T59" fmla="*/ 3173 h 9359"/>
                <a:gd name="T60" fmla="*/ 159 w 10833"/>
                <a:gd name="T61" fmla="*/ 2875 h 9359"/>
                <a:gd name="T62" fmla="*/ 394 w 10833"/>
                <a:gd name="T63" fmla="*/ 2087 h 9359"/>
                <a:gd name="T64" fmla="*/ 841 w 10833"/>
                <a:gd name="T65" fmla="*/ 1597 h 9359"/>
                <a:gd name="T66" fmla="*/ 1394 w 10833"/>
                <a:gd name="T67" fmla="*/ 1246 h 9359"/>
                <a:gd name="T68" fmla="*/ 1990 w 10833"/>
                <a:gd name="T69" fmla="*/ 980 h 9359"/>
                <a:gd name="T70" fmla="*/ 2607 w 10833"/>
                <a:gd name="T71" fmla="*/ 778 h 9359"/>
                <a:gd name="T72" fmla="*/ 3256 w 10833"/>
                <a:gd name="T73" fmla="*/ 629 h 9359"/>
                <a:gd name="T74" fmla="*/ 3916 w 10833"/>
                <a:gd name="T75" fmla="*/ 522 h 9359"/>
                <a:gd name="T76" fmla="*/ 4586 w 10833"/>
                <a:gd name="T77" fmla="*/ 448 h 9359"/>
                <a:gd name="T78" fmla="*/ 5246 w 10833"/>
                <a:gd name="T79" fmla="*/ 405 h 9359"/>
                <a:gd name="T80" fmla="*/ 5885 w 10833"/>
                <a:gd name="T81" fmla="*/ 405 h 9359"/>
                <a:gd name="T82" fmla="*/ 6523 w 10833"/>
                <a:gd name="T83" fmla="*/ 416 h 9359"/>
                <a:gd name="T84" fmla="*/ 7162 w 10833"/>
                <a:gd name="T85" fmla="*/ 469 h 9359"/>
                <a:gd name="T86" fmla="*/ 7790 w 10833"/>
                <a:gd name="T87" fmla="*/ 543 h 9359"/>
                <a:gd name="T88" fmla="*/ 8258 w 10833"/>
                <a:gd name="T89" fmla="*/ 618 h 9359"/>
                <a:gd name="T90" fmla="*/ 1319 w 10833"/>
                <a:gd name="T91" fmla="*/ 3163 h 9359"/>
                <a:gd name="T92" fmla="*/ 3905 w 10833"/>
                <a:gd name="T93" fmla="*/ 7623 h 9359"/>
                <a:gd name="T94" fmla="*/ 3267 w 10833"/>
                <a:gd name="T95" fmla="*/ 8220 h 9359"/>
                <a:gd name="T96" fmla="*/ 10812 w 10833"/>
                <a:gd name="T97" fmla="*/ 7506 h 9359"/>
                <a:gd name="T98" fmla="*/ 10791 w 10833"/>
                <a:gd name="T99" fmla="*/ 7613 h 935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0833"/>
                <a:gd name="T151" fmla="*/ 0 h 9359"/>
                <a:gd name="T152" fmla="*/ 10833 w 10833"/>
                <a:gd name="T153" fmla="*/ 9359 h 9359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0833" h="9359">
                  <a:moveTo>
                    <a:pt x="10663" y="7900"/>
                  </a:moveTo>
                  <a:cubicBezTo>
                    <a:pt x="10514" y="8103"/>
                    <a:pt x="10482" y="8134"/>
                    <a:pt x="10290" y="8305"/>
                  </a:cubicBezTo>
                  <a:cubicBezTo>
                    <a:pt x="10109" y="8443"/>
                    <a:pt x="10109" y="8443"/>
                    <a:pt x="10109" y="8443"/>
                  </a:cubicBezTo>
                  <a:cubicBezTo>
                    <a:pt x="10024" y="8496"/>
                    <a:pt x="9918" y="8560"/>
                    <a:pt x="9833" y="8603"/>
                  </a:cubicBezTo>
                  <a:cubicBezTo>
                    <a:pt x="9609" y="8709"/>
                    <a:pt x="9609" y="8709"/>
                    <a:pt x="9609" y="8709"/>
                  </a:cubicBezTo>
                  <a:cubicBezTo>
                    <a:pt x="9524" y="8752"/>
                    <a:pt x="9407" y="8795"/>
                    <a:pt x="9322" y="8826"/>
                  </a:cubicBezTo>
                  <a:cubicBezTo>
                    <a:pt x="9067" y="8922"/>
                    <a:pt x="9067" y="8922"/>
                    <a:pt x="9067" y="8922"/>
                  </a:cubicBezTo>
                  <a:cubicBezTo>
                    <a:pt x="8971" y="8944"/>
                    <a:pt x="8854" y="8986"/>
                    <a:pt x="8769" y="9007"/>
                  </a:cubicBezTo>
                  <a:cubicBezTo>
                    <a:pt x="8481" y="9082"/>
                    <a:pt x="8481" y="9082"/>
                    <a:pt x="8481" y="9082"/>
                  </a:cubicBezTo>
                  <a:cubicBezTo>
                    <a:pt x="8396" y="9103"/>
                    <a:pt x="8268" y="9125"/>
                    <a:pt x="8173" y="9146"/>
                  </a:cubicBezTo>
                  <a:cubicBezTo>
                    <a:pt x="7875" y="9199"/>
                    <a:pt x="7875" y="9199"/>
                    <a:pt x="7875" y="9199"/>
                  </a:cubicBezTo>
                  <a:cubicBezTo>
                    <a:pt x="7779" y="9210"/>
                    <a:pt x="7651" y="9231"/>
                    <a:pt x="7555" y="9252"/>
                  </a:cubicBezTo>
                  <a:cubicBezTo>
                    <a:pt x="7247" y="9284"/>
                    <a:pt x="7247" y="9284"/>
                    <a:pt x="7247" y="9284"/>
                  </a:cubicBezTo>
                  <a:cubicBezTo>
                    <a:pt x="7151" y="9295"/>
                    <a:pt x="7023" y="9306"/>
                    <a:pt x="6928" y="9316"/>
                  </a:cubicBezTo>
                  <a:cubicBezTo>
                    <a:pt x="6619" y="9338"/>
                    <a:pt x="6619" y="9338"/>
                    <a:pt x="6619" y="9338"/>
                  </a:cubicBezTo>
                  <a:cubicBezTo>
                    <a:pt x="6523" y="9338"/>
                    <a:pt x="6406" y="9348"/>
                    <a:pt x="6310" y="9348"/>
                  </a:cubicBezTo>
                  <a:cubicBezTo>
                    <a:pt x="6002" y="9359"/>
                    <a:pt x="6002" y="9359"/>
                    <a:pt x="6002" y="9359"/>
                  </a:cubicBezTo>
                  <a:cubicBezTo>
                    <a:pt x="5917" y="9359"/>
                    <a:pt x="5800" y="9359"/>
                    <a:pt x="5704" y="9359"/>
                  </a:cubicBezTo>
                  <a:cubicBezTo>
                    <a:pt x="5406" y="9359"/>
                    <a:pt x="5406" y="9359"/>
                    <a:pt x="5406" y="9359"/>
                  </a:cubicBezTo>
                  <a:cubicBezTo>
                    <a:pt x="5310" y="9348"/>
                    <a:pt x="5193" y="9348"/>
                    <a:pt x="5097" y="9338"/>
                  </a:cubicBezTo>
                  <a:cubicBezTo>
                    <a:pt x="4799" y="9327"/>
                    <a:pt x="4799" y="9327"/>
                    <a:pt x="4799" y="9327"/>
                  </a:cubicBezTo>
                  <a:cubicBezTo>
                    <a:pt x="4714" y="9316"/>
                    <a:pt x="4597" y="9306"/>
                    <a:pt x="4501" y="9295"/>
                  </a:cubicBezTo>
                  <a:cubicBezTo>
                    <a:pt x="4214" y="9263"/>
                    <a:pt x="4214" y="9263"/>
                    <a:pt x="4214" y="9263"/>
                  </a:cubicBezTo>
                  <a:cubicBezTo>
                    <a:pt x="4118" y="9252"/>
                    <a:pt x="4001" y="9242"/>
                    <a:pt x="3916" y="9231"/>
                  </a:cubicBezTo>
                  <a:cubicBezTo>
                    <a:pt x="3618" y="9178"/>
                    <a:pt x="3618" y="9178"/>
                    <a:pt x="3618" y="9178"/>
                  </a:cubicBezTo>
                  <a:cubicBezTo>
                    <a:pt x="3533" y="9167"/>
                    <a:pt x="3416" y="9146"/>
                    <a:pt x="3331" y="9125"/>
                  </a:cubicBezTo>
                  <a:cubicBezTo>
                    <a:pt x="3043" y="9061"/>
                    <a:pt x="3043" y="9061"/>
                    <a:pt x="3043" y="9061"/>
                  </a:cubicBezTo>
                  <a:cubicBezTo>
                    <a:pt x="2958" y="9039"/>
                    <a:pt x="2841" y="9007"/>
                    <a:pt x="2745" y="8986"/>
                  </a:cubicBezTo>
                  <a:cubicBezTo>
                    <a:pt x="2479" y="8901"/>
                    <a:pt x="2479" y="8901"/>
                    <a:pt x="2479" y="8901"/>
                  </a:cubicBezTo>
                  <a:cubicBezTo>
                    <a:pt x="2384" y="8869"/>
                    <a:pt x="2277" y="8826"/>
                    <a:pt x="2192" y="8795"/>
                  </a:cubicBezTo>
                  <a:cubicBezTo>
                    <a:pt x="1937" y="8688"/>
                    <a:pt x="1937" y="8688"/>
                    <a:pt x="1937" y="8688"/>
                  </a:cubicBezTo>
                  <a:cubicBezTo>
                    <a:pt x="1851" y="8645"/>
                    <a:pt x="1734" y="8592"/>
                    <a:pt x="1660" y="8539"/>
                  </a:cubicBezTo>
                  <a:cubicBezTo>
                    <a:pt x="1436" y="8401"/>
                    <a:pt x="1436" y="8401"/>
                    <a:pt x="1436" y="8401"/>
                  </a:cubicBezTo>
                  <a:cubicBezTo>
                    <a:pt x="1202" y="8220"/>
                    <a:pt x="1160" y="8198"/>
                    <a:pt x="1011" y="8017"/>
                  </a:cubicBezTo>
                  <a:cubicBezTo>
                    <a:pt x="894" y="7858"/>
                    <a:pt x="894" y="7858"/>
                    <a:pt x="894" y="7858"/>
                  </a:cubicBezTo>
                  <a:cubicBezTo>
                    <a:pt x="851" y="7772"/>
                    <a:pt x="798" y="7655"/>
                    <a:pt x="766" y="7570"/>
                  </a:cubicBezTo>
                  <a:cubicBezTo>
                    <a:pt x="713" y="7400"/>
                    <a:pt x="713" y="7400"/>
                    <a:pt x="713" y="7400"/>
                  </a:cubicBezTo>
                  <a:cubicBezTo>
                    <a:pt x="713" y="7336"/>
                    <a:pt x="692" y="7251"/>
                    <a:pt x="681" y="7187"/>
                  </a:cubicBezTo>
                  <a:cubicBezTo>
                    <a:pt x="670" y="7017"/>
                    <a:pt x="670" y="7017"/>
                    <a:pt x="670" y="7017"/>
                  </a:cubicBezTo>
                  <a:cubicBezTo>
                    <a:pt x="670" y="6974"/>
                    <a:pt x="670" y="6899"/>
                    <a:pt x="660" y="6857"/>
                  </a:cubicBezTo>
                  <a:cubicBezTo>
                    <a:pt x="649" y="6729"/>
                    <a:pt x="649" y="6729"/>
                    <a:pt x="649" y="6729"/>
                  </a:cubicBezTo>
                  <a:cubicBezTo>
                    <a:pt x="638" y="6655"/>
                    <a:pt x="628" y="6548"/>
                    <a:pt x="606" y="6484"/>
                  </a:cubicBezTo>
                  <a:cubicBezTo>
                    <a:pt x="553" y="6261"/>
                    <a:pt x="553" y="6261"/>
                    <a:pt x="553" y="6261"/>
                  </a:cubicBezTo>
                  <a:cubicBezTo>
                    <a:pt x="532" y="6207"/>
                    <a:pt x="511" y="6122"/>
                    <a:pt x="500" y="6058"/>
                  </a:cubicBezTo>
                  <a:cubicBezTo>
                    <a:pt x="457" y="5845"/>
                    <a:pt x="457" y="5845"/>
                    <a:pt x="457" y="5845"/>
                  </a:cubicBezTo>
                  <a:cubicBezTo>
                    <a:pt x="436" y="5782"/>
                    <a:pt x="425" y="5707"/>
                    <a:pt x="404" y="5643"/>
                  </a:cubicBezTo>
                  <a:cubicBezTo>
                    <a:pt x="372" y="5441"/>
                    <a:pt x="372" y="5441"/>
                    <a:pt x="372" y="5441"/>
                  </a:cubicBezTo>
                  <a:cubicBezTo>
                    <a:pt x="362" y="5388"/>
                    <a:pt x="340" y="5302"/>
                    <a:pt x="340" y="5249"/>
                  </a:cubicBezTo>
                  <a:cubicBezTo>
                    <a:pt x="308" y="5058"/>
                    <a:pt x="308" y="5058"/>
                    <a:pt x="308" y="5058"/>
                  </a:cubicBezTo>
                  <a:cubicBezTo>
                    <a:pt x="298" y="5004"/>
                    <a:pt x="287" y="4919"/>
                    <a:pt x="276" y="4866"/>
                  </a:cubicBezTo>
                  <a:cubicBezTo>
                    <a:pt x="255" y="4685"/>
                    <a:pt x="255" y="4685"/>
                    <a:pt x="255" y="4685"/>
                  </a:cubicBezTo>
                  <a:cubicBezTo>
                    <a:pt x="245" y="4632"/>
                    <a:pt x="234" y="4557"/>
                    <a:pt x="234" y="4504"/>
                  </a:cubicBezTo>
                  <a:cubicBezTo>
                    <a:pt x="213" y="4323"/>
                    <a:pt x="213" y="4323"/>
                    <a:pt x="213" y="4323"/>
                  </a:cubicBezTo>
                  <a:cubicBezTo>
                    <a:pt x="213" y="4270"/>
                    <a:pt x="202" y="4195"/>
                    <a:pt x="202" y="4153"/>
                  </a:cubicBezTo>
                  <a:cubicBezTo>
                    <a:pt x="191" y="3972"/>
                    <a:pt x="191" y="3972"/>
                    <a:pt x="191" y="3972"/>
                  </a:cubicBezTo>
                  <a:cubicBezTo>
                    <a:pt x="181" y="3929"/>
                    <a:pt x="181" y="3855"/>
                    <a:pt x="181" y="3812"/>
                  </a:cubicBezTo>
                  <a:cubicBezTo>
                    <a:pt x="170" y="3642"/>
                    <a:pt x="170" y="3642"/>
                    <a:pt x="170" y="3642"/>
                  </a:cubicBezTo>
                  <a:cubicBezTo>
                    <a:pt x="170" y="3599"/>
                    <a:pt x="170" y="3535"/>
                    <a:pt x="170" y="3482"/>
                  </a:cubicBezTo>
                  <a:cubicBezTo>
                    <a:pt x="159" y="3322"/>
                    <a:pt x="159" y="3322"/>
                    <a:pt x="159" y="3322"/>
                  </a:cubicBezTo>
                  <a:cubicBezTo>
                    <a:pt x="159" y="3280"/>
                    <a:pt x="159" y="3216"/>
                    <a:pt x="159" y="3173"/>
                  </a:cubicBezTo>
                  <a:cubicBezTo>
                    <a:pt x="159" y="3024"/>
                    <a:pt x="159" y="3024"/>
                    <a:pt x="159" y="3024"/>
                  </a:cubicBezTo>
                  <a:cubicBezTo>
                    <a:pt x="159" y="2971"/>
                    <a:pt x="159" y="2918"/>
                    <a:pt x="159" y="2875"/>
                  </a:cubicBezTo>
                  <a:cubicBezTo>
                    <a:pt x="170" y="2705"/>
                    <a:pt x="170" y="2705"/>
                    <a:pt x="170" y="2705"/>
                  </a:cubicBezTo>
                  <a:cubicBezTo>
                    <a:pt x="223" y="2428"/>
                    <a:pt x="245" y="2343"/>
                    <a:pt x="394" y="2087"/>
                  </a:cubicBezTo>
                  <a:cubicBezTo>
                    <a:pt x="511" y="1927"/>
                    <a:pt x="511" y="1927"/>
                    <a:pt x="511" y="1927"/>
                  </a:cubicBezTo>
                  <a:cubicBezTo>
                    <a:pt x="692" y="1725"/>
                    <a:pt x="702" y="1715"/>
                    <a:pt x="841" y="1597"/>
                  </a:cubicBezTo>
                  <a:cubicBezTo>
                    <a:pt x="1032" y="1459"/>
                    <a:pt x="1032" y="1459"/>
                    <a:pt x="1032" y="1459"/>
                  </a:cubicBezTo>
                  <a:cubicBezTo>
                    <a:pt x="1138" y="1395"/>
                    <a:pt x="1277" y="1299"/>
                    <a:pt x="1394" y="1246"/>
                  </a:cubicBezTo>
                  <a:cubicBezTo>
                    <a:pt x="1628" y="1129"/>
                    <a:pt x="1628" y="1129"/>
                    <a:pt x="1628" y="1129"/>
                  </a:cubicBezTo>
                  <a:cubicBezTo>
                    <a:pt x="1734" y="1076"/>
                    <a:pt x="1873" y="1023"/>
                    <a:pt x="1990" y="980"/>
                  </a:cubicBezTo>
                  <a:cubicBezTo>
                    <a:pt x="2256" y="884"/>
                    <a:pt x="2256" y="884"/>
                    <a:pt x="2256" y="884"/>
                  </a:cubicBezTo>
                  <a:cubicBezTo>
                    <a:pt x="2362" y="852"/>
                    <a:pt x="2501" y="810"/>
                    <a:pt x="2607" y="778"/>
                  </a:cubicBezTo>
                  <a:cubicBezTo>
                    <a:pt x="2905" y="703"/>
                    <a:pt x="2905" y="703"/>
                    <a:pt x="2905" y="703"/>
                  </a:cubicBezTo>
                  <a:cubicBezTo>
                    <a:pt x="3011" y="682"/>
                    <a:pt x="3150" y="650"/>
                    <a:pt x="3256" y="629"/>
                  </a:cubicBezTo>
                  <a:cubicBezTo>
                    <a:pt x="3565" y="575"/>
                    <a:pt x="3565" y="575"/>
                    <a:pt x="3565" y="575"/>
                  </a:cubicBezTo>
                  <a:cubicBezTo>
                    <a:pt x="3671" y="554"/>
                    <a:pt x="3810" y="533"/>
                    <a:pt x="3916" y="522"/>
                  </a:cubicBezTo>
                  <a:cubicBezTo>
                    <a:pt x="4246" y="480"/>
                    <a:pt x="4246" y="480"/>
                    <a:pt x="4246" y="480"/>
                  </a:cubicBezTo>
                  <a:cubicBezTo>
                    <a:pt x="4352" y="469"/>
                    <a:pt x="4491" y="458"/>
                    <a:pt x="4586" y="448"/>
                  </a:cubicBezTo>
                  <a:cubicBezTo>
                    <a:pt x="4916" y="426"/>
                    <a:pt x="4916" y="426"/>
                    <a:pt x="4916" y="426"/>
                  </a:cubicBezTo>
                  <a:cubicBezTo>
                    <a:pt x="5012" y="416"/>
                    <a:pt x="5140" y="416"/>
                    <a:pt x="5246" y="405"/>
                  </a:cubicBezTo>
                  <a:cubicBezTo>
                    <a:pt x="5565" y="405"/>
                    <a:pt x="5565" y="405"/>
                    <a:pt x="5565" y="405"/>
                  </a:cubicBezTo>
                  <a:cubicBezTo>
                    <a:pt x="5661" y="405"/>
                    <a:pt x="5789" y="405"/>
                    <a:pt x="5885" y="405"/>
                  </a:cubicBezTo>
                  <a:cubicBezTo>
                    <a:pt x="6204" y="405"/>
                    <a:pt x="6204" y="405"/>
                    <a:pt x="6204" y="405"/>
                  </a:cubicBezTo>
                  <a:cubicBezTo>
                    <a:pt x="6300" y="405"/>
                    <a:pt x="6427" y="416"/>
                    <a:pt x="6523" y="416"/>
                  </a:cubicBezTo>
                  <a:cubicBezTo>
                    <a:pt x="6842" y="437"/>
                    <a:pt x="6842" y="437"/>
                    <a:pt x="6842" y="437"/>
                  </a:cubicBezTo>
                  <a:cubicBezTo>
                    <a:pt x="6938" y="448"/>
                    <a:pt x="7066" y="458"/>
                    <a:pt x="7162" y="469"/>
                  </a:cubicBezTo>
                  <a:cubicBezTo>
                    <a:pt x="7470" y="501"/>
                    <a:pt x="7470" y="501"/>
                    <a:pt x="7470" y="501"/>
                  </a:cubicBezTo>
                  <a:cubicBezTo>
                    <a:pt x="7566" y="512"/>
                    <a:pt x="7694" y="533"/>
                    <a:pt x="7790" y="543"/>
                  </a:cubicBezTo>
                  <a:cubicBezTo>
                    <a:pt x="8098" y="597"/>
                    <a:pt x="8098" y="597"/>
                    <a:pt x="8098" y="597"/>
                  </a:cubicBezTo>
                  <a:cubicBezTo>
                    <a:pt x="8258" y="618"/>
                    <a:pt x="8258" y="618"/>
                    <a:pt x="8258" y="618"/>
                  </a:cubicBezTo>
                  <a:cubicBezTo>
                    <a:pt x="7949" y="565"/>
                    <a:pt x="7949" y="565"/>
                    <a:pt x="7949" y="565"/>
                  </a:cubicBezTo>
                  <a:cubicBezTo>
                    <a:pt x="4001" y="0"/>
                    <a:pt x="0" y="1182"/>
                    <a:pt x="1319" y="3163"/>
                  </a:cubicBezTo>
                  <a:cubicBezTo>
                    <a:pt x="1639" y="3652"/>
                    <a:pt x="2309" y="3727"/>
                    <a:pt x="2607" y="4238"/>
                  </a:cubicBezTo>
                  <a:cubicBezTo>
                    <a:pt x="2618" y="4270"/>
                    <a:pt x="3937" y="7549"/>
                    <a:pt x="3905" y="7623"/>
                  </a:cubicBezTo>
                  <a:cubicBezTo>
                    <a:pt x="3778" y="7890"/>
                    <a:pt x="3416" y="7783"/>
                    <a:pt x="3277" y="8017"/>
                  </a:cubicBezTo>
                  <a:cubicBezTo>
                    <a:pt x="3246" y="8071"/>
                    <a:pt x="3246" y="8166"/>
                    <a:pt x="3267" y="8220"/>
                  </a:cubicBezTo>
                  <a:cubicBezTo>
                    <a:pt x="3384" y="8539"/>
                    <a:pt x="4884" y="9220"/>
                    <a:pt x="7726" y="8944"/>
                  </a:cubicBezTo>
                  <a:cubicBezTo>
                    <a:pt x="8503" y="8869"/>
                    <a:pt x="10365" y="8582"/>
                    <a:pt x="10812" y="7506"/>
                  </a:cubicBezTo>
                  <a:cubicBezTo>
                    <a:pt x="10812" y="7496"/>
                    <a:pt x="10822" y="7474"/>
                    <a:pt x="10833" y="7453"/>
                  </a:cubicBezTo>
                  <a:cubicBezTo>
                    <a:pt x="10791" y="7613"/>
                    <a:pt x="10791" y="7613"/>
                    <a:pt x="10791" y="7613"/>
                  </a:cubicBezTo>
                  <a:cubicBezTo>
                    <a:pt x="10759" y="7709"/>
                    <a:pt x="10716" y="7826"/>
                    <a:pt x="10663" y="7900"/>
                  </a:cubicBezTo>
                </a:path>
              </a:pathLst>
            </a:custGeom>
            <a:solidFill>
              <a:srgbClr val="FF9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869" name="Freeform 134"/>
            <p:cNvSpPr>
              <a:spLocks noChangeAspect="1"/>
            </p:cNvSpPr>
            <p:nvPr/>
          </p:nvSpPr>
          <p:spPr bwMode="auto">
            <a:xfrm>
              <a:off x="3475" y="1954"/>
              <a:ext cx="66" cy="445"/>
            </a:xfrm>
            <a:custGeom>
              <a:avLst/>
              <a:gdLst>
                <a:gd name="T0" fmla="*/ 540 w 550"/>
                <a:gd name="T1" fmla="*/ 75 h 3709"/>
                <a:gd name="T2" fmla="*/ 540 w 550"/>
                <a:gd name="T3" fmla="*/ 383 h 3709"/>
                <a:gd name="T4" fmla="*/ 529 w 550"/>
                <a:gd name="T5" fmla="*/ 542 h 3709"/>
                <a:gd name="T6" fmla="*/ 519 w 550"/>
                <a:gd name="T7" fmla="*/ 702 h 3709"/>
                <a:gd name="T8" fmla="*/ 508 w 550"/>
                <a:gd name="T9" fmla="*/ 872 h 3709"/>
                <a:gd name="T10" fmla="*/ 498 w 550"/>
                <a:gd name="T11" fmla="*/ 1042 h 3709"/>
                <a:gd name="T12" fmla="*/ 487 w 550"/>
                <a:gd name="T13" fmla="*/ 1222 h 3709"/>
                <a:gd name="T14" fmla="*/ 466 w 550"/>
                <a:gd name="T15" fmla="*/ 1392 h 3709"/>
                <a:gd name="T16" fmla="*/ 445 w 550"/>
                <a:gd name="T17" fmla="*/ 1573 h 3709"/>
                <a:gd name="T18" fmla="*/ 424 w 550"/>
                <a:gd name="T19" fmla="*/ 1764 h 3709"/>
                <a:gd name="T20" fmla="*/ 392 w 550"/>
                <a:gd name="T21" fmla="*/ 1956 h 3709"/>
                <a:gd name="T22" fmla="*/ 360 w 550"/>
                <a:gd name="T23" fmla="*/ 2147 h 3709"/>
                <a:gd name="T24" fmla="*/ 328 w 550"/>
                <a:gd name="T25" fmla="*/ 2338 h 3709"/>
                <a:gd name="T26" fmla="*/ 286 w 550"/>
                <a:gd name="T27" fmla="*/ 2540 h 3709"/>
                <a:gd name="T28" fmla="*/ 244 w 550"/>
                <a:gd name="T29" fmla="*/ 2742 h 3709"/>
                <a:gd name="T30" fmla="*/ 191 w 550"/>
                <a:gd name="T31" fmla="*/ 2944 h 3709"/>
                <a:gd name="T32" fmla="*/ 138 w 550"/>
                <a:gd name="T33" fmla="*/ 3156 h 3709"/>
                <a:gd name="T34" fmla="*/ 85 w 550"/>
                <a:gd name="T35" fmla="*/ 3369 h 3709"/>
                <a:gd name="T36" fmla="*/ 43 w 550"/>
                <a:gd name="T37" fmla="*/ 3549 h 3709"/>
                <a:gd name="T38" fmla="*/ 22 w 550"/>
                <a:gd name="T39" fmla="*/ 3709 h 3709"/>
                <a:gd name="T40" fmla="*/ 11 w 550"/>
                <a:gd name="T41" fmla="*/ 3624 h 3709"/>
                <a:gd name="T42" fmla="*/ 64 w 550"/>
                <a:gd name="T43" fmla="*/ 3263 h 3709"/>
                <a:gd name="T44" fmla="*/ 550 w 550"/>
                <a:gd name="T45" fmla="*/ 0 h 3709"/>
                <a:gd name="T46" fmla="*/ 540 w 550"/>
                <a:gd name="T47" fmla="*/ 75 h 3709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550"/>
                <a:gd name="T73" fmla="*/ 0 h 3709"/>
                <a:gd name="T74" fmla="*/ 550 w 550"/>
                <a:gd name="T75" fmla="*/ 3709 h 3709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550" h="3709">
                  <a:moveTo>
                    <a:pt x="540" y="75"/>
                  </a:moveTo>
                  <a:cubicBezTo>
                    <a:pt x="540" y="149"/>
                    <a:pt x="540" y="245"/>
                    <a:pt x="540" y="383"/>
                  </a:cubicBezTo>
                  <a:cubicBezTo>
                    <a:pt x="529" y="542"/>
                    <a:pt x="529" y="542"/>
                    <a:pt x="529" y="542"/>
                  </a:cubicBezTo>
                  <a:cubicBezTo>
                    <a:pt x="529" y="596"/>
                    <a:pt x="529" y="659"/>
                    <a:pt x="519" y="702"/>
                  </a:cubicBezTo>
                  <a:cubicBezTo>
                    <a:pt x="508" y="872"/>
                    <a:pt x="508" y="872"/>
                    <a:pt x="508" y="872"/>
                  </a:cubicBezTo>
                  <a:cubicBezTo>
                    <a:pt x="508" y="925"/>
                    <a:pt x="508" y="989"/>
                    <a:pt x="498" y="1042"/>
                  </a:cubicBezTo>
                  <a:cubicBezTo>
                    <a:pt x="487" y="1222"/>
                    <a:pt x="487" y="1222"/>
                    <a:pt x="487" y="1222"/>
                  </a:cubicBezTo>
                  <a:cubicBezTo>
                    <a:pt x="476" y="1276"/>
                    <a:pt x="476" y="1339"/>
                    <a:pt x="466" y="1392"/>
                  </a:cubicBezTo>
                  <a:cubicBezTo>
                    <a:pt x="445" y="1573"/>
                    <a:pt x="445" y="1573"/>
                    <a:pt x="445" y="1573"/>
                  </a:cubicBezTo>
                  <a:cubicBezTo>
                    <a:pt x="434" y="1637"/>
                    <a:pt x="434" y="1711"/>
                    <a:pt x="424" y="1764"/>
                  </a:cubicBezTo>
                  <a:cubicBezTo>
                    <a:pt x="392" y="1956"/>
                    <a:pt x="392" y="1956"/>
                    <a:pt x="392" y="1956"/>
                  </a:cubicBezTo>
                  <a:cubicBezTo>
                    <a:pt x="381" y="2009"/>
                    <a:pt x="371" y="2083"/>
                    <a:pt x="360" y="2147"/>
                  </a:cubicBezTo>
                  <a:cubicBezTo>
                    <a:pt x="328" y="2338"/>
                    <a:pt x="328" y="2338"/>
                    <a:pt x="328" y="2338"/>
                  </a:cubicBezTo>
                  <a:cubicBezTo>
                    <a:pt x="318" y="2402"/>
                    <a:pt x="297" y="2476"/>
                    <a:pt x="286" y="2540"/>
                  </a:cubicBezTo>
                  <a:cubicBezTo>
                    <a:pt x="244" y="2742"/>
                    <a:pt x="244" y="2742"/>
                    <a:pt x="244" y="2742"/>
                  </a:cubicBezTo>
                  <a:cubicBezTo>
                    <a:pt x="233" y="2806"/>
                    <a:pt x="212" y="2880"/>
                    <a:pt x="191" y="2944"/>
                  </a:cubicBezTo>
                  <a:cubicBezTo>
                    <a:pt x="138" y="3156"/>
                    <a:pt x="138" y="3156"/>
                    <a:pt x="138" y="3156"/>
                  </a:cubicBezTo>
                  <a:cubicBezTo>
                    <a:pt x="127" y="3220"/>
                    <a:pt x="106" y="3305"/>
                    <a:pt x="85" y="3369"/>
                  </a:cubicBezTo>
                  <a:cubicBezTo>
                    <a:pt x="43" y="3549"/>
                    <a:pt x="43" y="3549"/>
                    <a:pt x="43" y="3549"/>
                  </a:cubicBezTo>
                  <a:cubicBezTo>
                    <a:pt x="22" y="3709"/>
                    <a:pt x="22" y="3709"/>
                    <a:pt x="22" y="3709"/>
                  </a:cubicBezTo>
                  <a:cubicBezTo>
                    <a:pt x="11" y="3624"/>
                    <a:pt x="11" y="3624"/>
                    <a:pt x="11" y="3624"/>
                  </a:cubicBezTo>
                  <a:cubicBezTo>
                    <a:pt x="0" y="3486"/>
                    <a:pt x="0" y="3486"/>
                    <a:pt x="64" y="3263"/>
                  </a:cubicBezTo>
                  <a:cubicBezTo>
                    <a:pt x="339" y="2221"/>
                    <a:pt x="519" y="1531"/>
                    <a:pt x="550" y="0"/>
                  </a:cubicBezTo>
                  <a:cubicBezTo>
                    <a:pt x="540" y="22"/>
                    <a:pt x="540" y="54"/>
                    <a:pt x="540" y="75"/>
                  </a:cubicBezTo>
                </a:path>
              </a:pathLst>
            </a:custGeom>
            <a:solidFill>
              <a:srgbClr val="FF9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870" name="Freeform 135"/>
            <p:cNvSpPr>
              <a:spLocks noChangeAspect="1"/>
            </p:cNvSpPr>
            <p:nvPr/>
          </p:nvSpPr>
          <p:spPr bwMode="auto">
            <a:xfrm>
              <a:off x="2160" y="1617"/>
              <a:ext cx="1305" cy="1128"/>
            </a:xfrm>
            <a:custGeom>
              <a:avLst/>
              <a:gdLst>
                <a:gd name="T0" fmla="*/ 10364 w 10875"/>
                <a:gd name="T1" fmla="*/ 7993 h 9400"/>
                <a:gd name="T2" fmla="*/ 9906 w 10875"/>
                <a:gd name="T3" fmla="*/ 8292 h 9400"/>
                <a:gd name="T4" fmla="*/ 9395 w 10875"/>
                <a:gd name="T5" fmla="*/ 8516 h 9400"/>
                <a:gd name="T6" fmla="*/ 8841 w 10875"/>
                <a:gd name="T7" fmla="*/ 8697 h 9400"/>
                <a:gd name="T8" fmla="*/ 8244 w 10875"/>
                <a:gd name="T9" fmla="*/ 8835 h 9400"/>
                <a:gd name="T10" fmla="*/ 7626 w 10875"/>
                <a:gd name="T11" fmla="*/ 8942 h 9400"/>
                <a:gd name="T12" fmla="*/ 6998 w 10875"/>
                <a:gd name="T13" fmla="*/ 9006 h 9400"/>
                <a:gd name="T14" fmla="*/ 6380 w 10875"/>
                <a:gd name="T15" fmla="*/ 9038 h 9400"/>
                <a:gd name="T16" fmla="*/ 5773 w 10875"/>
                <a:gd name="T17" fmla="*/ 9048 h 9400"/>
                <a:gd name="T18" fmla="*/ 5166 w 10875"/>
                <a:gd name="T19" fmla="*/ 9027 h 9400"/>
                <a:gd name="T20" fmla="*/ 4570 w 10875"/>
                <a:gd name="T21" fmla="*/ 8984 h 9400"/>
                <a:gd name="T22" fmla="*/ 3984 w 10875"/>
                <a:gd name="T23" fmla="*/ 8921 h 9400"/>
                <a:gd name="T24" fmla="*/ 3398 w 10875"/>
                <a:gd name="T25" fmla="*/ 8814 h 9400"/>
                <a:gd name="T26" fmla="*/ 2812 w 10875"/>
                <a:gd name="T27" fmla="*/ 8675 h 9400"/>
                <a:gd name="T28" fmla="*/ 2258 w 10875"/>
                <a:gd name="T29" fmla="*/ 8484 h 9400"/>
                <a:gd name="T30" fmla="*/ 1726 w 10875"/>
                <a:gd name="T31" fmla="*/ 8228 h 9400"/>
                <a:gd name="T32" fmla="*/ 1076 w 10875"/>
                <a:gd name="T33" fmla="*/ 7706 h 9400"/>
                <a:gd name="T34" fmla="*/ 831 w 10875"/>
                <a:gd name="T35" fmla="*/ 7258 h 9400"/>
                <a:gd name="T36" fmla="*/ 746 w 10875"/>
                <a:gd name="T37" fmla="*/ 6874 h 9400"/>
                <a:gd name="T38" fmla="*/ 724 w 10875"/>
                <a:gd name="T39" fmla="*/ 6544 h 9400"/>
                <a:gd name="T40" fmla="*/ 671 w 10875"/>
                <a:gd name="T41" fmla="*/ 6171 h 9400"/>
                <a:gd name="T42" fmla="*/ 565 w 10875"/>
                <a:gd name="T43" fmla="*/ 5745 h 9400"/>
                <a:gd name="T44" fmla="*/ 469 w 10875"/>
                <a:gd name="T45" fmla="*/ 5329 h 9400"/>
                <a:gd name="T46" fmla="*/ 405 w 10875"/>
                <a:gd name="T47" fmla="*/ 4935 h 9400"/>
                <a:gd name="T48" fmla="*/ 341 w 10875"/>
                <a:gd name="T49" fmla="*/ 4551 h 9400"/>
                <a:gd name="T50" fmla="*/ 298 w 10875"/>
                <a:gd name="T51" fmla="*/ 4189 h 9400"/>
                <a:gd name="T52" fmla="*/ 266 w 10875"/>
                <a:gd name="T53" fmla="*/ 3837 h 9400"/>
                <a:gd name="T54" fmla="*/ 245 w 10875"/>
                <a:gd name="T55" fmla="*/ 3496 h 9400"/>
                <a:gd name="T56" fmla="*/ 234 w 10875"/>
                <a:gd name="T57" fmla="*/ 3165 h 9400"/>
                <a:gd name="T58" fmla="*/ 224 w 10875"/>
                <a:gd name="T59" fmla="*/ 2856 h 9400"/>
                <a:gd name="T60" fmla="*/ 224 w 10875"/>
                <a:gd name="T61" fmla="*/ 2558 h 9400"/>
                <a:gd name="T62" fmla="*/ 458 w 10875"/>
                <a:gd name="T63" fmla="*/ 1769 h 9400"/>
                <a:gd name="T64" fmla="*/ 905 w 10875"/>
                <a:gd name="T65" fmla="*/ 1279 h 9400"/>
                <a:gd name="T66" fmla="*/ 1459 w 10875"/>
                <a:gd name="T67" fmla="*/ 927 h 9400"/>
                <a:gd name="T68" fmla="*/ 2056 w 10875"/>
                <a:gd name="T69" fmla="*/ 661 h 9400"/>
                <a:gd name="T70" fmla="*/ 2674 w 10875"/>
                <a:gd name="T71" fmla="*/ 458 h 9400"/>
                <a:gd name="T72" fmla="*/ 3323 w 10875"/>
                <a:gd name="T73" fmla="*/ 309 h 9400"/>
                <a:gd name="T74" fmla="*/ 3984 w 10875"/>
                <a:gd name="T75" fmla="*/ 203 h 9400"/>
                <a:gd name="T76" fmla="*/ 4655 w 10875"/>
                <a:gd name="T77" fmla="*/ 128 h 9400"/>
                <a:gd name="T78" fmla="*/ 5315 w 10875"/>
                <a:gd name="T79" fmla="*/ 85 h 9400"/>
                <a:gd name="T80" fmla="*/ 5954 w 10875"/>
                <a:gd name="T81" fmla="*/ 85 h 9400"/>
                <a:gd name="T82" fmla="*/ 6338 w 10875"/>
                <a:gd name="T83" fmla="*/ 85 h 9400"/>
                <a:gd name="T84" fmla="*/ 1395 w 10875"/>
                <a:gd name="T85" fmla="*/ 3070 h 9400"/>
                <a:gd name="T86" fmla="*/ 2759 w 10875"/>
                <a:gd name="T87" fmla="*/ 5308 h 9400"/>
                <a:gd name="T88" fmla="*/ 3536 w 10875"/>
                <a:gd name="T89" fmla="*/ 7258 h 9400"/>
                <a:gd name="T90" fmla="*/ 2961 w 10875"/>
                <a:gd name="T91" fmla="*/ 7865 h 9400"/>
                <a:gd name="T92" fmla="*/ 10875 w 10875"/>
                <a:gd name="T93" fmla="*/ 7279 h 9400"/>
                <a:gd name="T94" fmla="*/ 10737 w 10875"/>
                <a:gd name="T95" fmla="*/ 7588 h 940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0875"/>
                <a:gd name="T145" fmla="*/ 0 h 9400"/>
                <a:gd name="T146" fmla="*/ 10875 w 10875"/>
                <a:gd name="T147" fmla="*/ 9400 h 9400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0875" h="9400">
                  <a:moveTo>
                    <a:pt x="10737" y="7588"/>
                  </a:moveTo>
                  <a:cubicBezTo>
                    <a:pt x="10588" y="7791"/>
                    <a:pt x="10556" y="7823"/>
                    <a:pt x="10364" y="7993"/>
                  </a:cubicBezTo>
                  <a:cubicBezTo>
                    <a:pt x="10183" y="8132"/>
                    <a:pt x="10183" y="8132"/>
                    <a:pt x="10183" y="8132"/>
                  </a:cubicBezTo>
                  <a:cubicBezTo>
                    <a:pt x="10098" y="8185"/>
                    <a:pt x="9991" y="8249"/>
                    <a:pt x="9906" y="8292"/>
                  </a:cubicBezTo>
                  <a:cubicBezTo>
                    <a:pt x="9682" y="8398"/>
                    <a:pt x="9682" y="8398"/>
                    <a:pt x="9682" y="8398"/>
                  </a:cubicBezTo>
                  <a:cubicBezTo>
                    <a:pt x="9597" y="8441"/>
                    <a:pt x="9480" y="8484"/>
                    <a:pt x="9395" y="8516"/>
                  </a:cubicBezTo>
                  <a:cubicBezTo>
                    <a:pt x="9139" y="8611"/>
                    <a:pt x="9139" y="8611"/>
                    <a:pt x="9139" y="8611"/>
                  </a:cubicBezTo>
                  <a:cubicBezTo>
                    <a:pt x="9043" y="8633"/>
                    <a:pt x="8926" y="8675"/>
                    <a:pt x="8841" y="8697"/>
                  </a:cubicBezTo>
                  <a:cubicBezTo>
                    <a:pt x="8553" y="8771"/>
                    <a:pt x="8553" y="8771"/>
                    <a:pt x="8553" y="8771"/>
                  </a:cubicBezTo>
                  <a:cubicBezTo>
                    <a:pt x="8468" y="8793"/>
                    <a:pt x="8340" y="8814"/>
                    <a:pt x="8244" y="8835"/>
                  </a:cubicBezTo>
                  <a:cubicBezTo>
                    <a:pt x="7946" y="8889"/>
                    <a:pt x="7946" y="8889"/>
                    <a:pt x="7946" y="8889"/>
                  </a:cubicBezTo>
                  <a:cubicBezTo>
                    <a:pt x="7850" y="8899"/>
                    <a:pt x="7722" y="8921"/>
                    <a:pt x="7626" y="8942"/>
                  </a:cubicBezTo>
                  <a:cubicBezTo>
                    <a:pt x="7318" y="8974"/>
                    <a:pt x="7318" y="8974"/>
                    <a:pt x="7318" y="8974"/>
                  </a:cubicBezTo>
                  <a:cubicBezTo>
                    <a:pt x="7222" y="8984"/>
                    <a:pt x="7094" y="8995"/>
                    <a:pt x="6998" y="9006"/>
                  </a:cubicBezTo>
                  <a:cubicBezTo>
                    <a:pt x="6689" y="9027"/>
                    <a:pt x="6689" y="9027"/>
                    <a:pt x="6689" y="9027"/>
                  </a:cubicBezTo>
                  <a:cubicBezTo>
                    <a:pt x="6593" y="9027"/>
                    <a:pt x="6476" y="9038"/>
                    <a:pt x="6380" y="9038"/>
                  </a:cubicBezTo>
                  <a:cubicBezTo>
                    <a:pt x="6071" y="9048"/>
                    <a:pt x="6071" y="9048"/>
                    <a:pt x="6071" y="9048"/>
                  </a:cubicBezTo>
                  <a:cubicBezTo>
                    <a:pt x="5986" y="9048"/>
                    <a:pt x="5869" y="9048"/>
                    <a:pt x="5773" y="9048"/>
                  </a:cubicBezTo>
                  <a:cubicBezTo>
                    <a:pt x="5475" y="9048"/>
                    <a:pt x="5475" y="9048"/>
                    <a:pt x="5475" y="9048"/>
                  </a:cubicBezTo>
                  <a:cubicBezTo>
                    <a:pt x="5379" y="9038"/>
                    <a:pt x="5262" y="9038"/>
                    <a:pt x="5166" y="9027"/>
                  </a:cubicBezTo>
                  <a:cubicBezTo>
                    <a:pt x="4868" y="9016"/>
                    <a:pt x="4868" y="9016"/>
                    <a:pt x="4868" y="9016"/>
                  </a:cubicBezTo>
                  <a:cubicBezTo>
                    <a:pt x="4783" y="9006"/>
                    <a:pt x="4665" y="8995"/>
                    <a:pt x="4570" y="8984"/>
                  </a:cubicBezTo>
                  <a:cubicBezTo>
                    <a:pt x="4282" y="8953"/>
                    <a:pt x="4282" y="8953"/>
                    <a:pt x="4282" y="8953"/>
                  </a:cubicBezTo>
                  <a:cubicBezTo>
                    <a:pt x="4186" y="8942"/>
                    <a:pt x="4069" y="8931"/>
                    <a:pt x="3984" y="8921"/>
                  </a:cubicBezTo>
                  <a:cubicBezTo>
                    <a:pt x="3685" y="8867"/>
                    <a:pt x="3685" y="8867"/>
                    <a:pt x="3685" y="8867"/>
                  </a:cubicBezTo>
                  <a:cubicBezTo>
                    <a:pt x="3600" y="8857"/>
                    <a:pt x="3483" y="8835"/>
                    <a:pt x="3398" y="8814"/>
                  </a:cubicBezTo>
                  <a:cubicBezTo>
                    <a:pt x="3110" y="8750"/>
                    <a:pt x="3110" y="8750"/>
                    <a:pt x="3110" y="8750"/>
                  </a:cubicBezTo>
                  <a:cubicBezTo>
                    <a:pt x="3025" y="8729"/>
                    <a:pt x="2908" y="8697"/>
                    <a:pt x="2812" y="8675"/>
                  </a:cubicBezTo>
                  <a:cubicBezTo>
                    <a:pt x="2546" y="8590"/>
                    <a:pt x="2546" y="8590"/>
                    <a:pt x="2546" y="8590"/>
                  </a:cubicBezTo>
                  <a:cubicBezTo>
                    <a:pt x="2450" y="8558"/>
                    <a:pt x="2343" y="8516"/>
                    <a:pt x="2258" y="8484"/>
                  </a:cubicBezTo>
                  <a:cubicBezTo>
                    <a:pt x="2003" y="8377"/>
                    <a:pt x="2003" y="8377"/>
                    <a:pt x="2003" y="8377"/>
                  </a:cubicBezTo>
                  <a:cubicBezTo>
                    <a:pt x="1917" y="8334"/>
                    <a:pt x="1800" y="8281"/>
                    <a:pt x="1726" y="8228"/>
                  </a:cubicBezTo>
                  <a:cubicBezTo>
                    <a:pt x="1502" y="8089"/>
                    <a:pt x="1502" y="8089"/>
                    <a:pt x="1502" y="8089"/>
                  </a:cubicBezTo>
                  <a:cubicBezTo>
                    <a:pt x="1268" y="7908"/>
                    <a:pt x="1225" y="7887"/>
                    <a:pt x="1076" y="7706"/>
                  </a:cubicBezTo>
                  <a:cubicBezTo>
                    <a:pt x="959" y="7546"/>
                    <a:pt x="959" y="7546"/>
                    <a:pt x="959" y="7546"/>
                  </a:cubicBezTo>
                  <a:cubicBezTo>
                    <a:pt x="916" y="7460"/>
                    <a:pt x="863" y="7343"/>
                    <a:pt x="831" y="7258"/>
                  </a:cubicBezTo>
                  <a:cubicBezTo>
                    <a:pt x="778" y="7087"/>
                    <a:pt x="778" y="7087"/>
                    <a:pt x="778" y="7087"/>
                  </a:cubicBezTo>
                  <a:cubicBezTo>
                    <a:pt x="778" y="7023"/>
                    <a:pt x="756" y="6938"/>
                    <a:pt x="746" y="6874"/>
                  </a:cubicBezTo>
                  <a:cubicBezTo>
                    <a:pt x="735" y="6704"/>
                    <a:pt x="735" y="6704"/>
                    <a:pt x="735" y="6704"/>
                  </a:cubicBezTo>
                  <a:cubicBezTo>
                    <a:pt x="735" y="6661"/>
                    <a:pt x="735" y="6587"/>
                    <a:pt x="724" y="6544"/>
                  </a:cubicBezTo>
                  <a:cubicBezTo>
                    <a:pt x="714" y="6416"/>
                    <a:pt x="714" y="6416"/>
                    <a:pt x="714" y="6416"/>
                  </a:cubicBezTo>
                  <a:cubicBezTo>
                    <a:pt x="703" y="6341"/>
                    <a:pt x="692" y="6235"/>
                    <a:pt x="671" y="6171"/>
                  </a:cubicBezTo>
                  <a:cubicBezTo>
                    <a:pt x="618" y="5947"/>
                    <a:pt x="618" y="5947"/>
                    <a:pt x="618" y="5947"/>
                  </a:cubicBezTo>
                  <a:cubicBezTo>
                    <a:pt x="597" y="5894"/>
                    <a:pt x="575" y="5809"/>
                    <a:pt x="565" y="5745"/>
                  </a:cubicBezTo>
                  <a:cubicBezTo>
                    <a:pt x="522" y="5531"/>
                    <a:pt x="522" y="5531"/>
                    <a:pt x="522" y="5531"/>
                  </a:cubicBezTo>
                  <a:cubicBezTo>
                    <a:pt x="501" y="5467"/>
                    <a:pt x="490" y="5393"/>
                    <a:pt x="469" y="5329"/>
                  </a:cubicBezTo>
                  <a:cubicBezTo>
                    <a:pt x="437" y="5126"/>
                    <a:pt x="437" y="5126"/>
                    <a:pt x="437" y="5126"/>
                  </a:cubicBezTo>
                  <a:cubicBezTo>
                    <a:pt x="426" y="5073"/>
                    <a:pt x="405" y="4988"/>
                    <a:pt x="405" y="4935"/>
                  </a:cubicBezTo>
                  <a:cubicBezTo>
                    <a:pt x="373" y="4743"/>
                    <a:pt x="373" y="4743"/>
                    <a:pt x="373" y="4743"/>
                  </a:cubicBezTo>
                  <a:cubicBezTo>
                    <a:pt x="362" y="4689"/>
                    <a:pt x="352" y="4604"/>
                    <a:pt x="341" y="4551"/>
                  </a:cubicBezTo>
                  <a:cubicBezTo>
                    <a:pt x="320" y="4370"/>
                    <a:pt x="320" y="4370"/>
                    <a:pt x="320" y="4370"/>
                  </a:cubicBezTo>
                  <a:cubicBezTo>
                    <a:pt x="309" y="4316"/>
                    <a:pt x="298" y="4242"/>
                    <a:pt x="298" y="4189"/>
                  </a:cubicBezTo>
                  <a:cubicBezTo>
                    <a:pt x="277" y="4007"/>
                    <a:pt x="277" y="4007"/>
                    <a:pt x="277" y="4007"/>
                  </a:cubicBezTo>
                  <a:cubicBezTo>
                    <a:pt x="277" y="3954"/>
                    <a:pt x="266" y="3880"/>
                    <a:pt x="266" y="3837"/>
                  </a:cubicBezTo>
                  <a:cubicBezTo>
                    <a:pt x="256" y="3656"/>
                    <a:pt x="256" y="3656"/>
                    <a:pt x="256" y="3656"/>
                  </a:cubicBezTo>
                  <a:cubicBezTo>
                    <a:pt x="245" y="3613"/>
                    <a:pt x="245" y="3538"/>
                    <a:pt x="245" y="3496"/>
                  </a:cubicBezTo>
                  <a:cubicBezTo>
                    <a:pt x="234" y="3325"/>
                    <a:pt x="234" y="3325"/>
                    <a:pt x="234" y="3325"/>
                  </a:cubicBezTo>
                  <a:cubicBezTo>
                    <a:pt x="234" y="3283"/>
                    <a:pt x="234" y="3219"/>
                    <a:pt x="234" y="3165"/>
                  </a:cubicBezTo>
                  <a:cubicBezTo>
                    <a:pt x="224" y="3006"/>
                    <a:pt x="224" y="3006"/>
                    <a:pt x="224" y="3006"/>
                  </a:cubicBezTo>
                  <a:cubicBezTo>
                    <a:pt x="224" y="2963"/>
                    <a:pt x="224" y="2899"/>
                    <a:pt x="224" y="2856"/>
                  </a:cubicBezTo>
                  <a:cubicBezTo>
                    <a:pt x="224" y="2707"/>
                    <a:pt x="224" y="2707"/>
                    <a:pt x="224" y="2707"/>
                  </a:cubicBezTo>
                  <a:cubicBezTo>
                    <a:pt x="224" y="2654"/>
                    <a:pt x="224" y="2601"/>
                    <a:pt x="224" y="2558"/>
                  </a:cubicBezTo>
                  <a:cubicBezTo>
                    <a:pt x="234" y="2387"/>
                    <a:pt x="234" y="2387"/>
                    <a:pt x="234" y="2387"/>
                  </a:cubicBezTo>
                  <a:cubicBezTo>
                    <a:pt x="288" y="2110"/>
                    <a:pt x="309" y="2025"/>
                    <a:pt x="458" y="1769"/>
                  </a:cubicBezTo>
                  <a:cubicBezTo>
                    <a:pt x="575" y="1609"/>
                    <a:pt x="575" y="1609"/>
                    <a:pt x="575" y="1609"/>
                  </a:cubicBezTo>
                  <a:cubicBezTo>
                    <a:pt x="756" y="1407"/>
                    <a:pt x="767" y="1396"/>
                    <a:pt x="905" y="1279"/>
                  </a:cubicBezTo>
                  <a:cubicBezTo>
                    <a:pt x="1097" y="1140"/>
                    <a:pt x="1097" y="1140"/>
                    <a:pt x="1097" y="1140"/>
                  </a:cubicBezTo>
                  <a:cubicBezTo>
                    <a:pt x="1204" y="1077"/>
                    <a:pt x="1342" y="981"/>
                    <a:pt x="1459" y="927"/>
                  </a:cubicBezTo>
                  <a:cubicBezTo>
                    <a:pt x="1694" y="810"/>
                    <a:pt x="1694" y="810"/>
                    <a:pt x="1694" y="810"/>
                  </a:cubicBezTo>
                  <a:cubicBezTo>
                    <a:pt x="1800" y="757"/>
                    <a:pt x="1939" y="704"/>
                    <a:pt x="2056" y="661"/>
                  </a:cubicBezTo>
                  <a:cubicBezTo>
                    <a:pt x="2322" y="565"/>
                    <a:pt x="2322" y="565"/>
                    <a:pt x="2322" y="565"/>
                  </a:cubicBezTo>
                  <a:cubicBezTo>
                    <a:pt x="2429" y="533"/>
                    <a:pt x="2567" y="490"/>
                    <a:pt x="2674" y="458"/>
                  </a:cubicBezTo>
                  <a:cubicBezTo>
                    <a:pt x="2972" y="384"/>
                    <a:pt x="2972" y="384"/>
                    <a:pt x="2972" y="384"/>
                  </a:cubicBezTo>
                  <a:cubicBezTo>
                    <a:pt x="3078" y="362"/>
                    <a:pt x="3217" y="331"/>
                    <a:pt x="3323" y="309"/>
                  </a:cubicBezTo>
                  <a:cubicBezTo>
                    <a:pt x="3632" y="256"/>
                    <a:pt x="3632" y="256"/>
                    <a:pt x="3632" y="256"/>
                  </a:cubicBezTo>
                  <a:cubicBezTo>
                    <a:pt x="3739" y="235"/>
                    <a:pt x="3877" y="213"/>
                    <a:pt x="3984" y="203"/>
                  </a:cubicBezTo>
                  <a:cubicBezTo>
                    <a:pt x="4314" y="160"/>
                    <a:pt x="4314" y="160"/>
                    <a:pt x="4314" y="160"/>
                  </a:cubicBezTo>
                  <a:cubicBezTo>
                    <a:pt x="4420" y="149"/>
                    <a:pt x="4559" y="139"/>
                    <a:pt x="4655" y="128"/>
                  </a:cubicBezTo>
                  <a:cubicBezTo>
                    <a:pt x="4985" y="107"/>
                    <a:pt x="4985" y="107"/>
                    <a:pt x="4985" y="107"/>
                  </a:cubicBezTo>
                  <a:cubicBezTo>
                    <a:pt x="5081" y="96"/>
                    <a:pt x="5209" y="96"/>
                    <a:pt x="5315" y="85"/>
                  </a:cubicBezTo>
                  <a:cubicBezTo>
                    <a:pt x="5635" y="85"/>
                    <a:pt x="5635" y="85"/>
                    <a:pt x="5635" y="85"/>
                  </a:cubicBezTo>
                  <a:cubicBezTo>
                    <a:pt x="5731" y="85"/>
                    <a:pt x="5858" y="85"/>
                    <a:pt x="5954" y="85"/>
                  </a:cubicBezTo>
                  <a:cubicBezTo>
                    <a:pt x="6274" y="85"/>
                    <a:pt x="6274" y="85"/>
                    <a:pt x="6274" y="85"/>
                  </a:cubicBezTo>
                  <a:cubicBezTo>
                    <a:pt x="6338" y="85"/>
                    <a:pt x="6338" y="85"/>
                    <a:pt x="6338" y="85"/>
                  </a:cubicBezTo>
                  <a:cubicBezTo>
                    <a:pt x="6284" y="85"/>
                    <a:pt x="6284" y="85"/>
                    <a:pt x="6284" y="85"/>
                  </a:cubicBezTo>
                  <a:cubicBezTo>
                    <a:pt x="1790" y="0"/>
                    <a:pt x="0" y="1588"/>
                    <a:pt x="1395" y="3070"/>
                  </a:cubicBezTo>
                  <a:cubicBezTo>
                    <a:pt x="1683" y="3368"/>
                    <a:pt x="2141" y="3453"/>
                    <a:pt x="2343" y="3858"/>
                  </a:cubicBezTo>
                  <a:cubicBezTo>
                    <a:pt x="2578" y="4306"/>
                    <a:pt x="2588" y="4828"/>
                    <a:pt x="2759" y="5308"/>
                  </a:cubicBezTo>
                  <a:cubicBezTo>
                    <a:pt x="2961" y="5883"/>
                    <a:pt x="3291" y="6405"/>
                    <a:pt x="3494" y="6981"/>
                  </a:cubicBezTo>
                  <a:cubicBezTo>
                    <a:pt x="3526" y="7055"/>
                    <a:pt x="3568" y="7183"/>
                    <a:pt x="3536" y="7258"/>
                  </a:cubicBezTo>
                  <a:cubicBezTo>
                    <a:pt x="3441" y="7514"/>
                    <a:pt x="3110" y="7428"/>
                    <a:pt x="2983" y="7642"/>
                  </a:cubicBezTo>
                  <a:cubicBezTo>
                    <a:pt x="2951" y="7695"/>
                    <a:pt x="2940" y="7801"/>
                    <a:pt x="2961" y="7865"/>
                  </a:cubicBezTo>
                  <a:cubicBezTo>
                    <a:pt x="3345" y="8825"/>
                    <a:pt x="9906" y="9400"/>
                    <a:pt x="10875" y="7279"/>
                  </a:cubicBezTo>
                  <a:cubicBezTo>
                    <a:pt x="10875" y="7279"/>
                    <a:pt x="10875" y="7279"/>
                    <a:pt x="10875" y="7279"/>
                  </a:cubicBezTo>
                  <a:cubicBezTo>
                    <a:pt x="10822" y="7439"/>
                    <a:pt x="10822" y="7439"/>
                    <a:pt x="10822" y="7439"/>
                  </a:cubicBezTo>
                  <a:cubicBezTo>
                    <a:pt x="10790" y="7482"/>
                    <a:pt x="10769" y="7546"/>
                    <a:pt x="10737" y="7588"/>
                  </a:cubicBezTo>
                </a:path>
              </a:pathLst>
            </a:custGeom>
            <a:solidFill>
              <a:srgbClr val="FF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871" name="Freeform 136"/>
            <p:cNvSpPr>
              <a:spLocks noChangeAspect="1"/>
            </p:cNvSpPr>
            <p:nvPr/>
          </p:nvSpPr>
          <p:spPr bwMode="auto">
            <a:xfrm>
              <a:off x="3483" y="2178"/>
              <a:ext cx="42" cy="191"/>
            </a:xfrm>
            <a:custGeom>
              <a:avLst/>
              <a:gdLst>
                <a:gd name="T0" fmla="*/ 299 w 342"/>
                <a:gd name="T1" fmla="*/ 278 h 1592"/>
                <a:gd name="T2" fmla="*/ 224 w 342"/>
                <a:gd name="T3" fmla="*/ 673 h 1592"/>
                <a:gd name="T4" fmla="*/ 182 w 342"/>
                <a:gd name="T5" fmla="*/ 876 h 1592"/>
                <a:gd name="T6" fmla="*/ 128 w 342"/>
                <a:gd name="T7" fmla="*/ 1079 h 1592"/>
                <a:gd name="T8" fmla="*/ 75 w 342"/>
                <a:gd name="T9" fmla="*/ 1293 h 1592"/>
                <a:gd name="T10" fmla="*/ 21 w 342"/>
                <a:gd name="T11" fmla="*/ 1506 h 1592"/>
                <a:gd name="T12" fmla="*/ 0 w 342"/>
                <a:gd name="T13" fmla="*/ 1592 h 1592"/>
                <a:gd name="T14" fmla="*/ 21 w 342"/>
                <a:gd name="T15" fmla="*/ 1485 h 1592"/>
                <a:gd name="T16" fmla="*/ 96 w 342"/>
                <a:gd name="T17" fmla="*/ 1175 h 1592"/>
                <a:gd name="T18" fmla="*/ 342 w 342"/>
                <a:gd name="T19" fmla="*/ 0 h 1592"/>
                <a:gd name="T20" fmla="*/ 320 w 342"/>
                <a:gd name="T21" fmla="*/ 192 h 1592"/>
                <a:gd name="T22" fmla="*/ 299 w 342"/>
                <a:gd name="T23" fmla="*/ 278 h 159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42"/>
                <a:gd name="T37" fmla="*/ 0 h 1592"/>
                <a:gd name="T38" fmla="*/ 342 w 342"/>
                <a:gd name="T39" fmla="*/ 1592 h 159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42" h="1592">
                  <a:moveTo>
                    <a:pt x="299" y="278"/>
                  </a:moveTo>
                  <a:cubicBezTo>
                    <a:pt x="256" y="534"/>
                    <a:pt x="256" y="534"/>
                    <a:pt x="224" y="673"/>
                  </a:cubicBezTo>
                  <a:cubicBezTo>
                    <a:pt x="182" y="876"/>
                    <a:pt x="182" y="876"/>
                    <a:pt x="182" y="876"/>
                  </a:cubicBezTo>
                  <a:cubicBezTo>
                    <a:pt x="171" y="940"/>
                    <a:pt x="150" y="1015"/>
                    <a:pt x="128" y="1079"/>
                  </a:cubicBezTo>
                  <a:cubicBezTo>
                    <a:pt x="75" y="1293"/>
                    <a:pt x="75" y="1293"/>
                    <a:pt x="75" y="1293"/>
                  </a:cubicBezTo>
                  <a:cubicBezTo>
                    <a:pt x="64" y="1357"/>
                    <a:pt x="43" y="1442"/>
                    <a:pt x="21" y="1506"/>
                  </a:cubicBezTo>
                  <a:cubicBezTo>
                    <a:pt x="11" y="1538"/>
                    <a:pt x="0" y="1570"/>
                    <a:pt x="0" y="1592"/>
                  </a:cubicBezTo>
                  <a:cubicBezTo>
                    <a:pt x="0" y="1560"/>
                    <a:pt x="11" y="1517"/>
                    <a:pt x="21" y="1485"/>
                  </a:cubicBezTo>
                  <a:cubicBezTo>
                    <a:pt x="43" y="1378"/>
                    <a:pt x="75" y="1282"/>
                    <a:pt x="96" y="1175"/>
                  </a:cubicBezTo>
                  <a:cubicBezTo>
                    <a:pt x="171" y="887"/>
                    <a:pt x="267" y="534"/>
                    <a:pt x="342" y="0"/>
                  </a:cubicBezTo>
                  <a:cubicBezTo>
                    <a:pt x="320" y="192"/>
                    <a:pt x="320" y="192"/>
                    <a:pt x="320" y="192"/>
                  </a:cubicBezTo>
                  <a:cubicBezTo>
                    <a:pt x="299" y="278"/>
                    <a:pt x="299" y="278"/>
                    <a:pt x="299" y="278"/>
                  </a:cubicBezTo>
                </a:path>
              </a:pathLst>
            </a:custGeom>
            <a:solidFill>
              <a:srgbClr val="FF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872" name="Freeform 137"/>
            <p:cNvSpPr>
              <a:spLocks noChangeAspect="1"/>
            </p:cNvSpPr>
            <p:nvPr/>
          </p:nvSpPr>
          <p:spPr bwMode="auto">
            <a:xfrm>
              <a:off x="2155" y="1642"/>
              <a:ext cx="1303" cy="1091"/>
            </a:xfrm>
            <a:custGeom>
              <a:avLst/>
              <a:gdLst>
                <a:gd name="T0" fmla="*/ 10401 w 10859"/>
                <a:gd name="T1" fmla="*/ 7783 h 9092"/>
                <a:gd name="T2" fmla="*/ 9943 w 10859"/>
                <a:gd name="T3" fmla="*/ 8081 h 9092"/>
                <a:gd name="T4" fmla="*/ 9432 w 10859"/>
                <a:gd name="T5" fmla="*/ 8304 h 9092"/>
                <a:gd name="T6" fmla="*/ 8879 w 10859"/>
                <a:gd name="T7" fmla="*/ 8485 h 9092"/>
                <a:gd name="T8" fmla="*/ 8283 w 10859"/>
                <a:gd name="T9" fmla="*/ 8624 h 9092"/>
                <a:gd name="T10" fmla="*/ 7665 w 10859"/>
                <a:gd name="T11" fmla="*/ 8730 h 9092"/>
                <a:gd name="T12" fmla="*/ 7037 w 10859"/>
                <a:gd name="T13" fmla="*/ 8794 h 9092"/>
                <a:gd name="T14" fmla="*/ 6420 w 10859"/>
                <a:gd name="T15" fmla="*/ 8826 h 9092"/>
                <a:gd name="T16" fmla="*/ 5813 w 10859"/>
                <a:gd name="T17" fmla="*/ 8837 h 9092"/>
                <a:gd name="T18" fmla="*/ 5206 w 10859"/>
                <a:gd name="T19" fmla="*/ 8815 h 9092"/>
                <a:gd name="T20" fmla="*/ 4610 w 10859"/>
                <a:gd name="T21" fmla="*/ 8773 h 9092"/>
                <a:gd name="T22" fmla="*/ 4024 w 10859"/>
                <a:gd name="T23" fmla="*/ 8709 h 9092"/>
                <a:gd name="T24" fmla="*/ 3439 w 10859"/>
                <a:gd name="T25" fmla="*/ 8602 h 9092"/>
                <a:gd name="T26" fmla="*/ 2853 w 10859"/>
                <a:gd name="T27" fmla="*/ 8464 h 9092"/>
                <a:gd name="T28" fmla="*/ 2300 w 10859"/>
                <a:gd name="T29" fmla="*/ 8272 h 9092"/>
                <a:gd name="T30" fmla="*/ 1768 w 10859"/>
                <a:gd name="T31" fmla="*/ 8017 h 9092"/>
                <a:gd name="T32" fmla="*/ 1118 w 10859"/>
                <a:gd name="T33" fmla="*/ 7495 h 9092"/>
                <a:gd name="T34" fmla="*/ 873 w 10859"/>
                <a:gd name="T35" fmla="*/ 7048 h 9092"/>
                <a:gd name="T36" fmla="*/ 788 w 10859"/>
                <a:gd name="T37" fmla="*/ 6665 h 9092"/>
                <a:gd name="T38" fmla="*/ 767 w 10859"/>
                <a:gd name="T39" fmla="*/ 6335 h 9092"/>
                <a:gd name="T40" fmla="*/ 714 w 10859"/>
                <a:gd name="T41" fmla="*/ 5962 h 9092"/>
                <a:gd name="T42" fmla="*/ 607 w 10859"/>
                <a:gd name="T43" fmla="*/ 5536 h 9092"/>
                <a:gd name="T44" fmla="*/ 511 w 10859"/>
                <a:gd name="T45" fmla="*/ 5121 h 9092"/>
                <a:gd name="T46" fmla="*/ 448 w 10859"/>
                <a:gd name="T47" fmla="*/ 4727 h 9092"/>
                <a:gd name="T48" fmla="*/ 384 w 10859"/>
                <a:gd name="T49" fmla="*/ 4344 h 9092"/>
                <a:gd name="T50" fmla="*/ 341 w 10859"/>
                <a:gd name="T51" fmla="*/ 3982 h 9092"/>
                <a:gd name="T52" fmla="*/ 309 w 10859"/>
                <a:gd name="T53" fmla="*/ 3631 h 9092"/>
                <a:gd name="T54" fmla="*/ 288 w 10859"/>
                <a:gd name="T55" fmla="*/ 3290 h 9092"/>
                <a:gd name="T56" fmla="*/ 277 w 10859"/>
                <a:gd name="T57" fmla="*/ 2960 h 9092"/>
                <a:gd name="T58" fmla="*/ 267 w 10859"/>
                <a:gd name="T59" fmla="*/ 2651 h 9092"/>
                <a:gd name="T60" fmla="*/ 267 w 10859"/>
                <a:gd name="T61" fmla="*/ 2353 h 9092"/>
                <a:gd name="T62" fmla="*/ 501 w 10859"/>
                <a:gd name="T63" fmla="*/ 1565 h 9092"/>
                <a:gd name="T64" fmla="*/ 948 w 10859"/>
                <a:gd name="T65" fmla="*/ 1076 h 9092"/>
                <a:gd name="T66" fmla="*/ 1501 w 10859"/>
                <a:gd name="T67" fmla="*/ 724 h 9092"/>
                <a:gd name="T68" fmla="*/ 2098 w 10859"/>
                <a:gd name="T69" fmla="*/ 458 h 9092"/>
                <a:gd name="T70" fmla="*/ 2715 w 10859"/>
                <a:gd name="T71" fmla="*/ 256 h 9092"/>
                <a:gd name="T72" fmla="*/ 3364 w 10859"/>
                <a:gd name="T73" fmla="*/ 107 h 9092"/>
                <a:gd name="T74" fmla="*/ 4024 w 10859"/>
                <a:gd name="T75" fmla="*/ 0 h 9092"/>
                <a:gd name="T76" fmla="*/ 1480 w 10859"/>
                <a:gd name="T77" fmla="*/ 3088 h 9092"/>
                <a:gd name="T78" fmla="*/ 2491 w 10859"/>
                <a:gd name="T79" fmla="*/ 5281 h 9092"/>
                <a:gd name="T80" fmla="*/ 3120 w 10859"/>
                <a:gd name="T81" fmla="*/ 6974 h 9092"/>
                <a:gd name="T82" fmla="*/ 9486 w 10859"/>
                <a:gd name="T83" fmla="*/ 8177 h 9092"/>
                <a:gd name="T84" fmla="*/ 10774 w 10859"/>
                <a:gd name="T85" fmla="*/ 7378 h 909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0859"/>
                <a:gd name="T130" fmla="*/ 0 h 9092"/>
                <a:gd name="T131" fmla="*/ 10859 w 10859"/>
                <a:gd name="T132" fmla="*/ 9092 h 909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0859" h="9092">
                  <a:moveTo>
                    <a:pt x="10774" y="7378"/>
                  </a:moveTo>
                  <a:cubicBezTo>
                    <a:pt x="10625" y="7580"/>
                    <a:pt x="10593" y="7612"/>
                    <a:pt x="10401" y="7783"/>
                  </a:cubicBezTo>
                  <a:cubicBezTo>
                    <a:pt x="10220" y="7921"/>
                    <a:pt x="10220" y="7921"/>
                    <a:pt x="10220" y="7921"/>
                  </a:cubicBezTo>
                  <a:cubicBezTo>
                    <a:pt x="10135" y="7974"/>
                    <a:pt x="10028" y="8038"/>
                    <a:pt x="9943" y="8081"/>
                  </a:cubicBezTo>
                  <a:cubicBezTo>
                    <a:pt x="9720" y="8187"/>
                    <a:pt x="9720" y="8187"/>
                    <a:pt x="9720" y="8187"/>
                  </a:cubicBezTo>
                  <a:cubicBezTo>
                    <a:pt x="9635" y="8230"/>
                    <a:pt x="9517" y="8272"/>
                    <a:pt x="9432" y="8304"/>
                  </a:cubicBezTo>
                  <a:cubicBezTo>
                    <a:pt x="9177" y="8400"/>
                    <a:pt x="9177" y="8400"/>
                    <a:pt x="9177" y="8400"/>
                  </a:cubicBezTo>
                  <a:cubicBezTo>
                    <a:pt x="9081" y="8421"/>
                    <a:pt x="8964" y="8464"/>
                    <a:pt x="8879" y="8485"/>
                  </a:cubicBezTo>
                  <a:cubicBezTo>
                    <a:pt x="8591" y="8560"/>
                    <a:pt x="8591" y="8560"/>
                    <a:pt x="8591" y="8560"/>
                  </a:cubicBezTo>
                  <a:cubicBezTo>
                    <a:pt x="8506" y="8581"/>
                    <a:pt x="8378" y="8602"/>
                    <a:pt x="8283" y="8624"/>
                  </a:cubicBezTo>
                  <a:cubicBezTo>
                    <a:pt x="7985" y="8677"/>
                    <a:pt x="7985" y="8677"/>
                    <a:pt x="7985" y="8677"/>
                  </a:cubicBezTo>
                  <a:cubicBezTo>
                    <a:pt x="7889" y="8688"/>
                    <a:pt x="7761" y="8709"/>
                    <a:pt x="7665" y="8730"/>
                  </a:cubicBezTo>
                  <a:cubicBezTo>
                    <a:pt x="7356" y="8762"/>
                    <a:pt x="7356" y="8762"/>
                    <a:pt x="7356" y="8762"/>
                  </a:cubicBezTo>
                  <a:cubicBezTo>
                    <a:pt x="7261" y="8773"/>
                    <a:pt x="7133" y="8783"/>
                    <a:pt x="7037" y="8794"/>
                  </a:cubicBezTo>
                  <a:cubicBezTo>
                    <a:pt x="6728" y="8815"/>
                    <a:pt x="6728" y="8815"/>
                    <a:pt x="6728" y="8815"/>
                  </a:cubicBezTo>
                  <a:cubicBezTo>
                    <a:pt x="6633" y="8815"/>
                    <a:pt x="6515" y="8826"/>
                    <a:pt x="6420" y="8826"/>
                  </a:cubicBezTo>
                  <a:cubicBezTo>
                    <a:pt x="6111" y="8837"/>
                    <a:pt x="6111" y="8837"/>
                    <a:pt x="6111" y="8837"/>
                  </a:cubicBezTo>
                  <a:cubicBezTo>
                    <a:pt x="6026" y="8837"/>
                    <a:pt x="5909" y="8837"/>
                    <a:pt x="5813" y="8837"/>
                  </a:cubicBezTo>
                  <a:cubicBezTo>
                    <a:pt x="5515" y="8837"/>
                    <a:pt x="5515" y="8837"/>
                    <a:pt x="5515" y="8837"/>
                  </a:cubicBezTo>
                  <a:cubicBezTo>
                    <a:pt x="5419" y="8826"/>
                    <a:pt x="5302" y="8826"/>
                    <a:pt x="5206" y="8815"/>
                  </a:cubicBezTo>
                  <a:cubicBezTo>
                    <a:pt x="4908" y="8805"/>
                    <a:pt x="4908" y="8805"/>
                    <a:pt x="4908" y="8805"/>
                  </a:cubicBezTo>
                  <a:cubicBezTo>
                    <a:pt x="4823" y="8794"/>
                    <a:pt x="4706" y="8783"/>
                    <a:pt x="4610" y="8773"/>
                  </a:cubicBezTo>
                  <a:cubicBezTo>
                    <a:pt x="4323" y="8741"/>
                    <a:pt x="4323" y="8741"/>
                    <a:pt x="4323" y="8741"/>
                  </a:cubicBezTo>
                  <a:cubicBezTo>
                    <a:pt x="4227" y="8730"/>
                    <a:pt x="4110" y="8720"/>
                    <a:pt x="4024" y="8709"/>
                  </a:cubicBezTo>
                  <a:cubicBezTo>
                    <a:pt x="3726" y="8656"/>
                    <a:pt x="3726" y="8656"/>
                    <a:pt x="3726" y="8656"/>
                  </a:cubicBezTo>
                  <a:cubicBezTo>
                    <a:pt x="3641" y="8645"/>
                    <a:pt x="3524" y="8624"/>
                    <a:pt x="3439" y="8602"/>
                  </a:cubicBezTo>
                  <a:cubicBezTo>
                    <a:pt x="3152" y="8539"/>
                    <a:pt x="3152" y="8539"/>
                    <a:pt x="3152" y="8539"/>
                  </a:cubicBezTo>
                  <a:cubicBezTo>
                    <a:pt x="3066" y="8517"/>
                    <a:pt x="2949" y="8485"/>
                    <a:pt x="2853" y="8464"/>
                  </a:cubicBezTo>
                  <a:cubicBezTo>
                    <a:pt x="2587" y="8379"/>
                    <a:pt x="2587" y="8379"/>
                    <a:pt x="2587" y="8379"/>
                  </a:cubicBezTo>
                  <a:cubicBezTo>
                    <a:pt x="2491" y="8347"/>
                    <a:pt x="2385" y="8304"/>
                    <a:pt x="2300" y="8272"/>
                  </a:cubicBezTo>
                  <a:cubicBezTo>
                    <a:pt x="2044" y="8166"/>
                    <a:pt x="2044" y="8166"/>
                    <a:pt x="2044" y="8166"/>
                  </a:cubicBezTo>
                  <a:cubicBezTo>
                    <a:pt x="1959" y="8123"/>
                    <a:pt x="1842" y="8070"/>
                    <a:pt x="1768" y="8017"/>
                  </a:cubicBezTo>
                  <a:cubicBezTo>
                    <a:pt x="1544" y="7878"/>
                    <a:pt x="1544" y="7878"/>
                    <a:pt x="1544" y="7878"/>
                  </a:cubicBezTo>
                  <a:cubicBezTo>
                    <a:pt x="1310" y="7698"/>
                    <a:pt x="1267" y="7676"/>
                    <a:pt x="1118" y="7495"/>
                  </a:cubicBezTo>
                  <a:cubicBezTo>
                    <a:pt x="1001" y="7336"/>
                    <a:pt x="1001" y="7336"/>
                    <a:pt x="1001" y="7336"/>
                  </a:cubicBezTo>
                  <a:cubicBezTo>
                    <a:pt x="959" y="7250"/>
                    <a:pt x="905" y="7133"/>
                    <a:pt x="873" y="7048"/>
                  </a:cubicBezTo>
                  <a:cubicBezTo>
                    <a:pt x="820" y="6878"/>
                    <a:pt x="820" y="6878"/>
                    <a:pt x="820" y="6878"/>
                  </a:cubicBezTo>
                  <a:cubicBezTo>
                    <a:pt x="820" y="6814"/>
                    <a:pt x="799" y="6729"/>
                    <a:pt x="788" y="6665"/>
                  </a:cubicBezTo>
                  <a:cubicBezTo>
                    <a:pt x="778" y="6495"/>
                    <a:pt x="778" y="6495"/>
                    <a:pt x="778" y="6495"/>
                  </a:cubicBezTo>
                  <a:cubicBezTo>
                    <a:pt x="778" y="6452"/>
                    <a:pt x="778" y="6377"/>
                    <a:pt x="767" y="6335"/>
                  </a:cubicBezTo>
                  <a:cubicBezTo>
                    <a:pt x="756" y="6207"/>
                    <a:pt x="756" y="6207"/>
                    <a:pt x="756" y="6207"/>
                  </a:cubicBezTo>
                  <a:cubicBezTo>
                    <a:pt x="746" y="6133"/>
                    <a:pt x="735" y="6026"/>
                    <a:pt x="714" y="5962"/>
                  </a:cubicBezTo>
                  <a:cubicBezTo>
                    <a:pt x="660" y="5739"/>
                    <a:pt x="660" y="5739"/>
                    <a:pt x="660" y="5739"/>
                  </a:cubicBezTo>
                  <a:cubicBezTo>
                    <a:pt x="639" y="5685"/>
                    <a:pt x="618" y="5600"/>
                    <a:pt x="607" y="5536"/>
                  </a:cubicBezTo>
                  <a:cubicBezTo>
                    <a:pt x="565" y="5323"/>
                    <a:pt x="565" y="5323"/>
                    <a:pt x="565" y="5323"/>
                  </a:cubicBezTo>
                  <a:cubicBezTo>
                    <a:pt x="543" y="5260"/>
                    <a:pt x="533" y="5185"/>
                    <a:pt x="511" y="5121"/>
                  </a:cubicBezTo>
                  <a:cubicBezTo>
                    <a:pt x="480" y="4919"/>
                    <a:pt x="480" y="4919"/>
                    <a:pt x="480" y="4919"/>
                  </a:cubicBezTo>
                  <a:cubicBezTo>
                    <a:pt x="469" y="4866"/>
                    <a:pt x="448" y="4781"/>
                    <a:pt x="448" y="4727"/>
                  </a:cubicBezTo>
                  <a:cubicBezTo>
                    <a:pt x="416" y="4536"/>
                    <a:pt x="416" y="4536"/>
                    <a:pt x="416" y="4536"/>
                  </a:cubicBezTo>
                  <a:cubicBezTo>
                    <a:pt x="405" y="4482"/>
                    <a:pt x="394" y="4397"/>
                    <a:pt x="384" y="4344"/>
                  </a:cubicBezTo>
                  <a:cubicBezTo>
                    <a:pt x="362" y="4163"/>
                    <a:pt x="362" y="4163"/>
                    <a:pt x="362" y="4163"/>
                  </a:cubicBezTo>
                  <a:cubicBezTo>
                    <a:pt x="352" y="4110"/>
                    <a:pt x="341" y="4035"/>
                    <a:pt x="341" y="3982"/>
                  </a:cubicBezTo>
                  <a:cubicBezTo>
                    <a:pt x="320" y="3801"/>
                    <a:pt x="320" y="3801"/>
                    <a:pt x="320" y="3801"/>
                  </a:cubicBezTo>
                  <a:cubicBezTo>
                    <a:pt x="320" y="3748"/>
                    <a:pt x="309" y="3673"/>
                    <a:pt x="309" y="3631"/>
                  </a:cubicBezTo>
                  <a:cubicBezTo>
                    <a:pt x="299" y="3450"/>
                    <a:pt x="299" y="3450"/>
                    <a:pt x="299" y="3450"/>
                  </a:cubicBezTo>
                  <a:cubicBezTo>
                    <a:pt x="288" y="3407"/>
                    <a:pt x="288" y="3333"/>
                    <a:pt x="288" y="3290"/>
                  </a:cubicBezTo>
                  <a:cubicBezTo>
                    <a:pt x="277" y="3120"/>
                    <a:pt x="277" y="3120"/>
                    <a:pt x="277" y="3120"/>
                  </a:cubicBezTo>
                  <a:cubicBezTo>
                    <a:pt x="277" y="3077"/>
                    <a:pt x="277" y="3013"/>
                    <a:pt x="277" y="2960"/>
                  </a:cubicBezTo>
                  <a:cubicBezTo>
                    <a:pt x="267" y="2800"/>
                    <a:pt x="267" y="2800"/>
                    <a:pt x="267" y="2800"/>
                  </a:cubicBezTo>
                  <a:cubicBezTo>
                    <a:pt x="267" y="2758"/>
                    <a:pt x="267" y="2694"/>
                    <a:pt x="267" y="2651"/>
                  </a:cubicBezTo>
                  <a:cubicBezTo>
                    <a:pt x="267" y="2502"/>
                    <a:pt x="267" y="2502"/>
                    <a:pt x="267" y="2502"/>
                  </a:cubicBezTo>
                  <a:cubicBezTo>
                    <a:pt x="267" y="2449"/>
                    <a:pt x="267" y="2396"/>
                    <a:pt x="267" y="2353"/>
                  </a:cubicBezTo>
                  <a:cubicBezTo>
                    <a:pt x="277" y="2183"/>
                    <a:pt x="277" y="2183"/>
                    <a:pt x="277" y="2183"/>
                  </a:cubicBezTo>
                  <a:cubicBezTo>
                    <a:pt x="330" y="1906"/>
                    <a:pt x="352" y="1821"/>
                    <a:pt x="501" y="1565"/>
                  </a:cubicBezTo>
                  <a:cubicBezTo>
                    <a:pt x="618" y="1406"/>
                    <a:pt x="618" y="1406"/>
                    <a:pt x="618" y="1406"/>
                  </a:cubicBezTo>
                  <a:cubicBezTo>
                    <a:pt x="799" y="1203"/>
                    <a:pt x="810" y="1193"/>
                    <a:pt x="948" y="1076"/>
                  </a:cubicBezTo>
                  <a:cubicBezTo>
                    <a:pt x="1140" y="937"/>
                    <a:pt x="1140" y="937"/>
                    <a:pt x="1140" y="937"/>
                  </a:cubicBezTo>
                  <a:cubicBezTo>
                    <a:pt x="1246" y="873"/>
                    <a:pt x="1384" y="778"/>
                    <a:pt x="1501" y="724"/>
                  </a:cubicBezTo>
                  <a:cubicBezTo>
                    <a:pt x="1736" y="607"/>
                    <a:pt x="1736" y="607"/>
                    <a:pt x="1736" y="607"/>
                  </a:cubicBezTo>
                  <a:cubicBezTo>
                    <a:pt x="1842" y="554"/>
                    <a:pt x="1981" y="501"/>
                    <a:pt x="2098" y="458"/>
                  </a:cubicBezTo>
                  <a:cubicBezTo>
                    <a:pt x="2364" y="362"/>
                    <a:pt x="2364" y="362"/>
                    <a:pt x="2364" y="362"/>
                  </a:cubicBezTo>
                  <a:cubicBezTo>
                    <a:pt x="2470" y="330"/>
                    <a:pt x="2609" y="288"/>
                    <a:pt x="2715" y="256"/>
                  </a:cubicBezTo>
                  <a:cubicBezTo>
                    <a:pt x="3013" y="181"/>
                    <a:pt x="3013" y="181"/>
                    <a:pt x="3013" y="181"/>
                  </a:cubicBezTo>
                  <a:cubicBezTo>
                    <a:pt x="3120" y="160"/>
                    <a:pt x="3258" y="128"/>
                    <a:pt x="3364" y="107"/>
                  </a:cubicBezTo>
                  <a:cubicBezTo>
                    <a:pt x="3673" y="54"/>
                    <a:pt x="3673" y="54"/>
                    <a:pt x="3673" y="54"/>
                  </a:cubicBezTo>
                  <a:cubicBezTo>
                    <a:pt x="3780" y="32"/>
                    <a:pt x="3918" y="11"/>
                    <a:pt x="4024" y="0"/>
                  </a:cubicBezTo>
                  <a:cubicBezTo>
                    <a:pt x="3748" y="43"/>
                    <a:pt x="3748" y="43"/>
                    <a:pt x="3748" y="43"/>
                  </a:cubicBezTo>
                  <a:cubicBezTo>
                    <a:pt x="0" y="682"/>
                    <a:pt x="597" y="2375"/>
                    <a:pt x="1480" y="3088"/>
                  </a:cubicBezTo>
                  <a:cubicBezTo>
                    <a:pt x="1959" y="3482"/>
                    <a:pt x="1959" y="3482"/>
                    <a:pt x="2098" y="3790"/>
                  </a:cubicBezTo>
                  <a:cubicBezTo>
                    <a:pt x="2300" y="4270"/>
                    <a:pt x="2342" y="4791"/>
                    <a:pt x="2491" y="5281"/>
                  </a:cubicBezTo>
                  <a:cubicBezTo>
                    <a:pt x="2704" y="5930"/>
                    <a:pt x="2939" y="6431"/>
                    <a:pt x="3024" y="6590"/>
                  </a:cubicBezTo>
                  <a:cubicBezTo>
                    <a:pt x="3130" y="6814"/>
                    <a:pt x="3120" y="6974"/>
                    <a:pt x="3120" y="6974"/>
                  </a:cubicBezTo>
                  <a:cubicBezTo>
                    <a:pt x="3045" y="7187"/>
                    <a:pt x="2768" y="7165"/>
                    <a:pt x="2672" y="7357"/>
                  </a:cubicBezTo>
                  <a:cubicBezTo>
                    <a:pt x="2215" y="8336"/>
                    <a:pt x="6792" y="9092"/>
                    <a:pt x="9486" y="8177"/>
                  </a:cubicBezTo>
                  <a:cubicBezTo>
                    <a:pt x="10465" y="7847"/>
                    <a:pt x="10742" y="7410"/>
                    <a:pt x="10859" y="7229"/>
                  </a:cubicBezTo>
                  <a:cubicBezTo>
                    <a:pt x="10774" y="7378"/>
                    <a:pt x="10774" y="7378"/>
                    <a:pt x="10774" y="7378"/>
                  </a:cubicBezTo>
                  <a:cubicBezTo>
                    <a:pt x="10774" y="7378"/>
                    <a:pt x="10774" y="7378"/>
                    <a:pt x="10774" y="7378"/>
                  </a:cubicBezTo>
                </a:path>
              </a:pathLst>
            </a:custGeom>
            <a:solidFill>
              <a:srgbClr val="FF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0"/>
            </a:p>
          </p:txBody>
        </p:sp>
      </p:grpSp>
      <p:sp>
        <p:nvSpPr>
          <p:cNvPr id="873" name="TextBox 872"/>
          <p:cNvSpPr txBox="1"/>
          <p:nvPr/>
        </p:nvSpPr>
        <p:spPr>
          <a:xfrm>
            <a:off x="7739642" y="2085048"/>
            <a:ext cx="10102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Leukemia</a:t>
            </a:r>
          </a:p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Progenitor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f_template">
  <a:themeElements>
    <a:clrScheme name="mf_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f_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mf_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f_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f_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f_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f_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f_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f_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f_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f_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f_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f_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f_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mf_template</Template>
  <TotalTime>0</TotalTime>
  <Words>125</Words>
  <Application>Microsoft Office PowerPoint</Application>
  <PresentationFormat>On-screen Show (4:3)</PresentationFormat>
  <Paragraphs>19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Symbol</vt:lpstr>
      <vt:lpstr>Myriad Pro</vt:lpstr>
      <vt:lpstr>mf_template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 Slides - Mol Cell Biology</dc:title>
  <dc:creator/>
  <cp:lastModifiedBy/>
  <cp:revision>502</cp:revision>
  <dcterms:created xsi:type="dcterms:W3CDTF">2007-12-23T21:19:47Z</dcterms:created>
  <dcterms:modified xsi:type="dcterms:W3CDTF">2021-06-29T22:17:28Z</dcterms:modified>
</cp:coreProperties>
</file>