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3" autoAdjust="0"/>
    <p:restoredTop sz="94660"/>
  </p:normalViewPr>
  <p:slideViewPr>
    <p:cSldViewPr snapToGrid="0">
      <p:cViewPr varScale="1">
        <p:scale>
          <a:sx n="95" d="100"/>
          <a:sy n="95" d="100"/>
        </p:scale>
        <p:origin x="9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4CEAFE-8AB1-49D4-82A3-F203B6A03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895A5B-6BA9-4F77-8486-488640615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401C0C-8BE4-4C30-BEC2-42D2BBB55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422A43-2424-4C7E-90DB-143B1705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2E809F-EB15-4CAE-BFF4-62CF6D4D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70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66DDE3-E8D8-46DE-9DD4-49BBA5217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B35FAC4-3EBB-40FE-89C5-C4976B172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3CCB47-6D7B-4636-AEED-B0AD211E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CEA5DC-E63B-4A9D-B231-5ADE789E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01DA38-EA4C-4CB5-8478-FBB8F3AD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422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7C5AA7B-36A7-4283-8CA6-5EF263663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223D54-BBF0-42EB-A1B9-8C066C7D6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7E804B-43BB-4792-B87F-63D096E9E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94A26B-B469-4906-B314-30CC202F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4EE587-9F93-47E3-874E-2BF7C44AF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85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28F351-CF55-4763-A9A5-8ECFA335D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DEE333-576B-4FC3-BDCB-EE7A7B065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708226-E42E-45B9-8092-8B5D5355E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B72FB-0D1A-4CA0-B993-E416C5FA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E62A7F-ED3E-4D32-B150-CD42744A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80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36032C-6A39-4EF5-9FDC-D3ACE64B9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0C11E0-9345-471C-B406-B1269B0CB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6B6629-06A3-481B-8E25-51698058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3C1DD3-E8E8-43B0-95F6-F48FB7F92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2ADA9C-75C5-43B1-B16B-DEFC1FF3F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48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D83C70-37B8-44B5-8AEE-4F40D7110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02E45E-8925-4DA1-AC43-9F6C478A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A9CE9B-7001-4237-A443-CF7C17490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890D019-F764-4816-B1D6-B330E77D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23E4C7-E6C9-4AC2-A1DA-F232C8195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B8E10E1-0C1E-4196-97EF-62EFCD71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36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4B9BDA-9A36-4280-A516-53B11C180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692723-D2A6-4F33-9EE5-B0A889590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27F1FE-0B80-4434-8CFB-C263575B7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680A1C-A917-49DB-9F5D-A8D926FD4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6595FAC-68FF-4DC6-814D-37072BF0A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C274263-D497-4723-BBAF-76370ABB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D41C35-B936-4BA9-A38C-E1A61F97E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65647FA-B873-41D8-8BA1-317A76D8F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75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CE66E3-1B7A-45E8-9648-166465A2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4AFF54B-0C56-415A-ABCE-3AFB8908E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0421DD-C387-419F-9469-B99FAABF6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A64495-F211-4F4E-81B4-9F68053D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480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6F738EB-DCF0-462C-9CD8-38859C23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4BCC751-D736-418C-90CA-E5AE3BBB9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B39038-6435-40B3-B9AF-8AB4CB81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217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C9B31-A73D-4841-9ECF-BBB77D25F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92B60A-281D-4752-8922-3BCC46432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FB7B3B-D6A4-4D2A-8850-795F59BFD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B9702AD-0291-4EEE-A683-9C4CE86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474DCD-073D-40BA-B9C8-4CCEC300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72C440-6D83-4588-A603-4C9B4D88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31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D472D1-B719-4EBC-9B11-8FE524A2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F5DBD7-58FD-450A-9A12-8F2EDEE54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8AD2E6-EF6D-424D-8DB9-82A9288D9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A4B39E-A8AA-439D-A1D7-1E4CDAB8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6359E7-742F-4724-ADFE-5F7777CEE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FB88E2-8C68-45F3-B6F5-931ECBAA2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75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AB5AAF7-54DC-4633-B7E9-2CE81E90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103A5F3-DAB1-4873-8C8D-9824BE432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1501BA-E5B9-4461-AED6-EE8223DB8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451C-F234-4017-8858-813D7D2C4A71}" type="datetimeFigureOut">
              <a:rPr kumimoji="1" lang="ja-JP" altLang="en-US" smtClean="0"/>
              <a:t>2025/5/29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BCE51F-5E40-4DC9-96E1-8EA4779FC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EFC3AF-41A6-4801-8D65-98E9F7332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3CDC-2CB9-47CE-B952-7EC9A3BA14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52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8129C4B2-C130-4914-BEE1-4B25938E6D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299394"/>
              </p:ext>
            </p:extLst>
          </p:nvPr>
        </p:nvGraphicFramePr>
        <p:xfrm>
          <a:off x="3389923" y="651154"/>
          <a:ext cx="5412153" cy="470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2" imgW="3411926" imgH="2964068" progId="Prism7.Document">
                  <p:embed/>
                </p:oleObj>
              </mc:Choice>
              <mc:Fallback>
                <p:oleObj name="Prism 7" r:id="rId2" imgW="3411926" imgH="2964068" progId="Prism7.Document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77F999E0-26AF-4CAF-92E7-522E1CB4A3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89923" y="651154"/>
                        <a:ext cx="5412153" cy="4701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23698B-12DA-43CE-890E-6C939B1C26F3}"/>
              </a:ext>
            </a:extLst>
          </p:cNvPr>
          <p:cNvSpPr txBox="1"/>
          <p:nvPr/>
        </p:nvSpPr>
        <p:spPr>
          <a:xfrm>
            <a:off x="2382128" y="5628542"/>
            <a:ext cx="8543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Supplementary Table1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0164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Prism 7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KAWAHARA TAKASHI</dc:creator>
  <cp:lastModifiedBy>TAKASHI KAWAHARA</cp:lastModifiedBy>
  <cp:revision>24</cp:revision>
  <dcterms:created xsi:type="dcterms:W3CDTF">2021-12-16T23:11:08Z</dcterms:created>
  <dcterms:modified xsi:type="dcterms:W3CDTF">2025-05-29T05:24:17Z</dcterms:modified>
</cp:coreProperties>
</file>