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37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87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97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40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62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90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67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63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44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621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07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1844ACB9-68BB-4A40-9C0A-2011728CF8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39761"/>
              </p:ext>
            </p:extLst>
          </p:nvPr>
        </p:nvGraphicFramePr>
        <p:xfrm>
          <a:off x="2098480" y="1084464"/>
          <a:ext cx="3549227" cy="36068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85183">
                  <a:extLst>
                    <a:ext uri="{9D8B030D-6E8A-4147-A177-3AD203B41FA5}">
                      <a16:colId xmlns:a16="http://schemas.microsoft.com/office/drawing/2014/main" val="1371685524"/>
                    </a:ext>
                  </a:extLst>
                </a:gridCol>
                <a:gridCol w="1364044">
                  <a:extLst>
                    <a:ext uri="{9D8B030D-6E8A-4147-A177-3AD203B41FA5}">
                      <a16:colId xmlns:a16="http://schemas.microsoft.com/office/drawing/2014/main" val="488455214"/>
                    </a:ext>
                  </a:extLst>
                </a:gridCol>
              </a:tblGrid>
              <a:tr h="485132"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  <a:p>
                      <a:pPr algn="ctr"/>
                      <a:r>
                        <a:rPr lang="de-DE" sz="1200" dirty="0"/>
                        <a:t>Post-treatment </a:t>
                      </a:r>
                      <a:r>
                        <a:rPr lang="de-DE" sz="1200" dirty="0" err="1"/>
                        <a:t>changes</a:t>
                      </a:r>
                      <a:endParaRPr lang="de-DE" sz="1200" dirty="0"/>
                    </a:p>
                    <a:p>
                      <a:pPr algn="ctr"/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  <a:p>
                      <a:pPr algn="ctr"/>
                      <a:r>
                        <a:rPr lang="de-DE" sz="1200" dirty="0"/>
                        <a:t>Total (25 </a:t>
                      </a:r>
                      <a:r>
                        <a:rPr lang="de-DE" sz="1200" dirty="0" err="1"/>
                        <a:t>patients</a:t>
                      </a:r>
                      <a:r>
                        <a:rPr lang="de-DE" sz="12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7527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/>
                        <a:t>n/%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5565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err="1"/>
                        <a:t>Subcutaneous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edema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23/92</a:t>
                      </a:r>
                      <a:r>
                        <a:rPr lang="de-DE" sz="1200" baseline="30000" dirty="0"/>
                        <a:t>*1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3763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Muscle </a:t>
                      </a:r>
                      <a:r>
                        <a:rPr lang="de-DE" sz="1200" dirty="0" err="1"/>
                        <a:t>edema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18/72</a:t>
                      </a:r>
                      <a:r>
                        <a:rPr lang="de-DE" sz="1200" baseline="30000" dirty="0"/>
                        <a:t>*2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76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err="1"/>
                        <a:t>Seroma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9/36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3619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Synovialitis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6/24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800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err="1"/>
                        <a:t>Bone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edema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4/16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826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/>
                        <a:t>Neuritis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4/16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7723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dirty="0" err="1"/>
                        <a:t>Reactive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lymphadenopathy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3/12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865087"/>
                  </a:ext>
                </a:extLst>
              </a:tr>
            </a:tbl>
          </a:graphicData>
        </a:graphic>
      </p:graphicFrame>
      <p:sp>
        <p:nvSpPr>
          <p:cNvPr id="5" name="Rechteck 4">
            <a:extLst>
              <a:ext uri="{FF2B5EF4-FFF2-40B4-BE49-F238E27FC236}">
                <a16:creationId xmlns:a16="http://schemas.microsoft.com/office/drawing/2014/main" id="{2949A82B-E3DC-430F-A553-89AEE49C4E09}"/>
              </a:ext>
            </a:extLst>
          </p:cNvPr>
          <p:cNvSpPr/>
          <p:nvPr/>
        </p:nvSpPr>
        <p:spPr>
          <a:xfrm>
            <a:off x="2098480" y="4766078"/>
            <a:ext cx="1326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kern="50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*1: p&lt;0.001</a:t>
            </a:r>
          </a:p>
          <a:p>
            <a:r>
              <a:rPr lang="en-US" sz="1200" kern="50" dirty="0">
                <a:solidFill>
                  <a:prstClr val="black"/>
                </a:solidFill>
                <a:ea typeface="SimSun" panose="02010600030101010101" pitchFamily="2" charset="-122"/>
                <a:cs typeface="Times New Roman" panose="02020603050405020304" pitchFamily="18" charset="0"/>
              </a:rPr>
              <a:t>*2: p&lt;0.001-0.003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7498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</Words>
  <Application>Microsoft Office PowerPoint</Application>
  <PresentationFormat>Breitbild</PresentationFormat>
  <Paragraphs>21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D9A77EF3FC91AB09275950E2BC923E0D3D97529A</dc:creator>
  <cp:lastModifiedBy>samsedaghat1@gmail.com</cp:lastModifiedBy>
  <cp:revision>30</cp:revision>
  <dcterms:created xsi:type="dcterms:W3CDTF">2019-01-23T10:57:06Z</dcterms:created>
  <dcterms:modified xsi:type="dcterms:W3CDTF">2020-08-26T14:58:09Z</dcterms:modified>
</cp:coreProperties>
</file>