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5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1375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987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1976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1409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896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1629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6907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0673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9630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448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6210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207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BDF187E2-EE4B-45F6-843F-DFF28A70FF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042999"/>
              </p:ext>
            </p:extLst>
          </p:nvPr>
        </p:nvGraphicFramePr>
        <p:xfrm>
          <a:off x="221813" y="2184347"/>
          <a:ext cx="11748373" cy="2522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82969">
                  <a:extLst>
                    <a:ext uri="{9D8B030D-6E8A-4147-A177-3AD203B41FA5}">
                      <a16:colId xmlns:a16="http://schemas.microsoft.com/office/drawing/2014/main" val="2326419362"/>
                    </a:ext>
                  </a:extLst>
                </a:gridCol>
                <a:gridCol w="1008307">
                  <a:extLst>
                    <a:ext uri="{9D8B030D-6E8A-4147-A177-3AD203B41FA5}">
                      <a16:colId xmlns:a16="http://schemas.microsoft.com/office/drawing/2014/main" val="1959723601"/>
                    </a:ext>
                  </a:extLst>
                </a:gridCol>
                <a:gridCol w="1055742">
                  <a:extLst>
                    <a:ext uri="{9D8B030D-6E8A-4147-A177-3AD203B41FA5}">
                      <a16:colId xmlns:a16="http://schemas.microsoft.com/office/drawing/2014/main" val="2304651443"/>
                    </a:ext>
                  </a:extLst>
                </a:gridCol>
                <a:gridCol w="768405">
                  <a:extLst>
                    <a:ext uri="{9D8B030D-6E8A-4147-A177-3AD203B41FA5}">
                      <a16:colId xmlns:a16="http://schemas.microsoft.com/office/drawing/2014/main" val="3933965111"/>
                    </a:ext>
                  </a:extLst>
                </a:gridCol>
                <a:gridCol w="646040">
                  <a:extLst>
                    <a:ext uri="{9D8B030D-6E8A-4147-A177-3AD203B41FA5}">
                      <a16:colId xmlns:a16="http://schemas.microsoft.com/office/drawing/2014/main" val="3279542492"/>
                    </a:ext>
                  </a:extLst>
                </a:gridCol>
                <a:gridCol w="828095">
                  <a:extLst>
                    <a:ext uri="{9D8B030D-6E8A-4147-A177-3AD203B41FA5}">
                      <a16:colId xmlns:a16="http://schemas.microsoft.com/office/drawing/2014/main" val="107047507"/>
                    </a:ext>
                  </a:extLst>
                </a:gridCol>
                <a:gridCol w="1826569">
                  <a:extLst>
                    <a:ext uri="{9D8B030D-6E8A-4147-A177-3AD203B41FA5}">
                      <a16:colId xmlns:a16="http://schemas.microsoft.com/office/drawing/2014/main" val="1805740156"/>
                    </a:ext>
                  </a:extLst>
                </a:gridCol>
                <a:gridCol w="1787135">
                  <a:extLst>
                    <a:ext uri="{9D8B030D-6E8A-4147-A177-3AD203B41FA5}">
                      <a16:colId xmlns:a16="http://schemas.microsoft.com/office/drawing/2014/main" val="1026724318"/>
                    </a:ext>
                  </a:extLst>
                </a:gridCol>
                <a:gridCol w="1845111">
                  <a:extLst>
                    <a:ext uri="{9D8B030D-6E8A-4147-A177-3AD203B41FA5}">
                      <a16:colId xmlns:a16="http://schemas.microsoft.com/office/drawing/2014/main" val="1532587795"/>
                    </a:ext>
                  </a:extLst>
                </a:gridCol>
              </a:tblGrid>
              <a:tr h="326982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err="1"/>
                        <a:t>Recurrent</a:t>
                      </a:r>
                      <a:r>
                        <a:rPr lang="de-DE" sz="1200" dirty="0"/>
                        <a:t> </a:t>
                      </a:r>
                      <a:r>
                        <a:rPr lang="de-DE" sz="1200" dirty="0" err="1"/>
                        <a:t>synovial</a:t>
                      </a:r>
                      <a:r>
                        <a:rPr lang="de-DE" sz="1200" dirty="0"/>
                        <a:t> </a:t>
                      </a:r>
                      <a:r>
                        <a:rPr lang="de-DE" sz="1200" dirty="0" err="1"/>
                        <a:t>sarcoma</a:t>
                      </a:r>
                      <a:r>
                        <a:rPr lang="de-DE" sz="1200" dirty="0"/>
                        <a:t> </a:t>
                      </a:r>
                    </a:p>
                    <a:p>
                      <a:pPr algn="ctr"/>
                      <a:r>
                        <a:rPr lang="de-DE" sz="1200" dirty="0"/>
                        <a:t>(</a:t>
                      </a:r>
                      <a:r>
                        <a:rPr lang="de-DE" sz="1200" dirty="0" err="1"/>
                        <a:t>No</a:t>
                      </a:r>
                      <a:r>
                        <a:rPr lang="de-DE" sz="1200" dirty="0"/>
                        <a:t>.)</a:t>
                      </a:r>
                    </a:p>
                  </a:txBody>
                  <a:tcPr marL="72000" marT="36000" marB="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e-DE" sz="1200" dirty="0" err="1"/>
                        <a:t>Contrast</a:t>
                      </a:r>
                      <a:r>
                        <a:rPr lang="de-DE" sz="1200" dirty="0"/>
                        <a:t> </a:t>
                      </a:r>
                      <a:r>
                        <a:rPr lang="de-DE" sz="1200" dirty="0" err="1"/>
                        <a:t>agent</a:t>
                      </a:r>
                      <a:r>
                        <a:rPr lang="de-DE" sz="1200" dirty="0"/>
                        <a:t> </a:t>
                      </a:r>
                      <a:r>
                        <a:rPr lang="de-DE" sz="1200" dirty="0" err="1"/>
                        <a:t>enhancement</a:t>
                      </a:r>
                      <a:endParaRPr lang="de-DE" sz="1200" dirty="0"/>
                    </a:p>
                  </a:txBody>
                  <a:tcPr marL="72000" marT="3600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/>
                    </a:p>
                  </a:txBody>
                  <a:tcPr marL="72000" marT="3600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Limitation</a:t>
                      </a:r>
                    </a:p>
                  </a:txBody>
                  <a:tcPr marL="72000" marT="3600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err="1"/>
                        <a:t>Configuration</a:t>
                      </a:r>
                      <a:endParaRPr lang="de-DE" sz="1200" dirty="0"/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Age </a:t>
                      </a:r>
                      <a:r>
                        <a:rPr lang="de-DE" sz="1200" dirty="0" err="1"/>
                        <a:t>of</a:t>
                      </a:r>
                      <a:r>
                        <a:rPr lang="de-DE" sz="1200" dirty="0"/>
                        <a:t> Manifestation (</a:t>
                      </a:r>
                      <a:r>
                        <a:rPr lang="de-DE" sz="1200" dirty="0" err="1"/>
                        <a:t>ys</a:t>
                      </a:r>
                      <a:r>
                        <a:rPr lang="de-DE" sz="1200" dirty="0"/>
                        <a:t>)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Mean Diameter (mm)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2427468347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R=</a:t>
                      </a:r>
                      <a:r>
                        <a:rPr lang="de-DE" sz="1200" dirty="0" err="1"/>
                        <a:t>Recurrence</a:t>
                      </a:r>
                      <a:endParaRPr lang="de-DE" sz="1200" dirty="0"/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err="1"/>
                        <a:t>homogenous</a:t>
                      </a:r>
                      <a:endParaRPr lang="de-DE" sz="1200" dirty="0"/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err="1"/>
                        <a:t>heterogenous</a:t>
                      </a:r>
                      <a:endParaRPr lang="de-DE" sz="1200" dirty="0"/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err="1"/>
                        <a:t>intensitiy</a:t>
                      </a:r>
                      <a:endParaRPr lang="de-DE" sz="1200" dirty="0"/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err="1"/>
                        <a:t>sharply</a:t>
                      </a:r>
                      <a:endParaRPr lang="de-DE" sz="1200" dirty="0"/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infiltrative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/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/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/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580209713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R1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+++/+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err="1">
                          <a:solidFill>
                            <a:schemeClr val="tx1"/>
                          </a:solidFill>
                        </a:rPr>
                        <a:t>polycyclic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DE" sz="1200" b="0" dirty="0" err="1">
                          <a:solidFill>
                            <a:schemeClr val="tx1"/>
                          </a:solidFill>
                        </a:rPr>
                        <a:t>multilobulated</a:t>
                      </a:r>
                      <a:endParaRPr lang="de-DE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3964938132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R2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ovoid/</a:t>
                      </a:r>
                      <a:r>
                        <a:rPr kumimoji="0" lang="de-DE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nodular</a:t>
                      </a:r>
                      <a:endParaRPr kumimoji="0" lang="de-DE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2730663827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R3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polycyclic</a:t>
                      </a:r>
                      <a:r>
                        <a:rPr kumimoji="0" lang="de-DE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de-DE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multilobulated</a:t>
                      </a:r>
                      <a:endParaRPr kumimoji="0" lang="de-DE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164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2680775807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R4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ovoid/</a:t>
                      </a:r>
                      <a:r>
                        <a:rPr kumimoji="0" lang="de-DE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nodular</a:t>
                      </a:r>
                      <a:endParaRPr kumimoji="0" lang="de-DE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4144836296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R5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ovoid/</a:t>
                      </a:r>
                      <a:r>
                        <a:rPr kumimoji="0" lang="de-DE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nodular</a:t>
                      </a:r>
                      <a:endParaRPr kumimoji="0" lang="de-DE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2468352928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R6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++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polycyclic</a:t>
                      </a:r>
                      <a:r>
                        <a:rPr kumimoji="0" lang="de-DE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de-DE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multilobulated</a:t>
                      </a:r>
                      <a:endParaRPr kumimoji="0" lang="de-DE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3589468084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Median/SD</a:t>
                      </a:r>
                    </a:p>
                  </a:txBody>
                  <a:tcPr marL="72000" marT="36000" marB="0"/>
                </a:tc>
                <a:tc gridSpan="2"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 gridSpan="2"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38.5/SD 11.6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66.5/SD 66.2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924199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0958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</Words>
  <Application>Microsoft Office PowerPoint</Application>
  <PresentationFormat>Breitbild</PresentationFormat>
  <Paragraphs>70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D9A77EF3FC91AB09275950E2BC923E0D3D97529A</dc:creator>
  <cp:lastModifiedBy>samsedaghat1@gmail.com</cp:lastModifiedBy>
  <cp:revision>27</cp:revision>
  <dcterms:created xsi:type="dcterms:W3CDTF">2019-01-23T10:57:06Z</dcterms:created>
  <dcterms:modified xsi:type="dcterms:W3CDTF">2020-08-26T14:57:59Z</dcterms:modified>
</cp:coreProperties>
</file>