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5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84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24E-696A-4722-88F7-5DF0A1B26438}" type="datetimeFigureOut">
              <a:rPr lang="de-DE" smtClean="0"/>
              <a:t>07.06.2020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2170C-173A-4E0E-91A9-B278F929E8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1375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24E-696A-4722-88F7-5DF0A1B26438}" type="datetimeFigureOut">
              <a:rPr lang="de-DE" smtClean="0"/>
              <a:t>07.06.2020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2170C-173A-4E0E-91A9-B278F929E8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9875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24E-696A-4722-88F7-5DF0A1B26438}" type="datetimeFigureOut">
              <a:rPr lang="de-DE" smtClean="0"/>
              <a:t>07.06.2020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2170C-173A-4E0E-91A9-B278F929E8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1976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24E-696A-4722-88F7-5DF0A1B26438}" type="datetimeFigureOut">
              <a:rPr lang="de-DE" smtClean="0"/>
              <a:t>07.06.2020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2170C-173A-4E0E-91A9-B278F929E8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1409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24E-696A-4722-88F7-5DF0A1B26438}" type="datetimeFigureOut">
              <a:rPr lang="de-DE" smtClean="0"/>
              <a:t>07.06.2020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2170C-173A-4E0E-91A9-B278F929E8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896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24E-696A-4722-88F7-5DF0A1B26438}" type="datetimeFigureOut">
              <a:rPr lang="de-DE" smtClean="0"/>
              <a:t>07.06.2020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2170C-173A-4E0E-91A9-B278F929E8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1629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24E-696A-4722-88F7-5DF0A1B26438}" type="datetimeFigureOut">
              <a:rPr lang="de-DE" smtClean="0"/>
              <a:t>07.06.2020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2170C-173A-4E0E-91A9-B278F929E8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6907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24E-696A-4722-88F7-5DF0A1B26438}" type="datetimeFigureOut">
              <a:rPr lang="de-DE" smtClean="0"/>
              <a:t>07.06.2020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2170C-173A-4E0E-91A9-B278F929E8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0673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24E-696A-4722-88F7-5DF0A1B26438}" type="datetimeFigureOut">
              <a:rPr lang="de-DE" smtClean="0"/>
              <a:t>07.06.2020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2170C-173A-4E0E-91A9-B278F929E8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9630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24E-696A-4722-88F7-5DF0A1B26438}" type="datetimeFigureOut">
              <a:rPr lang="de-DE" smtClean="0"/>
              <a:t>07.06.2020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2170C-173A-4E0E-91A9-B278F929E8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7448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24E-696A-4722-88F7-5DF0A1B26438}" type="datetimeFigureOut">
              <a:rPr lang="de-DE" smtClean="0"/>
              <a:t>07.06.2020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2170C-173A-4E0E-91A9-B278F929E8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6210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6224E-696A-4722-88F7-5DF0A1B26438}" type="datetimeFigureOut">
              <a:rPr lang="de-DE" smtClean="0"/>
              <a:t>07.06.2020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2170C-173A-4E0E-91A9-B278F929E8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2070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830CA68A-96DD-45E4-9A66-3865589765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3233419"/>
              </p:ext>
            </p:extLst>
          </p:nvPr>
        </p:nvGraphicFramePr>
        <p:xfrm>
          <a:off x="2409825" y="1377950"/>
          <a:ext cx="6564122" cy="25958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287647">
                  <a:extLst>
                    <a:ext uri="{9D8B030D-6E8A-4147-A177-3AD203B41FA5}">
                      <a16:colId xmlns:a16="http://schemas.microsoft.com/office/drawing/2014/main" val="2658591288"/>
                    </a:ext>
                  </a:extLst>
                </a:gridCol>
                <a:gridCol w="2276475">
                  <a:extLst>
                    <a:ext uri="{9D8B030D-6E8A-4147-A177-3AD203B41FA5}">
                      <a16:colId xmlns:a16="http://schemas.microsoft.com/office/drawing/2014/main" val="21278937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 err="1"/>
                        <a:t>Detection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of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synovial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sarcoma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recurrences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1023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82708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/>
                        <a:t>True positive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92812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 err="1"/>
                        <a:t>False</a:t>
                      </a:r>
                      <a:r>
                        <a:rPr lang="de-DE" b="1" dirty="0"/>
                        <a:t> positive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12919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 err="1"/>
                        <a:t>False</a:t>
                      </a:r>
                      <a:r>
                        <a:rPr lang="de-DE" b="1" dirty="0"/>
                        <a:t> negative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7535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1" dirty="0"/>
                        <a:t>True negative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250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05000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258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5852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51282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</Words>
  <Application>Microsoft Office PowerPoint</Application>
  <PresentationFormat>Breitbild</PresentationFormat>
  <Paragraphs>12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D9A77EF3FC91AB09275950E2BC923E0D3D97529A</dc:creator>
  <cp:lastModifiedBy>samsedaghat1@gmail.com</cp:lastModifiedBy>
  <cp:revision>33</cp:revision>
  <dcterms:created xsi:type="dcterms:W3CDTF">2019-01-23T10:57:06Z</dcterms:created>
  <dcterms:modified xsi:type="dcterms:W3CDTF">2020-06-07T11:09:59Z</dcterms:modified>
</cp:coreProperties>
</file>