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36" r:id="rId2"/>
    <p:sldId id="335" r:id="rId3"/>
    <p:sldId id="337" r:id="rId4"/>
    <p:sldId id="331" r:id="rId5"/>
    <p:sldId id="334" r:id="rId6"/>
  </p:sldIdLst>
  <p:sldSz cx="6858000" cy="9144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CC00FF"/>
    <a:srgbClr val="0000FF"/>
    <a:srgbClr val="66FF33"/>
    <a:srgbClr val="00FF00"/>
    <a:srgbClr val="017528"/>
    <a:srgbClr val="78A888"/>
    <a:srgbClr val="4CD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D8F1C-8096-43D8-9591-E50CA1411412}" v="1" dt="2025-03-29T06:29:41.7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83" autoAdjust="0"/>
  </p:normalViewPr>
  <p:slideViewPr>
    <p:cSldViewPr snapToGrid="0">
      <p:cViewPr varScale="1">
        <p:scale>
          <a:sx n="84" d="100"/>
          <a:sy n="84" d="100"/>
        </p:scale>
        <p:origin x="2994" y="10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po Acconcia" userId="844af49c-a8a0-47ac-a7dd-14a44b60cd18" providerId="ADAL" clId="{019D8F1C-8096-43D8-9591-E50CA1411412}"/>
    <pc:docChg chg="undo custSel addSld delSld modSld sldOrd">
      <pc:chgData name="Filippo Acconcia" userId="844af49c-a8a0-47ac-a7dd-14a44b60cd18" providerId="ADAL" clId="{019D8F1C-8096-43D8-9591-E50CA1411412}" dt="2025-03-29T08:25:08.602" v="573" actId="20577"/>
      <pc:docMkLst>
        <pc:docMk/>
      </pc:docMkLst>
      <pc:sldChg chg="del">
        <pc:chgData name="Filippo Acconcia" userId="844af49c-a8a0-47ac-a7dd-14a44b60cd18" providerId="ADAL" clId="{019D8F1C-8096-43D8-9591-E50CA1411412}" dt="2025-02-19T14:37:15.738" v="0" actId="47"/>
        <pc:sldMkLst>
          <pc:docMk/>
          <pc:sldMk cId="0" sldId="274"/>
        </pc:sldMkLst>
      </pc:sldChg>
      <pc:sldChg chg="del">
        <pc:chgData name="Filippo Acconcia" userId="844af49c-a8a0-47ac-a7dd-14a44b60cd18" providerId="ADAL" clId="{019D8F1C-8096-43D8-9591-E50CA1411412}" dt="2025-02-19T14:37:18.151" v="3" actId="47"/>
        <pc:sldMkLst>
          <pc:docMk/>
          <pc:sldMk cId="481128648" sldId="305"/>
        </pc:sldMkLst>
      </pc:sldChg>
      <pc:sldChg chg="del">
        <pc:chgData name="Filippo Acconcia" userId="844af49c-a8a0-47ac-a7dd-14a44b60cd18" providerId="ADAL" clId="{019D8F1C-8096-43D8-9591-E50CA1411412}" dt="2025-02-19T14:37:20.139" v="6" actId="47"/>
        <pc:sldMkLst>
          <pc:docMk/>
          <pc:sldMk cId="2063998786" sldId="306"/>
        </pc:sldMkLst>
      </pc:sldChg>
      <pc:sldChg chg="del">
        <pc:chgData name="Filippo Acconcia" userId="844af49c-a8a0-47ac-a7dd-14a44b60cd18" providerId="ADAL" clId="{019D8F1C-8096-43D8-9591-E50CA1411412}" dt="2025-02-19T14:37:17.208" v="2" actId="47"/>
        <pc:sldMkLst>
          <pc:docMk/>
          <pc:sldMk cId="1020454146" sldId="315"/>
        </pc:sldMkLst>
      </pc:sldChg>
      <pc:sldChg chg="del">
        <pc:chgData name="Filippo Acconcia" userId="844af49c-a8a0-47ac-a7dd-14a44b60cd18" providerId="ADAL" clId="{019D8F1C-8096-43D8-9591-E50CA1411412}" dt="2025-02-19T14:37:19.421" v="5" actId="47"/>
        <pc:sldMkLst>
          <pc:docMk/>
          <pc:sldMk cId="1129394984" sldId="316"/>
        </pc:sldMkLst>
      </pc:sldChg>
      <pc:sldChg chg="del">
        <pc:chgData name="Filippo Acconcia" userId="844af49c-a8a0-47ac-a7dd-14a44b60cd18" providerId="ADAL" clId="{019D8F1C-8096-43D8-9591-E50CA1411412}" dt="2025-02-19T14:37:20.859" v="7" actId="47"/>
        <pc:sldMkLst>
          <pc:docMk/>
          <pc:sldMk cId="1011559399" sldId="320"/>
        </pc:sldMkLst>
      </pc:sldChg>
      <pc:sldChg chg="del">
        <pc:chgData name="Filippo Acconcia" userId="844af49c-a8a0-47ac-a7dd-14a44b60cd18" providerId="ADAL" clId="{019D8F1C-8096-43D8-9591-E50CA1411412}" dt="2025-02-19T14:37:16.374" v="1" actId="47"/>
        <pc:sldMkLst>
          <pc:docMk/>
          <pc:sldMk cId="3246932468" sldId="325"/>
        </pc:sldMkLst>
      </pc:sldChg>
      <pc:sldChg chg="del">
        <pc:chgData name="Filippo Acconcia" userId="844af49c-a8a0-47ac-a7dd-14a44b60cd18" providerId="ADAL" clId="{019D8F1C-8096-43D8-9591-E50CA1411412}" dt="2025-02-19T14:37:21.574" v="8" actId="47"/>
        <pc:sldMkLst>
          <pc:docMk/>
          <pc:sldMk cId="3053365867" sldId="328"/>
        </pc:sldMkLst>
      </pc:sldChg>
      <pc:sldChg chg="del">
        <pc:chgData name="Filippo Acconcia" userId="844af49c-a8a0-47ac-a7dd-14a44b60cd18" providerId="ADAL" clId="{019D8F1C-8096-43D8-9591-E50CA1411412}" dt="2025-02-19T14:37:18.757" v="4" actId="47"/>
        <pc:sldMkLst>
          <pc:docMk/>
          <pc:sldMk cId="2453661240" sldId="330"/>
        </pc:sldMkLst>
      </pc:sldChg>
      <pc:sldChg chg="addSp delSp modSp mod">
        <pc:chgData name="Filippo Acconcia" userId="844af49c-a8a0-47ac-a7dd-14a44b60cd18" providerId="ADAL" clId="{019D8F1C-8096-43D8-9591-E50CA1411412}" dt="2025-03-29T08:25:04.376" v="572" actId="20577"/>
        <pc:sldMkLst>
          <pc:docMk/>
          <pc:sldMk cId="696946860" sldId="331"/>
        </pc:sldMkLst>
        <pc:spChg chg="add mod">
          <ac:chgData name="Filippo Acconcia" userId="844af49c-a8a0-47ac-a7dd-14a44b60cd18" providerId="ADAL" clId="{019D8F1C-8096-43D8-9591-E50CA1411412}" dt="2025-03-29T08:25:04.376" v="572" actId="20577"/>
          <ac:spMkLst>
            <pc:docMk/>
            <pc:sldMk cId="696946860" sldId="331"/>
            <ac:spMk id="2" creationId="{A4B04178-A643-B7CE-9C77-008067E1EE2A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9" creationId="{B92170B6-2CEE-770B-B3EB-2FF9CB7C0940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11" creationId="{B6B30B00-4BC7-7D9F-0AA2-EC0E17E16922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12" creationId="{C9918890-31D1-F45C-8B52-64788D9C652A}"/>
          </ac:spMkLst>
        </pc:spChg>
        <pc:spChg chg="add mod">
          <ac:chgData name="Filippo Acconcia" userId="844af49c-a8a0-47ac-a7dd-14a44b60cd18" providerId="ADAL" clId="{019D8F1C-8096-43D8-9591-E50CA1411412}" dt="2025-02-19T15:46:53.938" v="231" actId="1035"/>
          <ac:spMkLst>
            <pc:docMk/>
            <pc:sldMk cId="696946860" sldId="331"/>
            <ac:spMk id="16" creationId="{A71AE6B7-17B4-7485-414C-EEBEA340178E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20" creationId="{DF35C7F9-E285-DBF5-C9CB-F74D9F0405AA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22" creationId="{3F73C120-8C0B-7D4D-6493-211F1184A5C5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23" creationId="{5194546D-59C2-0505-D438-0571CC6CE548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24" creationId="{60AC652E-E0A2-F2DE-7773-54D1176810D3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26" creationId="{567D60C7-7BBF-86A5-C57A-5D7F536A24B5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27" creationId="{1CDCE4ED-1FBB-3462-BEE8-6041DE1BF9D2}"/>
          </ac:spMkLst>
        </pc:spChg>
        <pc:spChg chg="mod topLvl">
          <ac:chgData name="Filippo Acconcia" userId="844af49c-a8a0-47ac-a7dd-14a44b60cd18" providerId="ADAL" clId="{019D8F1C-8096-43D8-9591-E50CA1411412}" dt="2025-02-23T17:42:07.566" v="328" actId="164"/>
          <ac:spMkLst>
            <pc:docMk/>
            <pc:sldMk cId="696946860" sldId="331"/>
            <ac:spMk id="35" creationId="{5806872E-CA8F-A3FF-6090-A8B53C810FAF}"/>
          </ac:spMkLst>
        </pc:spChg>
        <pc:spChg chg="add mod">
          <ac:chgData name="Filippo Acconcia" userId="844af49c-a8a0-47ac-a7dd-14a44b60cd18" providerId="ADAL" clId="{019D8F1C-8096-43D8-9591-E50CA1411412}" dt="2025-02-19T15:46:53.938" v="231" actId="1035"/>
          <ac:spMkLst>
            <pc:docMk/>
            <pc:sldMk cId="696946860" sldId="331"/>
            <ac:spMk id="44" creationId="{2AC53542-134B-FC4F-B151-053356516803}"/>
          </ac:spMkLst>
        </pc:spChg>
        <pc:grpChg chg="mod">
          <ac:chgData name="Filippo Acconcia" userId="844af49c-a8a0-47ac-a7dd-14a44b60cd18" providerId="ADAL" clId="{019D8F1C-8096-43D8-9591-E50CA1411412}" dt="2025-02-19T15:46:53.938" v="231" actId="1035"/>
          <ac:grpSpMkLst>
            <pc:docMk/>
            <pc:sldMk cId="696946860" sldId="331"/>
            <ac:grpSpMk id="40" creationId="{C6E77471-1FB8-855A-651E-460B7CBE8AFB}"/>
          </ac:grpSpMkLst>
        </pc:grpChg>
        <pc:picChg chg="mod ord">
          <ac:chgData name="Filippo Acconcia" userId="844af49c-a8a0-47ac-a7dd-14a44b60cd18" providerId="ADAL" clId="{019D8F1C-8096-43D8-9591-E50CA1411412}" dt="2025-02-23T17:42:02.143" v="326" actId="167"/>
          <ac:picMkLst>
            <pc:docMk/>
            <pc:sldMk cId="696946860" sldId="331"/>
            <ac:picMk id="5" creationId="{251C5102-8D21-8D29-C1F0-753BADEB259E}"/>
          </ac:picMkLst>
        </pc:picChg>
      </pc:sldChg>
      <pc:sldChg chg="del">
        <pc:chgData name="Filippo Acconcia" userId="844af49c-a8a0-47ac-a7dd-14a44b60cd18" providerId="ADAL" clId="{019D8F1C-8096-43D8-9591-E50CA1411412}" dt="2025-02-19T15:54:26.271" v="320" actId="47"/>
        <pc:sldMkLst>
          <pc:docMk/>
          <pc:sldMk cId="4120690534" sldId="333"/>
        </pc:sldMkLst>
      </pc:sldChg>
      <pc:sldChg chg="addSp modSp mod">
        <pc:chgData name="Filippo Acconcia" userId="844af49c-a8a0-47ac-a7dd-14a44b60cd18" providerId="ADAL" clId="{019D8F1C-8096-43D8-9591-E50CA1411412}" dt="2025-03-29T08:25:08.602" v="573" actId="20577"/>
        <pc:sldMkLst>
          <pc:docMk/>
          <pc:sldMk cId="3388101847" sldId="334"/>
        </pc:sldMkLst>
        <pc:spChg chg="mod">
          <ac:chgData name="Filippo Acconcia" userId="844af49c-a8a0-47ac-a7dd-14a44b60cd18" providerId="ADAL" clId="{019D8F1C-8096-43D8-9591-E50CA1411412}" dt="2025-03-29T08:25:08.602" v="573" actId="20577"/>
          <ac:spMkLst>
            <pc:docMk/>
            <pc:sldMk cId="3388101847" sldId="334"/>
            <ac:spMk id="2" creationId="{6051FCBC-F3EB-6853-6188-1E4A92CCC297}"/>
          </ac:spMkLst>
        </pc:spChg>
        <pc:spChg chg="add mod">
          <ac:chgData name="Filippo Acconcia" userId="844af49c-a8a0-47ac-a7dd-14a44b60cd18" providerId="ADAL" clId="{019D8F1C-8096-43D8-9591-E50CA1411412}" dt="2025-02-19T15:53:19.592" v="233"/>
          <ac:spMkLst>
            <pc:docMk/>
            <pc:sldMk cId="3388101847" sldId="334"/>
            <ac:spMk id="4" creationId="{0FDEB785-C3A8-6BE8-31AC-D8EA32EDBB23}"/>
          </ac:spMkLst>
        </pc:spChg>
        <pc:spChg chg="add mod">
          <ac:chgData name="Filippo Acconcia" userId="844af49c-a8a0-47ac-a7dd-14a44b60cd18" providerId="ADAL" clId="{019D8F1C-8096-43D8-9591-E50CA1411412}" dt="2025-02-19T15:53:32.398" v="317" actId="552"/>
          <ac:spMkLst>
            <pc:docMk/>
            <pc:sldMk cId="3388101847" sldId="334"/>
            <ac:spMk id="13" creationId="{E236516A-9244-9D68-7764-3EA7C81DF780}"/>
          </ac:spMkLst>
        </pc:spChg>
        <pc:spChg chg="add mod">
          <ac:chgData name="Filippo Acconcia" userId="844af49c-a8a0-47ac-a7dd-14a44b60cd18" providerId="ADAL" clId="{019D8F1C-8096-43D8-9591-E50CA1411412}" dt="2025-02-19T15:53:34.774" v="319" actId="313"/>
          <ac:spMkLst>
            <pc:docMk/>
            <pc:sldMk cId="3388101847" sldId="334"/>
            <ac:spMk id="14" creationId="{107C08C1-0197-761E-530A-60ADBBB8B9B0}"/>
          </ac:spMkLst>
        </pc:spChg>
      </pc:sldChg>
      <pc:sldChg chg="addSp modSp mod ord">
        <pc:chgData name="Filippo Acconcia" userId="844af49c-a8a0-47ac-a7dd-14a44b60cd18" providerId="ADAL" clId="{019D8F1C-8096-43D8-9591-E50CA1411412}" dt="2025-03-22T08:21:47.648" v="410" actId="20577"/>
        <pc:sldMkLst>
          <pc:docMk/>
          <pc:sldMk cId="2505304970" sldId="335"/>
        </pc:sldMkLst>
        <pc:spChg chg="add mod">
          <ac:chgData name="Filippo Acconcia" userId="844af49c-a8a0-47ac-a7dd-14a44b60cd18" providerId="ADAL" clId="{019D8F1C-8096-43D8-9591-E50CA1411412}" dt="2025-03-22T08:21:47.648" v="410" actId="20577"/>
          <ac:spMkLst>
            <pc:docMk/>
            <pc:sldMk cId="2505304970" sldId="335"/>
            <ac:spMk id="4" creationId="{D091AEC6-59C9-971A-8476-BAF39A0119C2}"/>
          </ac:spMkLst>
        </pc:spChg>
        <pc:spChg chg="add mod">
          <ac:chgData name="Filippo Acconcia" userId="844af49c-a8a0-47ac-a7dd-14a44b60cd18" providerId="ADAL" clId="{019D8F1C-8096-43D8-9591-E50CA1411412}" dt="2025-02-19T14:40:34.490" v="96" actId="1038"/>
          <ac:spMkLst>
            <pc:docMk/>
            <pc:sldMk cId="2505304970" sldId="335"/>
            <ac:spMk id="5" creationId="{0178FC17-477F-6F51-F137-3E3ABF6317B7}"/>
          </ac:spMkLst>
        </pc:spChg>
        <pc:spChg chg="add mod">
          <ac:chgData name="Filippo Acconcia" userId="844af49c-a8a0-47ac-a7dd-14a44b60cd18" providerId="ADAL" clId="{019D8F1C-8096-43D8-9591-E50CA1411412}" dt="2025-02-19T14:40:34.490" v="96" actId="1038"/>
          <ac:spMkLst>
            <pc:docMk/>
            <pc:sldMk cId="2505304970" sldId="335"/>
            <ac:spMk id="6" creationId="{B951ED20-5239-9DDA-089E-E0983E91B304}"/>
          </ac:spMkLst>
        </pc:spChg>
        <pc:picChg chg="mod">
          <ac:chgData name="Filippo Acconcia" userId="844af49c-a8a0-47ac-a7dd-14a44b60cd18" providerId="ADAL" clId="{019D8F1C-8096-43D8-9591-E50CA1411412}" dt="2025-02-19T14:40:34.490" v="96" actId="1038"/>
          <ac:picMkLst>
            <pc:docMk/>
            <pc:sldMk cId="2505304970" sldId="335"/>
            <ac:picMk id="2" creationId="{7B21FF75-A13F-7ACC-BB6E-6C4CC93D3034}"/>
          </ac:picMkLst>
        </pc:picChg>
        <pc:picChg chg="mod modCrop">
          <ac:chgData name="Filippo Acconcia" userId="844af49c-a8a0-47ac-a7dd-14a44b60cd18" providerId="ADAL" clId="{019D8F1C-8096-43D8-9591-E50CA1411412}" dt="2025-02-19T14:40:34.490" v="96" actId="1038"/>
          <ac:picMkLst>
            <pc:docMk/>
            <pc:sldMk cId="2505304970" sldId="335"/>
            <ac:picMk id="3" creationId="{3E0345D8-BAC9-F841-1832-C9E7A890B5DB}"/>
          </ac:picMkLst>
        </pc:picChg>
      </pc:sldChg>
      <pc:sldChg chg="addSp delSp modSp del mod ord">
        <pc:chgData name="Filippo Acconcia" userId="844af49c-a8a0-47ac-a7dd-14a44b60cd18" providerId="ADAL" clId="{019D8F1C-8096-43D8-9591-E50CA1411412}" dt="2025-03-21T15:20:30.321" v="407" actId="47"/>
        <pc:sldMkLst>
          <pc:docMk/>
          <pc:sldMk cId="1009250856" sldId="336"/>
        </pc:sldMkLst>
      </pc:sldChg>
      <pc:sldChg chg="addSp delSp modSp new mod ord">
        <pc:chgData name="Filippo Acconcia" userId="844af49c-a8a0-47ac-a7dd-14a44b60cd18" providerId="ADAL" clId="{019D8F1C-8096-43D8-9591-E50CA1411412}" dt="2025-03-22T08:29:39.220" v="562" actId="1037"/>
        <pc:sldMkLst>
          <pc:docMk/>
          <pc:sldMk cId="2132280298" sldId="336"/>
        </pc:sldMkLst>
        <pc:spChg chg="add mod">
          <ac:chgData name="Filippo Acconcia" userId="844af49c-a8a0-47ac-a7dd-14a44b60cd18" providerId="ADAL" clId="{019D8F1C-8096-43D8-9591-E50CA1411412}" dt="2025-03-22T08:22:07.967" v="417" actId="20577"/>
          <ac:spMkLst>
            <pc:docMk/>
            <pc:sldMk cId="2132280298" sldId="336"/>
            <ac:spMk id="2" creationId="{B79BD7AB-C33A-2A5F-FD14-0DD145B0BBFB}"/>
          </ac:spMkLst>
        </pc:spChg>
        <pc:spChg chg="add mod">
          <ac:chgData name="Filippo Acconcia" userId="844af49c-a8a0-47ac-a7dd-14a44b60cd18" providerId="ADAL" clId="{019D8F1C-8096-43D8-9591-E50CA1411412}" dt="2025-03-22T08:29:39.220" v="562" actId="1037"/>
          <ac:spMkLst>
            <pc:docMk/>
            <pc:sldMk cId="2132280298" sldId="336"/>
            <ac:spMk id="5" creationId="{E8752AC3-1CF3-A105-5049-E9E616488C8B}"/>
          </ac:spMkLst>
        </pc:spChg>
        <pc:spChg chg="add mod">
          <ac:chgData name="Filippo Acconcia" userId="844af49c-a8a0-47ac-a7dd-14a44b60cd18" providerId="ADAL" clId="{019D8F1C-8096-43D8-9591-E50CA1411412}" dt="2025-03-22T08:27:23.211" v="554" actId="164"/>
          <ac:spMkLst>
            <pc:docMk/>
            <pc:sldMk cId="2132280298" sldId="336"/>
            <ac:spMk id="9" creationId="{245B41E5-74E5-4157-814A-C56B293D766E}"/>
          </ac:spMkLst>
        </pc:spChg>
        <pc:spChg chg="add mod">
          <ac:chgData name="Filippo Acconcia" userId="844af49c-a8a0-47ac-a7dd-14a44b60cd18" providerId="ADAL" clId="{019D8F1C-8096-43D8-9591-E50CA1411412}" dt="2025-03-22T08:27:23.211" v="554" actId="164"/>
          <ac:spMkLst>
            <pc:docMk/>
            <pc:sldMk cId="2132280298" sldId="336"/>
            <ac:spMk id="10" creationId="{2D60E91B-D748-3AEA-30CC-4E1091C7AE12}"/>
          </ac:spMkLst>
        </pc:spChg>
        <pc:spChg chg="add mod">
          <ac:chgData name="Filippo Acconcia" userId="844af49c-a8a0-47ac-a7dd-14a44b60cd18" providerId="ADAL" clId="{019D8F1C-8096-43D8-9591-E50CA1411412}" dt="2025-03-22T08:27:23.211" v="554" actId="164"/>
          <ac:spMkLst>
            <pc:docMk/>
            <pc:sldMk cId="2132280298" sldId="336"/>
            <ac:spMk id="11" creationId="{2A9E5F9A-133B-05E3-C7AC-306D221BD002}"/>
          </ac:spMkLst>
        </pc:spChg>
        <pc:spChg chg="add mod">
          <ac:chgData name="Filippo Acconcia" userId="844af49c-a8a0-47ac-a7dd-14a44b60cd18" providerId="ADAL" clId="{019D8F1C-8096-43D8-9591-E50CA1411412}" dt="2025-03-22T08:27:23.211" v="554" actId="164"/>
          <ac:spMkLst>
            <pc:docMk/>
            <pc:sldMk cId="2132280298" sldId="336"/>
            <ac:spMk id="12" creationId="{ADE75836-A63C-31C1-F132-638E2F2842F5}"/>
          </ac:spMkLst>
        </pc:spChg>
        <pc:spChg chg="add mod">
          <ac:chgData name="Filippo Acconcia" userId="844af49c-a8a0-47ac-a7dd-14a44b60cd18" providerId="ADAL" clId="{019D8F1C-8096-43D8-9591-E50CA1411412}" dt="2025-03-22T08:27:23.211" v="554" actId="164"/>
          <ac:spMkLst>
            <pc:docMk/>
            <pc:sldMk cId="2132280298" sldId="336"/>
            <ac:spMk id="13" creationId="{FAB7CABF-2F11-8A88-C2FA-AB39F8F8DAFE}"/>
          </ac:spMkLst>
        </pc:spChg>
        <pc:grpChg chg="add mod">
          <ac:chgData name="Filippo Acconcia" userId="844af49c-a8a0-47ac-a7dd-14a44b60cd18" providerId="ADAL" clId="{019D8F1C-8096-43D8-9591-E50CA1411412}" dt="2025-03-22T08:27:27.771" v="555" actId="12788"/>
          <ac:grpSpMkLst>
            <pc:docMk/>
            <pc:sldMk cId="2132280298" sldId="336"/>
            <ac:grpSpMk id="14" creationId="{98DBDB2D-6DC5-F337-FFCC-01ADDA08701F}"/>
          </ac:grpSpMkLst>
        </pc:grpChg>
        <pc:picChg chg="mod">
          <ac:chgData name="Filippo Acconcia" userId="844af49c-a8a0-47ac-a7dd-14a44b60cd18" providerId="ADAL" clId="{019D8F1C-8096-43D8-9591-E50CA1411412}" dt="2025-03-22T08:27:23.211" v="554" actId="164"/>
          <ac:picMkLst>
            <pc:docMk/>
            <pc:sldMk cId="2132280298" sldId="336"/>
            <ac:picMk id="4" creationId="{E181DFEE-704B-020D-335C-5F4F2501DCEB}"/>
          </ac:picMkLst>
        </pc:picChg>
        <pc:cxnChg chg="add mod">
          <ac:chgData name="Filippo Acconcia" userId="844af49c-a8a0-47ac-a7dd-14a44b60cd18" providerId="ADAL" clId="{019D8F1C-8096-43D8-9591-E50CA1411412}" dt="2025-03-22T08:27:23.211" v="554" actId="164"/>
          <ac:cxnSpMkLst>
            <pc:docMk/>
            <pc:sldMk cId="2132280298" sldId="336"/>
            <ac:cxnSpMk id="7" creationId="{DC6DBD6A-426C-BEB8-BD3A-ABDDEDA4D626}"/>
          </ac:cxnSpMkLst>
        </pc:cxnChg>
        <pc:cxnChg chg="add mod">
          <ac:chgData name="Filippo Acconcia" userId="844af49c-a8a0-47ac-a7dd-14a44b60cd18" providerId="ADAL" clId="{019D8F1C-8096-43D8-9591-E50CA1411412}" dt="2025-03-22T08:27:23.211" v="554" actId="164"/>
          <ac:cxnSpMkLst>
            <pc:docMk/>
            <pc:sldMk cId="2132280298" sldId="336"/>
            <ac:cxnSpMk id="8" creationId="{48E0F6D1-C189-965C-5C13-198D18B0891D}"/>
          </ac:cxnSpMkLst>
        </pc:cxnChg>
      </pc:sldChg>
      <pc:sldChg chg="addSp modSp new mod ord">
        <pc:chgData name="Filippo Acconcia" userId="844af49c-a8a0-47ac-a7dd-14a44b60cd18" providerId="ADAL" clId="{019D8F1C-8096-43D8-9591-E50CA1411412}" dt="2025-03-29T08:24:12.389" v="571" actId="20577"/>
        <pc:sldMkLst>
          <pc:docMk/>
          <pc:sldMk cId="1094013321" sldId="337"/>
        </pc:sldMkLst>
        <pc:spChg chg="add mod">
          <ac:chgData name="Filippo Acconcia" userId="844af49c-a8a0-47ac-a7dd-14a44b60cd18" providerId="ADAL" clId="{019D8F1C-8096-43D8-9591-E50CA1411412}" dt="2025-03-29T08:24:12.389" v="571" actId="20577"/>
          <ac:spMkLst>
            <pc:docMk/>
            <pc:sldMk cId="1094013321" sldId="337"/>
            <ac:spMk id="4" creationId="{A63912C5-DABA-61DF-9964-C31333C56588}"/>
          </ac:spMkLst>
        </pc:spChg>
        <pc:spChg chg="add mod">
          <ac:chgData name="Filippo Acconcia" userId="844af49c-a8a0-47ac-a7dd-14a44b60cd18" providerId="ADAL" clId="{019D8F1C-8096-43D8-9591-E50CA1411412}" dt="2025-03-29T06:29:41.716" v="568"/>
          <ac:spMkLst>
            <pc:docMk/>
            <pc:sldMk cId="1094013321" sldId="337"/>
            <ac:spMk id="5" creationId="{36C9C806-BF17-C73C-EA5D-85AAD0271615}"/>
          </ac:spMkLst>
        </pc:spChg>
        <pc:spChg chg="add mod">
          <ac:chgData name="Filippo Acconcia" userId="844af49c-a8a0-47ac-a7dd-14a44b60cd18" providerId="ADAL" clId="{019D8F1C-8096-43D8-9591-E50CA1411412}" dt="2025-03-29T06:29:41.716" v="568"/>
          <ac:spMkLst>
            <pc:docMk/>
            <pc:sldMk cId="1094013321" sldId="337"/>
            <ac:spMk id="6" creationId="{0F793D12-7E44-73EE-7043-D4D812648F22}"/>
          </ac:spMkLst>
        </pc:spChg>
        <pc:spChg chg="add mod">
          <ac:chgData name="Filippo Acconcia" userId="844af49c-a8a0-47ac-a7dd-14a44b60cd18" providerId="ADAL" clId="{019D8F1C-8096-43D8-9591-E50CA1411412}" dt="2025-03-29T06:29:41.716" v="568"/>
          <ac:spMkLst>
            <pc:docMk/>
            <pc:sldMk cId="1094013321" sldId="337"/>
            <ac:spMk id="10" creationId="{AA0E89FB-F524-2B41-F454-3F4665C7563B}"/>
          </ac:spMkLst>
        </pc:spChg>
        <pc:spChg chg="add mod">
          <ac:chgData name="Filippo Acconcia" userId="844af49c-a8a0-47ac-a7dd-14a44b60cd18" providerId="ADAL" clId="{019D8F1C-8096-43D8-9591-E50CA1411412}" dt="2025-03-29T06:29:41.716" v="568"/>
          <ac:spMkLst>
            <pc:docMk/>
            <pc:sldMk cId="1094013321" sldId="337"/>
            <ac:spMk id="11" creationId="{9AC5F3E9-BDE9-A09E-7269-9A3F08D76FD4}"/>
          </ac:spMkLst>
        </pc:spChg>
        <pc:spChg chg="add mod">
          <ac:chgData name="Filippo Acconcia" userId="844af49c-a8a0-47ac-a7dd-14a44b60cd18" providerId="ADAL" clId="{019D8F1C-8096-43D8-9591-E50CA1411412}" dt="2025-03-29T06:29:41.716" v="568"/>
          <ac:spMkLst>
            <pc:docMk/>
            <pc:sldMk cId="1094013321" sldId="337"/>
            <ac:spMk id="12" creationId="{6E3DB6F9-FB1B-DBD9-B091-3D0049AA2183}"/>
          </ac:spMkLst>
        </pc:spChg>
        <pc:picChg chg="add mod">
          <ac:chgData name="Filippo Acconcia" userId="844af49c-a8a0-47ac-a7dd-14a44b60cd18" providerId="ADAL" clId="{019D8F1C-8096-43D8-9591-E50CA1411412}" dt="2025-03-29T06:29:41.716" v="568"/>
          <ac:picMkLst>
            <pc:docMk/>
            <pc:sldMk cId="1094013321" sldId="337"/>
            <ac:picMk id="2" creationId="{07FC4CFF-13DB-1EE6-61CA-254745B6BFC2}"/>
          </ac:picMkLst>
        </pc:picChg>
        <pc:picChg chg="add mod">
          <ac:chgData name="Filippo Acconcia" userId="844af49c-a8a0-47ac-a7dd-14a44b60cd18" providerId="ADAL" clId="{019D8F1C-8096-43D8-9591-E50CA1411412}" dt="2025-03-29T06:29:41.716" v="568"/>
          <ac:picMkLst>
            <pc:docMk/>
            <pc:sldMk cId="1094013321" sldId="337"/>
            <ac:picMk id="3" creationId="{AE25F624-B25E-0C36-517F-BB2E5A49EEA3}"/>
          </ac:picMkLst>
        </pc:picChg>
        <pc:picChg chg="add mod">
          <ac:chgData name="Filippo Acconcia" userId="844af49c-a8a0-47ac-a7dd-14a44b60cd18" providerId="ADAL" clId="{019D8F1C-8096-43D8-9591-E50CA1411412}" dt="2025-03-29T06:29:41.716" v="568"/>
          <ac:picMkLst>
            <pc:docMk/>
            <pc:sldMk cId="1094013321" sldId="337"/>
            <ac:picMk id="7" creationId="{1909997F-8848-7CDF-CC3D-F8B3C50B62EF}"/>
          </ac:picMkLst>
        </pc:picChg>
        <pc:picChg chg="add mod">
          <ac:chgData name="Filippo Acconcia" userId="844af49c-a8a0-47ac-a7dd-14a44b60cd18" providerId="ADAL" clId="{019D8F1C-8096-43D8-9591-E50CA1411412}" dt="2025-03-29T06:29:41.716" v="568"/>
          <ac:picMkLst>
            <pc:docMk/>
            <pc:sldMk cId="1094013321" sldId="337"/>
            <ac:picMk id="8" creationId="{B360769E-0A62-5ACB-483D-1FE0D68FF498}"/>
          </ac:picMkLst>
        </pc:picChg>
      </pc:sldChg>
      <pc:sldChg chg="addSp modSp new del mod">
        <pc:chgData name="Filippo Acconcia" userId="844af49c-a8a0-47ac-a7dd-14a44b60cd18" providerId="ADAL" clId="{019D8F1C-8096-43D8-9591-E50CA1411412}" dt="2025-02-19T15:17:42.213" v="106" actId="47"/>
        <pc:sldMkLst>
          <pc:docMk/>
          <pc:sldMk cId="3332916156" sldId="337"/>
        </pc:sldMkLst>
      </pc:sldChg>
    </pc:docChg>
  </pc:docChgLst>
  <pc:docChgLst>
    <pc:chgData name="Filippo Acconcia" userId="844af49c-a8a0-47ac-a7dd-14a44b60cd18" providerId="ADAL" clId="{53DEDE3A-4FF6-4E2D-B3D0-DD0ECEB2A700}"/>
    <pc:docChg chg="modSld">
      <pc:chgData name="Filippo Acconcia" userId="844af49c-a8a0-47ac-a7dd-14a44b60cd18" providerId="ADAL" clId="{53DEDE3A-4FF6-4E2D-B3D0-DD0ECEB2A700}" dt="2025-03-27T13:17:59.165" v="113" actId="164"/>
      <pc:docMkLst>
        <pc:docMk/>
      </pc:docMkLst>
      <pc:sldChg chg="addSp modSp mod">
        <pc:chgData name="Filippo Acconcia" userId="844af49c-a8a0-47ac-a7dd-14a44b60cd18" providerId="ADAL" clId="{53DEDE3A-4FF6-4E2D-B3D0-DD0ECEB2A700}" dt="2025-03-27T13:17:59.165" v="113" actId="164"/>
        <pc:sldMkLst>
          <pc:docMk/>
          <pc:sldMk cId="2132280298" sldId="336"/>
        </pc:sldMkLst>
        <pc:spChg chg="add mod">
          <ac:chgData name="Filippo Acconcia" userId="844af49c-a8a0-47ac-a7dd-14a44b60cd18" providerId="ADAL" clId="{53DEDE3A-4FF6-4E2D-B3D0-DD0ECEB2A700}" dt="2025-03-27T13:13:19.958" v="17" actId="1035"/>
          <ac:spMkLst>
            <pc:docMk/>
            <pc:sldMk cId="2132280298" sldId="336"/>
            <ac:spMk id="6" creationId="{B4B487F2-FF49-C42D-2997-9B6628D0104D}"/>
          </ac:spMkLst>
        </pc:spChg>
        <pc:spChg chg="add mod">
          <ac:chgData name="Filippo Acconcia" userId="844af49c-a8a0-47ac-a7dd-14a44b60cd18" providerId="ADAL" clId="{53DEDE3A-4FF6-4E2D-B3D0-DD0ECEB2A700}" dt="2025-03-27T13:13:24.292" v="18" actId="1076"/>
          <ac:spMkLst>
            <pc:docMk/>
            <pc:sldMk cId="2132280298" sldId="336"/>
            <ac:spMk id="15" creationId="{EA13930B-1A38-43C0-69A5-C91F520BB233}"/>
          </ac:spMkLst>
        </pc:spChg>
        <pc:spChg chg="add mod">
          <ac:chgData name="Filippo Acconcia" userId="844af49c-a8a0-47ac-a7dd-14a44b60cd18" providerId="ADAL" clId="{53DEDE3A-4FF6-4E2D-B3D0-DD0ECEB2A700}" dt="2025-03-27T13:17:59.165" v="113" actId="164"/>
          <ac:spMkLst>
            <pc:docMk/>
            <pc:sldMk cId="2132280298" sldId="336"/>
            <ac:spMk id="16" creationId="{C13448EC-97A4-7AA1-53D3-5BEE0F898197}"/>
          </ac:spMkLst>
        </pc:spChg>
        <pc:spChg chg="add mod">
          <ac:chgData name="Filippo Acconcia" userId="844af49c-a8a0-47ac-a7dd-14a44b60cd18" providerId="ADAL" clId="{53DEDE3A-4FF6-4E2D-B3D0-DD0ECEB2A700}" dt="2025-03-27T13:17:59.165" v="113" actId="164"/>
          <ac:spMkLst>
            <pc:docMk/>
            <pc:sldMk cId="2132280298" sldId="336"/>
            <ac:spMk id="17" creationId="{91949163-4FE4-5A3E-D3EB-C03BB1F7E708}"/>
          </ac:spMkLst>
        </pc:spChg>
        <pc:spChg chg="add mod">
          <ac:chgData name="Filippo Acconcia" userId="844af49c-a8a0-47ac-a7dd-14a44b60cd18" providerId="ADAL" clId="{53DEDE3A-4FF6-4E2D-B3D0-DD0ECEB2A700}" dt="2025-03-27T13:17:59.165" v="113" actId="164"/>
          <ac:spMkLst>
            <pc:docMk/>
            <pc:sldMk cId="2132280298" sldId="336"/>
            <ac:spMk id="18" creationId="{3B4A4BFD-BD7C-67EB-F9A2-3A77E063FF2B}"/>
          </ac:spMkLst>
        </pc:spChg>
        <pc:spChg chg="add mod">
          <ac:chgData name="Filippo Acconcia" userId="844af49c-a8a0-47ac-a7dd-14a44b60cd18" providerId="ADAL" clId="{53DEDE3A-4FF6-4E2D-B3D0-DD0ECEB2A700}" dt="2025-03-27T13:17:59.165" v="113" actId="164"/>
          <ac:spMkLst>
            <pc:docMk/>
            <pc:sldMk cId="2132280298" sldId="336"/>
            <ac:spMk id="19" creationId="{8A6E8826-8BD8-8F8C-96E3-E2C17CB510D3}"/>
          </ac:spMkLst>
        </pc:spChg>
        <pc:spChg chg="add mod">
          <ac:chgData name="Filippo Acconcia" userId="844af49c-a8a0-47ac-a7dd-14a44b60cd18" providerId="ADAL" clId="{53DEDE3A-4FF6-4E2D-B3D0-DD0ECEB2A700}" dt="2025-03-27T13:17:59.165" v="113" actId="164"/>
          <ac:spMkLst>
            <pc:docMk/>
            <pc:sldMk cId="2132280298" sldId="336"/>
            <ac:spMk id="20" creationId="{82608E4D-1339-1C07-79FC-EDAC6E5BEA81}"/>
          </ac:spMkLst>
        </pc:spChg>
        <pc:grpChg chg="add mod">
          <ac:chgData name="Filippo Acconcia" userId="844af49c-a8a0-47ac-a7dd-14a44b60cd18" providerId="ADAL" clId="{53DEDE3A-4FF6-4E2D-B3D0-DD0ECEB2A700}" dt="2025-03-27T13:17:59.165" v="113" actId="164"/>
          <ac:grpSpMkLst>
            <pc:docMk/>
            <pc:sldMk cId="2132280298" sldId="336"/>
            <ac:grpSpMk id="21" creationId="{07F50055-B55B-7B3A-AC22-8567DF6FEA9D}"/>
          </ac:grpSpMkLst>
        </pc:grpChg>
        <pc:picChg chg="mod">
          <ac:chgData name="Filippo Acconcia" userId="844af49c-a8a0-47ac-a7dd-14a44b60cd18" providerId="ADAL" clId="{53DEDE3A-4FF6-4E2D-B3D0-DD0ECEB2A700}" dt="2025-03-27T13:17:59.165" v="113" actId="164"/>
          <ac:picMkLst>
            <pc:docMk/>
            <pc:sldMk cId="2132280298" sldId="336"/>
            <ac:picMk id="3" creationId="{10C6FDC3-D258-2ABF-3469-8520E5FF3E6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021E025-0A0C-48B1-8E0F-284826AC1F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AD1D041-419B-4C71-976A-1EB4D9DD3D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616DD4C-8BBB-49EC-A3AB-1185B6705009}" type="datetimeFigureOut">
              <a:rPr lang="it-IT"/>
              <a:pPr>
                <a:defRPr/>
              </a:pPr>
              <a:t>29/03/2025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181F25FA-92D7-42AA-9C47-5338B3E177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D253DCF8-DC00-4CCA-9F21-635E20B52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663B98-C022-4041-A89C-ADAC415DE9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3C8DE6C-8A0F-4705-92AC-76234166F3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E68639-4BBA-40F2-9C3B-4084CA34D62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514660-86CD-45DB-AE8B-5936BAE4F4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61FFAD-9379-43FC-8B78-5BE4691C3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5D37CF-48F9-4387-BE7B-8D8E8E5157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5632C-C3F3-40E4-891C-4DC6F92A814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495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29C7EE-9B73-4F54-BBF8-C0FCDADCA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952E95-410A-48E8-896C-C93ADE225E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F7DBB3-CC8C-4E74-B25F-23BEC850F3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27B1C-6EA9-4CD5-B734-4F445F38124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84818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0F3FD4-97DC-4B24-868F-4403FB4296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B1F413-F51B-456A-9C65-206961954B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4CF9C0-DB95-4226-BB0B-D9E351636C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725DB-3DF0-4651-B7BB-BBA5C8B96229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17560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CD04F2-D219-4F1C-80F6-C60A38DE0A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2A8EBF-9C18-45C9-898C-BB9C6F4980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1DDE6E-7044-4DEF-B417-ED24CFE1E5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94E8F-0893-4B89-A039-83D6207FA328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548474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D52F4CB-6E78-4124-A8BC-4B727BA671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93D6CB8-A271-4419-99EF-111E8414FE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65CF9C-13E7-4EF5-993B-DDEE96F4D6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DC509-43C6-42C8-8B00-7FC1D3BBAAF1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07050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549663A-ED8E-47D3-9994-4EEFB2A16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D9171D5-9A3F-4700-B673-A340A1ED03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9091EDA-4D73-4D4F-8B8A-73230ADDA9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1F5FC-7CD5-4C74-B005-AC914435E9B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87033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A164BC1-5526-41A8-9B70-6F5D8D2731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0EE2281-3A74-4E0E-8AD9-6CBA9BB61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4654261-B3DA-4AC5-8612-2C8A45C3B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DBB4F-6C17-46DF-AC1F-34A58AE0D79A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50979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7F993-B2FD-4B42-976B-BB9A6B7814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90F29C-94BE-4CA0-BADF-B3FB5A11C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7BD6B2-B19A-4C8A-AEDF-75A67352B3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D5634-6A9B-4AD9-9E89-39A494A56E9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716180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507C6C-8193-43E9-B046-32D9A06F7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996A1-173E-42B1-9422-1D0A6CE95D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B81C91-7131-46FE-B01D-F4B79EE15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A1B89-A8B4-44B5-B159-1D3CD701084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64663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46567F-0E2E-4B5C-958A-3D53B58335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E5FFC9-0B25-4466-9999-63B2147765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F991A3-A697-4C39-A6E6-8354B3B3FE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4CCE1-A803-48EA-BFEE-3D7A5711F6E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69392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9F3A0E-DFA2-414F-AACC-C757146D0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F83E6D-FD47-4333-9BB4-C2B2D047A1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936280-C49D-4499-9FFE-C0454B028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E9A32-FE2A-4B66-8D75-A677DFC6383A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71506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A8808E6-C826-4A67-94F4-C5574BC77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73F13FC-927E-4931-9B85-E5FB1205E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Click to edit Master text styles</a:t>
            </a:r>
          </a:p>
          <a:p>
            <a:pPr lvl="1"/>
            <a:r>
              <a:rPr lang="it-IT" altLang="en-US"/>
              <a:t>Second level</a:t>
            </a:r>
          </a:p>
          <a:p>
            <a:pPr lvl="2"/>
            <a:r>
              <a:rPr lang="it-IT" altLang="en-US"/>
              <a:t>Third level</a:t>
            </a:r>
          </a:p>
          <a:p>
            <a:pPr lvl="3"/>
            <a:r>
              <a:rPr lang="it-IT" altLang="en-US"/>
              <a:t>Fourth level</a:t>
            </a:r>
          </a:p>
          <a:p>
            <a:pPr lvl="4"/>
            <a:r>
              <a:rPr lang="it-IT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5DCBBBD-636D-4787-976F-47E1021DA9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981123-E30F-4283-BC00-9D52238C88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3F572F-7760-4F0B-A0FC-0581F94A27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FE7A969-CF52-4352-B69C-73B19C67AF77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79BD7AB-C33A-2A5F-FD14-0DD145B0BBFB}"/>
              </a:ext>
            </a:extLst>
          </p:cNvPr>
          <p:cNvSpPr txBox="1"/>
          <p:nvPr/>
        </p:nvSpPr>
        <p:spPr>
          <a:xfrm>
            <a:off x="2002969" y="-4812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Supplementary</a:t>
            </a:r>
            <a:r>
              <a:rPr lang="it-IT" b="1" dirty="0"/>
              <a:t> Fig. 1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98DBDB2D-6DC5-F337-FFCC-01ADDA08701F}"/>
              </a:ext>
            </a:extLst>
          </p:cNvPr>
          <p:cNvGrpSpPr/>
          <p:nvPr/>
        </p:nvGrpSpPr>
        <p:grpSpPr>
          <a:xfrm>
            <a:off x="90809" y="900269"/>
            <a:ext cx="6676383" cy="3277688"/>
            <a:chOff x="181617" y="900269"/>
            <a:chExt cx="6676383" cy="3277688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181DFEE-704B-020D-335C-5F4F2501D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854" y="900269"/>
              <a:ext cx="6422146" cy="3277688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E8752AC3-1CF3-A105-5049-E9E616488C8B}"/>
                </a:ext>
              </a:extLst>
            </p:cNvPr>
            <p:cNvSpPr txBox="1"/>
            <p:nvPr/>
          </p:nvSpPr>
          <p:spPr>
            <a:xfrm>
              <a:off x="1070745" y="3503619"/>
              <a:ext cx="21870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ER</a:t>
              </a:r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</a:t>
              </a:r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– TWIN STREP TAG</a:t>
              </a:r>
            </a:p>
          </p:txBody>
        </p: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DC6DBD6A-426C-BEB8-BD3A-ABDDEDA4D626}"/>
                </a:ext>
              </a:extLst>
            </p:cNvPr>
            <p:cNvCxnSpPr/>
            <p:nvPr/>
          </p:nvCxnSpPr>
          <p:spPr>
            <a:xfrm>
              <a:off x="1463040" y="3383280"/>
              <a:ext cx="140589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48E0F6D1-C189-965C-5C13-198D18B0891D}"/>
                </a:ext>
              </a:extLst>
            </p:cNvPr>
            <p:cNvCxnSpPr/>
            <p:nvPr/>
          </p:nvCxnSpPr>
          <p:spPr>
            <a:xfrm>
              <a:off x="3262288" y="3383280"/>
              <a:ext cx="140589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245B41E5-74E5-4157-814A-C56B293D766E}"/>
                </a:ext>
              </a:extLst>
            </p:cNvPr>
            <p:cNvSpPr txBox="1"/>
            <p:nvPr/>
          </p:nvSpPr>
          <p:spPr>
            <a:xfrm>
              <a:off x="3719011" y="3503618"/>
              <a:ext cx="5084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BSA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2D60E91B-D748-3AEA-30CC-4E1091C7AE12}"/>
                </a:ext>
              </a:extLst>
            </p:cNvPr>
            <p:cNvSpPr txBox="1"/>
            <p:nvPr/>
          </p:nvSpPr>
          <p:spPr>
            <a:xfrm>
              <a:off x="3192644" y="2252023"/>
              <a:ext cx="17876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100      200       400  ng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2A9E5F9A-133B-05E3-C7AC-306D221BD002}"/>
                </a:ext>
              </a:extLst>
            </p:cNvPr>
            <p:cNvSpPr txBox="1"/>
            <p:nvPr/>
          </p:nvSpPr>
          <p:spPr>
            <a:xfrm>
              <a:off x="1559367" y="2252023"/>
              <a:ext cx="15231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           2         4  µl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ADE75836-A63C-31C1-F132-638E2F2842F5}"/>
                </a:ext>
              </a:extLst>
            </p:cNvPr>
            <p:cNvSpPr txBox="1"/>
            <p:nvPr/>
          </p:nvSpPr>
          <p:spPr>
            <a:xfrm>
              <a:off x="181617" y="2559448"/>
              <a:ext cx="6607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75KDa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AB7CABF-2F11-8A88-C2FA-AB39F8F8DAFE}"/>
                </a:ext>
              </a:extLst>
            </p:cNvPr>
            <p:cNvSpPr txBox="1"/>
            <p:nvPr/>
          </p:nvSpPr>
          <p:spPr>
            <a:xfrm>
              <a:off x="181617" y="3226619"/>
              <a:ext cx="6607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4B487F2-FF49-C42D-2997-9B6628D0104D}"/>
              </a:ext>
            </a:extLst>
          </p:cNvPr>
          <p:cNvSpPr txBox="1"/>
          <p:nvPr/>
        </p:nvSpPr>
        <p:spPr>
          <a:xfrm>
            <a:off x="154404" y="40709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A13930B-1A38-43C0-69A5-C91F520BB233}"/>
              </a:ext>
            </a:extLst>
          </p:cNvPr>
          <p:cNvSpPr txBox="1"/>
          <p:nvPr/>
        </p:nvSpPr>
        <p:spPr>
          <a:xfrm>
            <a:off x="1999578" y="468904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B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7F50055-B55B-7B3A-AC22-8567DF6FEA9D}"/>
              </a:ext>
            </a:extLst>
          </p:cNvPr>
          <p:cNvGrpSpPr/>
          <p:nvPr/>
        </p:nvGrpSpPr>
        <p:grpSpPr>
          <a:xfrm>
            <a:off x="2087781" y="5032215"/>
            <a:ext cx="2489589" cy="3425686"/>
            <a:chOff x="2087781" y="5032215"/>
            <a:chExt cx="2489589" cy="342568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10C6FDC3-D258-2ABF-3469-8520E5FF3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8160" y="5032215"/>
              <a:ext cx="2159210" cy="3425686"/>
            </a:xfrm>
            <a:prstGeom prst="rect">
              <a:avLst/>
            </a:prstGeom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C13448EC-97A4-7AA1-53D3-5BEE0F898197}"/>
                </a:ext>
              </a:extLst>
            </p:cNvPr>
            <p:cNvSpPr txBox="1"/>
            <p:nvPr/>
          </p:nvSpPr>
          <p:spPr>
            <a:xfrm>
              <a:off x="2087781" y="6634055"/>
              <a:ext cx="6607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75KDa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91949163-4FE4-5A3E-D3EB-C03BB1F7E708}"/>
                </a:ext>
              </a:extLst>
            </p:cNvPr>
            <p:cNvSpPr txBox="1"/>
            <p:nvPr/>
          </p:nvSpPr>
          <p:spPr>
            <a:xfrm>
              <a:off x="2087781" y="7255506"/>
              <a:ext cx="6607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3B4A4BFD-BD7C-67EB-F9A2-3A77E063FF2B}"/>
                </a:ext>
              </a:extLst>
            </p:cNvPr>
            <p:cNvSpPr txBox="1"/>
            <p:nvPr/>
          </p:nvSpPr>
          <p:spPr>
            <a:xfrm rot="16200000">
              <a:off x="2830286" y="5647431"/>
              <a:ext cx="986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/>
                <a:t>Wilde </a:t>
              </a:r>
              <a:r>
                <a:rPr lang="it-IT" sz="1200" b="1" dirty="0" err="1"/>
                <a:t>Type</a:t>
              </a:r>
              <a:endParaRPr lang="it-I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8A6E8826-8BD8-8F8C-96E3-E2C17CB510D3}"/>
                </a:ext>
              </a:extLst>
            </p:cNvPr>
            <p:cNvSpPr txBox="1"/>
            <p:nvPr/>
          </p:nvSpPr>
          <p:spPr>
            <a:xfrm rot="16200000">
              <a:off x="3424344" y="5826198"/>
              <a:ext cx="6286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/>
                <a:t>L370F</a:t>
              </a:r>
              <a:endParaRPr lang="it-I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82608E4D-1339-1C07-79FC-EDAC6E5BEA81}"/>
                </a:ext>
              </a:extLst>
            </p:cNvPr>
            <p:cNvSpPr txBox="1"/>
            <p:nvPr/>
          </p:nvSpPr>
          <p:spPr>
            <a:xfrm rot="16200000">
              <a:off x="3774469" y="5818183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/>
                <a:t>Y537S</a:t>
              </a:r>
              <a:endParaRPr lang="it-I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228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B21FF75-A13F-7ACC-BB6E-6C4CC93D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4" y="919162"/>
            <a:ext cx="3333749" cy="33337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E0345D8-BAC9-F841-1832-C9E7A890B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191"/>
          <a:stretch/>
        </p:blipFill>
        <p:spPr>
          <a:xfrm>
            <a:off x="295276" y="1142999"/>
            <a:ext cx="2476500" cy="288607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091AEC6-59C9-971A-8476-BAF39A0119C2}"/>
              </a:ext>
            </a:extLst>
          </p:cNvPr>
          <p:cNvSpPr txBox="1"/>
          <p:nvPr/>
        </p:nvSpPr>
        <p:spPr>
          <a:xfrm>
            <a:off x="2002969" y="-4812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Supplementary</a:t>
            </a:r>
            <a:r>
              <a:rPr lang="it-IT" b="1" dirty="0"/>
              <a:t> Fig. 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178FC17-477F-6F51-F137-3E3ABF6317B7}"/>
              </a:ext>
            </a:extLst>
          </p:cNvPr>
          <p:cNvSpPr txBox="1"/>
          <p:nvPr/>
        </p:nvSpPr>
        <p:spPr>
          <a:xfrm>
            <a:off x="154404" y="76142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951ED20-5239-9DDA-089E-E0983E91B304}"/>
              </a:ext>
            </a:extLst>
          </p:cNvPr>
          <p:cNvSpPr txBox="1"/>
          <p:nvPr/>
        </p:nvSpPr>
        <p:spPr>
          <a:xfrm>
            <a:off x="2947455" y="76142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05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07FC4CFF-13DB-1EE6-61CA-254745B6B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" t="65208" r="5306" b="4736"/>
          <a:stretch/>
        </p:blipFill>
        <p:spPr>
          <a:xfrm>
            <a:off x="3958591" y="663037"/>
            <a:ext cx="2764910" cy="1322561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AE25F624-B25E-0C36-517F-BB2E5A49EE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t="38993" r="1778" b="7469"/>
          <a:stretch/>
        </p:blipFill>
        <p:spPr>
          <a:xfrm>
            <a:off x="0" y="594434"/>
            <a:ext cx="3669786" cy="145976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3912C5-DABA-61DF-9964-C31333C56588}"/>
              </a:ext>
            </a:extLst>
          </p:cNvPr>
          <p:cNvSpPr txBox="1"/>
          <p:nvPr/>
        </p:nvSpPr>
        <p:spPr>
          <a:xfrm>
            <a:off x="2002969" y="-4812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Supplementary</a:t>
            </a:r>
            <a:r>
              <a:rPr lang="it-IT" b="1" dirty="0"/>
              <a:t> Fig. 3</a:t>
            </a:r>
          </a:p>
        </p:txBody>
      </p:sp>
      <p:sp>
        <p:nvSpPr>
          <p:cNvPr id="5" name="CasellaDiTesto 3">
            <a:extLst>
              <a:ext uri="{FF2B5EF4-FFF2-40B4-BE49-F238E27FC236}">
                <a16:creationId xmlns:a16="http://schemas.microsoft.com/office/drawing/2014/main" id="{36C9C806-BF17-C73C-EA5D-85AAD0271615}"/>
              </a:ext>
            </a:extLst>
          </p:cNvPr>
          <p:cNvSpPr txBox="1"/>
          <p:nvPr/>
        </p:nvSpPr>
        <p:spPr>
          <a:xfrm>
            <a:off x="70584" y="51377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793D12-7E44-73EE-7043-D4D812648F22}"/>
              </a:ext>
            </a:extLst>
          </p:cNvPr>
          <p:cNvSpPr txBox="1"/>
          <p:nvPr/>
        </p:nvSpPr>
        <p:spPr>
          <a:xfrm>
            <a:off x="3958591" y="60212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B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909997F-8848-7CDF-CC3D-F8B3C50B62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2" y="2391802"/>
            <a:ext cx="2099445" cy="18000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B360769E-0A62-5ACB-483D-1FE0D68FF4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92" y="2391802"/>
            <a:ext cx="2098615" cy="1800000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DA72E9AF-1487-F140-21B6-9046CA34DF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392" y="2391802"/>
            <a:ext cx="2098615" cy="1800000"/>
          </a:xfrm>
          <a:prstGeom prst="rect">
            <a:avLst/>
          </a:prstGeom>
        </p:spPr>
      </p:pic>
      <p:sp>
        <p:nvSpPr>
          <p:cNvPr id="10" name="CasellaDiTesto 3">
            <a:extLst>
              <a:ext uri="{FF2B5EF4-FFF2-40B4-BE49-F238E27FC236}">
                <a16:creationId xmlns:a16="http://schemas.microsoft.com/office/drawing/2014/main" id="{AA0E89FB-F524-2B41-F454-3F4665C7563B}"/>
              </a:ext>
            </a:extLst>
          </p:cNvPr>
          <p:cNvSpPr txBox="1"/>
          <p:nvPr/>
        </p:nvSpPr>
        <p:spPr>
          <a:xfrm>
            <a:off x="49826" y="225330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C</a:t>
            </a:r>
          </a:p>
        </p:txBody>
      </p:sp>
      <p:sp>
        <p:nvSpPr>
          <p:cNvPr id="11" name="CasellaDiTesto 3">
            <a:extLst>
              <a:ext uri="{FF2B5EF4-FFF2-40B4-BE49-F238E27FC236}">
                <a16:creationId xmlns:a16="http://schemas.microsoft.com/office/drawing/2014/main" id="{9AC5F3E9-BDE9-A09E-7269-9A3F08D76FD4}"/>
              </a:ext>
            </a:extLst>
          </p:cNvPr>
          <p:cNvSpPr txBox="1"/>
          <p:nvPr/>
        </p:nvSpPr>
        <p:spPr>
          <a:xfrm>
            <a:off x="2379692" y="225339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D</a:t>
            </a:r>
          </a:p>
        </p:txBody>
      </p:sp>
      <p:sp>
        <p:nvSpPr>
          <p:cNvPr id="12" name="CasellaDiTesto 3">
            <a:extLst>
              <a:ext uri="{FF2B5EF4-FFF2-40B4-BE49-F238E27FC236}">
                <a16:creationId xmlns:a16="http://schemas.microsoft.com/office/drawing/2014/main" id="{6E3DB6F9-FB1B-DBD9-B091-3D0049AA2183}"/>
              </a:ext>
            </a:extLst>
          </p:cNvPr>
          <p:cNvSpPr txBox="1"/>
          <p:nvPr/>
        </p:nvSpPr>
        <p:spPr>
          <a:xfrm>
            <a:off x="4621392" y="225330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94013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4B1E1B5F-83EB-601A-7B28-0D856CDACEBA}"/>
              </a:ext>
            </a:extLst>
          </p:cNvPr>
          <p:cNvGrpSpPr/>
          <p:nvPr/>
        </p:nvGrpSpPr>
        <p:grpSpPr>
          <a:xfrm>
            <a:off x="4287344" y="1464403"/>
            <a:ext cx="2134802" cy="1959407"/>
            <a:chOff x="4287344" y="1464403"/>
            <a:chExt cx="2134802" cy="1959407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251C5102-8D21-8D29-C1F0-753BADEB2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4262" y="1564327"/>
              <a:ext cx="1065069" cy="1080000"/>
            </a:xfrm>
            <a:prstGeom prst="rect">
              <a:avLst/>
            </a:prstGeom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F6B3014F-8783-0248-796E-54803FDF1FDF}"/>
                </a:ext>
              </a:extLst>
            </p:cNvPr>
            <p:cNvSpPr txBox="1"/>
            <p:nvPr/>
          </p:nvSpPr>
          <p:spPr>
            <a:xfrm rot="16200000">
              <a:off x="4132173" y="1900665"/>
              <a:ext cx="7104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000" dirty="0"/>
                <a:t>Cell Area</a:t>
              </a:r>
            </a:p>
            <a:p>
              <a:pPr algn="ctr"/>
              <a:r>
                <a:rPr lang="it-IT" sz="1000" dirty="0"/>
                <a:t>(% on -)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389E2308-1E40-5C2A-FA20-7D69A08D8A7F}"/>
                </a:ext>
              </a:extLst>
            </p:cNvPr>
            <p:cNvSpPr txBox="1"/>
            <p:nvPr/>
          </p:nvSpPr>
          <p:spPr>
            <a:xfrm>
              <a:off x="4699902" y="2464677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0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B92170B6-2CEE-770B-B3EB-2FF9CB7C0940}"/>
                </a:ext>
              </a:extLst>
            </p:cNvPr>
            <p:cNvSpPr txBox="1"/>
            <p:nvPr/>
          </p:nvSpPr>
          <p:spPr>
            <a:xfrm>
              <a:off x="4558838" y="1964632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150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270CE168-F308-6835-EE92-F06A64675DAD}"/>
                </a:ext>
              </a:extLst>
            </p:cNvPr>
            <p:cNvSpPr txBox="1"/>
            <p:nvPr/>
          </p:nvSpPr>
          <p:spPr>
            <a:xfrm>
              <a:off x="4558838" y="1464403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300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B6B30B00-4BC7-7D9F-0AA2-EC0E17E16922}"/>
                </a:ext>
              </a:extLst>
            </p:cNvPr>
            <p:cNvSpPr txBox="1"/>
            <p:nvPr/>
          </p:nvSpPr>
          <p:spPr>
            <a:xfrm>
              <a:off x="5628897" y="1511074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C9918890-31D1-F45C-8B52-64788D9C652A}"/>
                </a:ext>
              </a:extLst>
            </p:cNvPr>
            <p:cNvSpPr txBox="1"/>
            <p:nvPr/>
          </p:nvSpPr>
          <p:spPr>
            <a:xfrm>
              <a:off x="5281019" y="1511074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3BC387A5-ACBE-415B-1197-A63F460040D2}"/>
                </a:ext>
              </a:extLst>
            </p:cNvPr>
            <p:cNvSpPr txBox="1"/>
            <p:nvPr/>
          </p:nvSpPr>
          <p:spPr>
            <a:xfrm rot="16200000">
              <a:off x="4776616" y="2958137"/>
              <a:ext cx="654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1E5D948F-DEA6-717C-ED6B-F8C459735017}"/>
                </a:ext>
              </a:extLst>
            </p:cNvPr>
            <p:cNvSpPr txBox="1"/>
            <p:nvPr/>
          </p:nvSpPr>
          <p:spPr>
            <a:xfrm rot="16200000">
              <a:off x="5115882" y="294050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DF35C7F9-E285-DBF5-C9CB-F74D9F0405AA}"/>
                </a:ext>
              </a:extLst>
            </p:cNvPr>
            <p:cNvSpPr txBox="1"/>
            <p:nvPr/>
          </p:nvSpPr>
          <p:spPr>
            <a:xfrm rot="16200000">
              <a:off x="5403880" y="2953328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6B80BCE1-A9E5-D625-FFF8-560DFF7EE40D}"/>
                </a:ext>
              </a:extLst>
            </p:cNvPr>
            <p:cNvSpPr txBox="1"/>
            <p:nvPr/>
          </p:nvSpPr>
          <p:spPr>
            <a:xfrm>
              <a:off x="4901701" y="2568309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3F73C120-8C0B-7D4D-6493-211F1184A5C5}"/>
                </a:ext>
              </a:extLst>
            </p:cNvPr>
            <p:cNvSpPr txBox="1"/>
            <p:nvPr/>
          </p:nvSpPr>
          <p:spPr>
            <a:xfrm>
              <a:off x="5052599" y="2568309"/>
              <a:ext cx="2600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+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5194546D-59C2-0505-D438-0571CC6CE548}"/>
                </a:ext>
              </a:extLst>
            </p:cNvPr>
            <p:cNvSpPr txBox="1"/>
            <p:nvPr/>
          </p:nvSpPr>
          <p:spPr>
            <a:xfrm>
              <a:off x="5217086" y="2568309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60AC652E-E0A2-F2DE-7773-54D1176810D3}"/>
                </a:ext>
              </a:extLst>
            </p:cNvPr>
            <p:cNvSpPr txBox="1"/>
            <p:nvPr/>
          </p:nvSpPr>
          <p:spPr>
            <a:xfrm>
              <a:off x="5367984" y="2568309"/>
              <a:ext cx="2600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+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8BFFA475-1469-6741-2BAD-A7BDD3BE38CD}"/>
                </a:ext>
              </a:extLst>
            </p:cNvPr>
            <p:cNvSpPr txBox="1"/>
            <p:nvPr/>
          </p:nvSpPr>
          <p:spPr>
            <a:xfrm>
              <a:off x="5533531" y="2568309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-</a:t>
              </a: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567D60C7-7BBF-86A5-C57A-5D7F536A24B5}"/>
                </a:ext>
              </a:extLst>
            </p:cNvPr>
            <p:cNvSpPr txBox="1"/>
            <p:nvPr/>
          </p:nvSpPr>
          <p:spPr>
            <a:xfrm>
              <a:off x="5684429" y="2568309"/>
              <a:ext cx="2600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/>
                <a:t>+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1CDCE4ED-1FBB-3462-BEE8-6041DE1BF9D2}"/>
                </a:ext>
              </a:extLst>
            </p:cNvPr>
            <p:cNvSpPr txBox="1"/>
            <p:nvPr/>
          </p:nvSpPr>
          <p:spPr>
            <a:xfrm>
              <a:off x="5838525" y="2539113"/>
              <a:ext cx="583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ATRA</a:t>
              </a:r>
            </a:p>
          </p:txBody>
        </p:sp>
        <p:cxnSp>
          <p:nvCxnSpPr>
            <p:cNvPr id="28" name="Connettore diritto 27">
              <a:extLst>
                <a:ext uri="{FF2B5EF4-FFF2-40B4-BE49-F238E27FC236}">
                  <a16:creationId xmlns:a16="http://schemas.microsoft.com/office/drawing/2014/main" id="{13D72B11-997B-1CE0-9828-80775E12BE75}"/>
                </a:ext>
              </a:extLst>
            </p:cNvPr>
            <p:cNvCxnSpPr>
              <a:cxnSpLocks/>
            </p:cNvCxnSpPr>
            <p:nvPr/>
          </p:nvCxnSpPr>
          <p:spPr>
            <a:xfrm>
              <a:off x="5015675" y="2814530"/>
              <a:ext cx="16692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nettore diritto 28">
              <a:extLst>
                <a:ext uri="{FF2B5EF4-FFF2-40B4-BE49-F238E27FC236}">
                  <a16:creationId xmlns:a16="http://schemas.microsoft.com/office/drawing/2014/main" id="{49C2A27D-6813-4260-78B7-8F00B1F15725}"/>
                </a:ext>
              </a:extLst>
            </p:cNvPr>
            <p:cNvCxnSpPr>
              <a:cxnSpLocks/>
            </p:cNvCxnSpPr>
            <p:nvPr/>
          </p:nvCxnSpPr>
          <p:spPr>
            <a:xfrm>
              <a:off x="5331060" y="2814530"/>
              <a:ext cx="16692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ttore diritto 33">
              <a:extLst>
                <a:ext uri="{FF2B5EF4-FFF2-40B4-BE49-F238E27FC236}">
                  <a16:creationId xmlns:a16="http://schemas.microsoft.com/office/drawing/2014/main" id="{C68E7862-1343-507F-68E0-6B598AB61846}"/>
                </a:ext>
              </a:extLst>
            </p:cNvPr>
            <p:cNvCxnSpPr>
              <a:cxnSpLocks/>
            </p:cNvCxnSpPr>
            <p:nvPr/>
          </p:nvCxnSpPr>
          <p:spPr>
            <a:xfrm>
              <a:off x="5647505" y="2814530"/>
              <a:ext cx="1635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5806872E-CA8F-A3FF-6090-A8B53C810FAF}"/>
                </a:ext>
              </a:extLst>
            </p:cNvPr>
            <p:cNvSpPr txBox="1"/>
            <p:nvPr/>
          </p:nvSpPr>
          <p:spPr>
            <a:xfrm>
              <a:off x="4968599" y="1511074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6E77471-1FB8-855A-651E-460B7CBE8AFB}"/>
              </a:ext>
            </a:extLst>
          </p:cNvPr>
          <p:cNvGrpSpPr/>
          <p:nvPr/>
        </p:nvGrpSpPr>
        <p:grpSpPr>
          <a:xfrm>
            <a:off x="277488" y="904550"/>
            <a:ext cx="3910475" cy="2501593"/>
            <a:chOff x="79619" y="2237183"/>
            <a:chExt cx="3910475" cy="2501593"/>
          </a:xfrm>
        </p:grpSpPr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2B934562-FD7D-41BB-64D5-F79CDD6C4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68" y="2539830"/>
              <a:ext cx="1187219" cy="10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9F9A8748-D700-6AF3-39AB-74A5F5891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768" y="3658776"/>
              <a:ext cx="1187219" cy="10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6335B4D1-1973-73E4-FD27-846CC6A5A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67062" y="2539830"/>
              <a:ext cx="1187219" cy="10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7" name="Immagine 76">
              <a:extLst>
                <a:ext uri="{FF2B5EF4-FFF2-40B4-BE49-F238E27FC236}">
                  <a16:creationId xmlns:a16="http://schemas.microsoft.com/office/drawing/2014/main" id="{18521C00-E569-371F-2CCC-E40EE7A18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67062" y="3658776"/>
              <a:ext cx="1187219" cy="10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2" name="Immagine 81">
              <a:extLst>
                <a:ext uri="{FF2B5EF4-FFF2-40B4-BE49-F238E27FC236}">
                  <a16:creationId xmlns:a16="http://schemas.microsoft.com/office/drawing/2014/main" id="{1961D6A9-D89A-899E-A50B-8AAAE2FCD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02875" y="2539830"/>
              <a:ext cx="1187219" cy="10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7" name="Immagine 116">
              <a:extLst>
                <a:ext uri="{FF2B5EF4-FFF2-40B4-BE49-F238E27FC236}">
                  <a16:creationId xmlns:a16="http://schemas.microsoft.com/office/drawing/2014/main" id="{4C81A569-3146-EADA-7A4D-D590300D5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02875" y="3658776"/>
              <a:ext cx="1187219" cy="108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3" name="CasellaDiTesto 152">
              <a:extLst>
                <a:ext uri="{FF2B5EF4-FFF2-40B4-BE49-F238E27FC236}">
                  <a16:creationId xmlns:a16="http://schemas.microsoft.com/office/drawing/2014/main" id="{22F6F12B-15EE-A075-5AF5-071E0784EB1B}"/>
                </a:ext>
              </a:extLst>
            </p:cNvPr>
            <p:cNvSpPr txBox="1"/>
            <p:nvPr/>
          </p:nvSpPr>
          <p:spPr>
            <a:xfrm rot="16200000">
              <a:off x="-32110" y="2941331"/>
              <a:ext cx="5004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CTR</a:t>
              </a:r>
            </a:p>
          </p:txBody>
        </p:sp>
        <p:sp>
          <p:nvSpPr>
            <p:cNvPr id="154" name="CasellaDiTesto 153">
              <a:extLst>
                <a:ext uri="{FF2B5EF4-FFF2-40B4-BE49-F238E27FC236}">
                  <a16:creationId xmlns:a16="http://schemas.microsoft.com/office/drawing/2014/main" id="{83C5B812-DFCA-EE20-A296-E99D09503FB6}"/>
                </a:ext>
              </a:extLst>
            </p:cNvPr>
            <p:cNvSpPr txBox="1"/>
            <p:nvPr/>
          </p:nvSpPr>
          <p:spPr>
            <a:xfrm rot="16200000">
              <a:off x="-73691" y="4060277"/>
              <a:ext cx="583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ATRA</a:t>
              </a:r>
            </a:p>
          </p:txBody>
        </p:sp>
        <p:sp>
          <p:nvSpPr>
            <p:cNvPr id="162" name="CasellaDiTesto 161">
              <a:extLst>
                <a:ext uri="{FF2B5EF4-FFF2-40B4-BE49-F238E27FC236}">
                  <a16:creationId xmlns:a16="http://schemas.microsoft.com/office/drawing/2014/main" id="{350B49B3-A333-8E98-069B-F61586AFCB23}"/>
                </a:ext>
              </a:extLst>
            </p:cNvPr>
            <p:cNvSpPr txBox="1"/>
            <p:nvPr/>
          </p:nvSpPr>
          <p:spPr>
            <a:xfrm>
              <a:off x="601204" y="2237183"/>
              <a:ext cx="654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sp>
          <p:nvSpPr>
            <p:cNvPr id="176" name="CasellaDiTesto 175">
              <a:extLst>
                <a:ext uri="{FF2B5EF4-FFF2-40B4-BE49-F238E27FC236}">
                  <a16:creationId xmlns:a16="http://schemas.microsoft.com/office/drawing/2014/main" id="{CC2E1CE0-1C9B-F2EE-1993-87B8046E2A96}"/>
                </a:ext>
              </a:extLst>
            </p:cNvPr>
            <p:cNvSpPr txBox="1"/>
            <p:nvPr/>
          </p:nvSpPr>
          <p:spPr>
            <a:xfrm>
              <a:off x="1851131" y="2237183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sp>
          <p:nvSpPr>
            <p:cNvPr id="177" name="CasellaDiTesto 176">
              <a:extLst>
                <a:ext uri="{FF2B5EF4-FFF2-40B4-BE49-F238E27FC236}">
                  <a16:creationId xmlns:a16="http://schemas.microsoft.com/office/drawing/2014/main" id="{D137ED4D-3FE2-3F74-B626-F63281B1E375}"/>
                </a:ext>
              </a:extLst>
            </p:cNvPr>
            <p:cNvSpPr txBox="1"/>
            <p:nvPr/>
          </p:nvSpPr>
          <p:spPr>
            <a:xfrm>
              <a:off x="3074120" y="2237183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B04178-A643-B7CE-9C77-008067E1EE2A}"/>
              </a:ext>
            </a:extLst>
          </p:cNvPr>
          <p:cNvSpPr txBox="1"/>
          <p:nvPr/>
        </p:nvSpPr>
        <p:spPr>
          <a:xfrm>
            <a:off x="2002969" y="-4812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Supplementary</a:t>
            </a:r>
            <a:r>
              <a:rPr lang="it-IT" b="1" dirty="0"/>
              <a:t> Fig. 4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71AE6B7-17B4-7485-414C-EEBEA340178E}"/>
              </a:ext>
            </a:extLst>
          </p:cNvPr>
          <p:cNvSpPr txBox="1"/>
          <p:nvPr/>
        </p:nvSpPr>
        <p:spPr>
          <a:xfrm>
            <a:off x="154404" y="70427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2AC53542-134B-FC4F-B151-053356516803}"/>
              </a:ext>
            </a:extLst>
          </p:cNvPr>
          <p:cNvSpPr txBox="1"/>
          <p:nvPr/>
        </p:nvSpPr>
        <p:spPr>
          <a:xfrm>
            <a:off x="4519080" y="704273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A’</a:t>
            </a:r>
          </a:p>
        </p:txBody>
      </p:sp>
    </p:spTree>
    <p:extLst>
      <p:ext uri="{BB962C8B-B14F-4D97-AF65-F5344CB8AC3E}">
        <p14:creationId xmlns:p14="http://schemas.microsoft.com/office/powerpoint/2010/main" val="69694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2D8C0E65-7190-86CB-59C8-322D347A257D}"/>
              </a:ext>
            </a:extLst>
          </p:cNvPr>
          <p:cNvGrpSpPr/>
          <p:nvPr/>
        </p:nvGrpSpPr>
        <p:grpSpPr>
          <a:xfrm>
            <a:off x="426941" y="1090448"/>
            <a:ext cx="2012700" cy="3797243"/>
            <a:chOff x="911334" y="5211502"/>
            <a:chExt cx="2012700" cy="3797243"/>
          </a:xfrm>
        </p:grpSpPr>
        <p:pic>
          <p:nvPicPr>
            <p:cNvPr id="207" name="Immagine 206">
              <a:extLst>
                <a:ext uri="{FF2B5EF4-FFF2-40B4-BE49-F238E27FC236}">
                  <a16:creationId xmlns:a16="http://schemas.microsoft.com/office/drawing/2014/main" id="{B056CBD6-13E2-3CE0-AA41-A3C9C2A0F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0900" y="7119478"/>
              <a:ext cx="1080000" cy="3340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6" name="Immagine 205">
              <a:extLst>
                <a:ext uri="{FF2B5EF4-FFF2-40B4-BE49-F238E27FC236}">
                  <a16:creationId xmlns:a16="http://schemas.microsoft.com/office/drawing/2014/main" id="{54B2DBA6-1325-1AD8-BA10-38BE9FE02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0900" y="5968488"/>
              <a:ext cx="1080000" cy="3340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8" name="Immagine 207">
              <a:extLst>
                <a:ext uri="{FF2B5EF4-FFF2-40B4-BE49-F238E27FC236}">
                  <a16:creationId xmlns:a16="http://schemas.microsoft.com/office/drawing/2014/main" id="{07667B23-F9B5-B42B-E306-132B7BAD3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0900" y="8301887"/>
              <a:ext cx="1080000" cy="3340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14039CA4-1F7E-4B1F-294F-05AAE6421BF7}"/>
                </a:ext>
              </a:extLst>
            </p:cNvPr>
            <p:cNvSpPr txBox="1"/>
            <p:nvPr/>
          </p:nvSpPr>
          <p:spPr>
            <a:xfrm>
              <a:off x="2224804" y="5997016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ER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BE8359F4-D8C3-71FE-020F-0699C9C42A89}"/>
                </a:ext>
              </a:extLst>
            </p:cNvPr>
            <p:cNvSpPr txBox="1"/>
            <p:nvPr/>
          </p:nvSpPr>
          <p:spPr>
            <a:xfrm>
              <a:off x="2224804" y="6368819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6093A1F3-6D1D-66DB-6FE6-6F8321FA46E1}"/>
                </a:ext>
              </a:extLst>
            </p:cNvPr>
            <p:cNvCxnSpPr>
              <a:cxnSpLocks/>
            </p:cNvCxnSpPr>
            <p:nvPr/>
          </p:nvCxnSpPr>
          <p:spPr>
            <a:xfrm>
              <a:off x="1130888" y="5961659"/>
              <a:ext cx="0" cy="384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6E6AED17-4825-7942-B577-D7C967DB6319}"/>
                </a:ext>
              </a:extLst>
            </p:cNvPr>
            <p:cNvSpPr txBox="1"/>
            <p:nvPr/>
          </p:nvSpPr>
          <p:spPr>
            <a:xfrm rot="16200000">
              <a:off x="722661" y="6014117"/>
              <a:ext cx="6543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>
                  <a:latin typeface="Arial" panose="020B0604020202020204" pitchFamily="34" charset="0"/>
                  <a:cs typeface="Arial" panose="020B0604020202020204" pitchFamily="34" charset="0"/>
                </a:rPr>
                <a:t>MCF-7</a:t>
              </a:r>
            </a:p>
          </p:txBody>
        </p: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404473D8-59D6-BCA5-F2A1-0F752ACE2E7C}"/>
                </a:ext>
              </a:extLst>
            </p:cNvPr>
            <p:cNvCxnSpPr>
              <a:cxnSpLocks/>
            </p:cNvCxnSpPr>
            <p:nvPr/>
          </p:nvCxnSpPr>
          <p:spPr>
            <a:xfrm>
              <a:off x="1130888" y="7098376"/>
              <a:ext cx="0" cy="384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93525224-ADD2-D95D-8E67-85463A8A3970}"/>
                </a:ext>
              </a:extLst>
            </p:cNvPr>
            <p:cNvSpPr txBox="1"/>
            <p:nvPr/>
          </p:nvSpPr>
          <p:spPr>
            <a:xfrm rot="16200000">
              <a:off x="740294" y="7159036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>
                  <a:latin typeface="Arial" panose="020B0604020202020204" pitchFamily="34" charset="0"/>
                  <a:cs typeface="Arial" panose="020B0604020202020204" pitchFamily="34" charset="0"/>
                </a:rPr>
                <a:t>L370F</a:t>
              </a:r>
            </a:p>
          </p:txBody>
        </p: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88AF0545-5950-A385-03DF-560280EE71A5}"/>
                </a:ext>
              </a:extLst>
            </p:cNvPr>
            <p:cNvCxnSpPr>
              <a:cxnSpLocks/>
            </p:cNvCxnSpPr>
            <p:nvPr/>
          </p:nvCxnSpPr>
          <p:spPr>
            <a:xfrm>
              <a:off x="1130888" y="8279734"/>
              <a:ext cx="0" cy="384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0B9FC06D-E70F-9659-4645-9AE1E46620F8}"/>
                </a:ext>
              </a:extLst>
            </p:cNvPr>
            <p:cNvSpPr txBox="1"/>
            <p:nvPr/>
          </p:nvSpPr>
          <p:spPr>
            <a:xfrm rot="16200000">
              <a:off x="727470" y="8340394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>
                  <a:latin typeface="Arial" panose="020B0604020202020204" pitchFamily="34" charset="0"/>
                  <a:cs typeface="Arial" panose="020B0604020202020204" pitchFamily="34" charset="0"/>
                </a:rPr>
                <a:t>Y537S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642ED5D9-36B1-B08E-C244-7A4E9D8C5195}"/>
                </a:ext>
              </a:extLst>
            </p:cNvPr>
            <p:cNvSpPr txBox="1"/>
            <p:nvPr/>
          </p:nvSpPr>
          <p:spPr>
            <a:xfrm>
              <a:off x="2224804" y="7148006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ER</a:t>
              </a:r>
              <a:r>
                <a:rPr lang="el-GR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/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AB6C6050-6224-D2DC-44A1-51671F68DB52}"/>
                </a:ext>
              </a:extLst>
            </p:cNvPr>
            <p:cNvSpPr txBox="1"/>
            <p:nvPr/>
          </p:nvSpPr>
          <p:spPr>
            <a:xfrm>
              <a:off x="2224804" y="7525558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err="1"/>
                <a:t>Vinculin</a:t>
              </a:r>
              <a:endParaRPr lang="it-IT" sz="1200"/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2A2B13CB-933F-7CC2-5F1E-C445802B57C0}"/>
                </a:ext>
              </a:extLst>
            </p:cNvPr>
            <p:cNvSpPr txBox="1"/>
            <p:nvPr/>
          </p:nvSpPr>
          <p:spPr>
            <a:xfrm>
              <a:off x="2224804" y="8330415"/>
              <a:ext cx="423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/>
                <a:t>ER</a:t>
              </a:r>
              <a:r>
                <a:rPr lang="el-GR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/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F584AF5C-A084-CC56-B3C6-FA3E41583ECF}"/>
                </a:ext>
              </a:extLst>
            </p:cNvPr>
            <p:cNvSpPr txBox="1"/>
            <p:nvPr/>
          </p:nvSpPr>
          <p:spPr>
            <a:xfrm>
              <a:off x="2224804" y="8702777"/>
              <a:ext cx="6832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/>
                <a:t>Vinculin</a:t>
              </a:r>
              <a:endParaRPr lang="it-IT" sz="1200" dirty="0"/>
            </a:p>
          </p:txBody>
        </p:sp>
        <p:pic>
          <p:nvPicPr>
            <p:cNvPr id="123" name="Immagine 122">
              <a:extLst>
                <a:ext uri="{FF2B5EF4-FFF2-40B4-BE49-F238E27FC236}">
                  <a16:creationId xmlns:a16="http://schemas.microsoft.com/office/drawing/2014/main" id="{7D249CD9-8743-4F2D-8705-7192E2C10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0900" y="5597105"/>
              <a:ext cx="1080000" cy="3349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1" name="Immagine 130">
              <a:extLst>
                <a:ext uri="{FF2B5EF4-FFF2-40B4-BE49-F238E27FC236}">
                  <a16:creationId xmlns:a16="http://schemas.microsoft.com/office/drawing/2014/main" id="{F60D7932-34DF-E8E2-4A9C-E388287BA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0900" y="6339850"/>
              <a:ext cx="1080000" cy="3349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2" name="Immagine 131">
              <a:extLst>
                <a:ext uri="{FF2B5EF4-FFF2-40B4-BE49-F238E27FC236}">
                  <a16:creationId xmlns:a16="http://schemas.microsoft.com/office/drawing/2014/main" id="{3CCB633E-19CC-8799-8CCB-73148ED4D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78285" y="6744219"/>
              <a:ext cx="1080000" cy="3349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9" name="Immagine 138">
              <a:extLst>
                <a:ext uri="{FF2B5EF4-FFF2-40B4-BE49-F238E27FC236}">
                  <a16:creationId xmlns:a16="http://schemas.microsoft.com/office/drawing/2014/main" id="{57965D03-CBC5-A333-2F1C-AA9181CEB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80900" y="7496589"/>
              <a:ext cx="1080000" cy="3349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0" name="Immagine 149">
              <a:extLst>
                <a:ext uri="{FF2B5EF4-FFF2-40B4-BE49-F238E27FC236}">
                  <a16:creationId xmlns:a16="http://schemas.microsoft.com/office/drawing/2014/main" id="{52D2F433-1DC6-1661-A52C-4119D6667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80900" y="7916208"/>
              <a:ext cx="1080000" cy="3349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8" name="Immagine 157">
              <a:extLst>
                <a:ext uri="{FF2B5EF4-FFF2-40B4-BE49-F238E27FC236}">
                  <a16:creationId xmlns:a16="http://schemas.microsoft.com/office/drawing/2014/main" id="{8CFE3636-C0EF-B293-813B-86719B88F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80900" y="8673808"/>
              <a:ext cx="1080000" cy="3349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9" name="CasellaDiTesto 158">
              <a:extLst>
                <a:ext uri="{FF2B5EF4-FFF2-40B4-BE49-F238E27FC236}">
                  <a16:creationId xmlns:a16="http://schemas.microsoft.com/office/drawing/2014/main" id="{3DD17C7C-69E0-445C-8FEE-C0EB31D6272F}"/>
                </a:ext>
              </a:extLst>
            </p:cNvPr>
            <p:cNvSpPr txBox="1"/>
            <p:nvPr/>
          </p:nvSpPr>
          <p:spPr>
            <a:xfrm>
              <a:off x="2224804" y="5626074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RAR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160" name="CasellaDiTesto 159">
              <a:extLst>
                <a:ext uri="{FF2B5EF4-FFF2-40B4-BE49-F238E27FC236}">
                  <a16:creationId xmlns:a16="http://schemas.microsoft.com/office/drawing/2014/main" id="{C6A45089-C528-D3EC-BB84-9D7F7B8CBD90}"/>
                </a:ext>
              </a:extLst>
            </p:cNvPr>
            <p:cNvSpPr txBox="1"/>
            <p:nvPr/>
          </p:nvSpPr>
          <p:spPr>
            <a:xfrm>
              <a:off x="2224804" y="6773188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RAR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sp>
          <p:nvSpPr>
            <p:cNvPr id="161" name="CasellaDiTesto 160">
              <a:extLst>
                <a:ext uri="{FF2B5EF4-FFF2-40B4-BE49-F238E27FC236}">
                  <a16:creationId xmlns:a16="http://schemas.microsoft.com/office/drawing/2014/main" id="{B7D2300D-02B9-2E5C-28C5-71AFBFFB2662}"/>
                </a:ext>
              </a:extLst>
            </p:cNvPr>
            <p:cNvSpPr txBox="1"/>
            <p:nvPr/>
          </p:nvSpPr>
          <p:spPr>
            <a:xfrm>
              <a:off x="2224804" y="7945177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RAR</a:t>
              </a:r>
              <a:r>
                <a:rPr lang="el-G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it-IT" sz="1200" dirty="0"/>
            </a:p>
          </p:txBody>
        </p:sp>
        <p:grpSp>
          <p:nvGrpSpPr>
            <p:cNvPr id="171" name="Gruppo 170">
              <a:extLst>
                <a:ext uri="{FF2B5EF4-FFF2-40B4-BE49-F238E27FC236}">
                  <a16:creationId xmlns:a16="http://schemas.microsoft.com/office/drawing/2014/main" id="{1C158A19-1C43-1D1D-9B88-B89437E477B8}"/>
                </a:ext>
              </a:extLst>
            </p:cNvPr>
            <p:cNvGrpSpPr/>
            <p:nvPr/>
          </p:nvGrpSpPr>
          <p:grpSpPr>
            <a:xfrm>
              <a:off x="1255875" y="5211502"/>
              <a:ext cx="1668159" cy="441855"/>
              <a:chOff x="1255875" y="5181022"/>
              <a:chExt cx="1668159" cy="441855"/>
            </a:xfrm>
          </p:grpSpPr>
          <p:sp>
            <p:nvSpPr>
              <p:cNvPr id="162" name="CasellaDiTesto 161">
                <a:extLst>
                  <a:ext uri="{FF2B5EF4-FFF2-40B4-BE49-F238E27FC236}">
                    <a16:creationId xmlns:a16="http://schemas.microsoft.com/office/drawing/2014/main" id="{9DEA01A9-77B3-197B-82D2-9FF4806EC119}"/>
                  </a:ext>
                </a:extLst>
              </p:cNvPr>
              <p:cNvSpPr txBox="1"/>
              <p:nvPr/>
            </p:nvSpPr>
            <p:spPr>
              <a:xfrm>
                <a:off x="2224804" y="5181022"/>
                <a:ext cx="6992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 err="1"/>
                  <a:t>siRAR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it-IT" sz="1200" dirty="0"/>
              </a:p>
            </p:txBody>
          </p:sp>
          <p:sp>
            <p:nvSpPr>
              <p:cNvPr id="163" name="CasellaDiTesto 162">
                <a:extLst>
                  <a:ext uri="{FF2B5EF4-FFF2-40B4-BE49-F238E27FC236}">
                    <a16:creationId xmlns:a16="http://schemas.microsoft.com/office/drawing/2014/main" id="{969B7D57-1248-5A47-2179-D899AAAD6128}"/>
                  </a:ext>
                </a:extLst>
              </p:cNvPr>
              <p:cNvSpPr txBox="1"/>
              <p:nvPr/>
            </p:nvSpPr>
            <p:spPr>
              <a:xfrm>
                <a:off x="1255875" y="5181022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-</a:t>
                </a:r>
              </a:p>
            </p:txBody>
          </p:sp>
          <p:sp>
            <p:nvSpPr>
              <p:cNvPr id="164" name="CasellaDiTesto 163">
                <a:extLst>
                  <a:ext uri="{FF2B5EF4-FFF2-40B4-BE49-F238E27FC236}">
                    <a16:creationId xmlns:a16="http://schemas.microsoft.com/office/drawing/2014/main" id="{45C2ED6C-AE95-6324-C25E-3891E72D85DF}"/>
                  </a:ext>
                </a:extLst>
              </p:cNvPr>
              <p:cNvSpPr txBox="1"/>
              <p:nvPr/>
            </p:nvSpPr>
            <p:spPr>
              <a:xfrm>
                <a:off x="1578513" y="5181022"/>
                <a:ext cx="2600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dirty="0"/>
                  <a:t>+</a:t>
                </a:r>
              </a:p>
            </p:txBody>
          </p:sp>
          <p:sp>
            <p:nvSpPr>
              <p:cNvPr id="165" name="CasellaDiTesto 164">
                <a:extLst>
                  <a:ext uri="{FF2B5EF4-FFF2-40B4-BE49-F238E27FC236}">
                    <a16:creationId xmlns:a16="http://schemas.microsoft.com/office/drawing/2014/main" id="{54995D81-E609-55B1-9C09-87495F41E899}"/>
                  </a:ext>
                </a:extLst>
              </p:cNvPr>
              <p:cNvSpPr txBox="1"/>
              <p:nvPr/>
            </p:nvSpPr>
            <p:spPr>
              <a:xfrm>
                <a:off x="1929882" y="5181022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-</a:t>
                </a:r>
              </a:p>
            </p:txBody>
          </p:sp>
          <p:sp>
            <p:nvSpPr>
              <p:cNvPr id="166" name="CasellaDiTesto 165">
                <a:extLst>
                  <a:ext uri="{FF2B5EF4-FFF2-40B4-BE49-F238E27FC236}">
                    <a16:creationId xmlns:a16="http://schemas.microsoft.com/office/drawing/2014/main" id="{B9505610-3E41-B39E-B068-2D324D73C8B4}"/>
                  </a:ext>
                </a:extLst>
              </p:cNvPr>
              <p:cNvSpPr txBox="1"/>
              <p:nvPr/>
            </p:nvSpPr>
            <p:spPr>
              <a:xfrm>
                <a:off x="1255875" y="5345878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-</a:t>
                </a:r>
              </a:p>
            </p:txBody>
          </p:sp>
          <p:sp>
            <p:nvSpPr>
              <p:cNvPr id="167" name="CasellaDiTesto 166">
                <a:extLst>
                  <a:ext uri="{FF2B5EF4-FFF2-40B4-BE49-F238E27FC236}">
                    <a16:creationId xmlns:a16="http://schemas.microsoft.com/office/drawing/2014/main" id="{1DF8A448-06D9-DFB5-4A84-3D4794A5E084}"/>
                  </a:ext>
                </a:extLst>
              </p:cNvPr>
              <p:cNvSpPr txBox="1"/>
              <p:nvPr/>
            </p:nvSpPr>
            <p:spPr>
              <a:xfrm>
                <a:off x="1590536" y="5345878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-</a:t>
                </a:r>
              </a:p>
            </p:txBody>
          </p:sp>
          <p:sp>
            <p:nvSpPr>
              <p:cNvPr id="168" name="CasellaDiTesto 167">
                <a:extLst>
                  <a:ext uri="{FF2B5EF4-FFF2-40B4-BE49-F238E27FC236}">
                    <a16:creationId xmlns:a16="http://schemas.microsoft.com/office/drawing/2014/main" id="{9E6093BF-E227-72EA-B9D0-757DDEACFFEE}"/>
                  </a:ext>
                </a:extLst>
              </p:cNvPr>
              <p:cNvSpPr txBox="1"/>
              <p:nvPr/>
            </p:nvSpPr>
            <p:spPr>
              <a:xfrm>
                <a:off x="1910646" y="5345878"/>
                <a:ext cx="2744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/>
                  <a:t>+</a:t>
                </a:r>
              </a:p>
            </p:txBody>
          </p:sp>
          <p:sp>
            <p:nvSpPr>
              <p:cNvPr id="169" name="CasellaDiTesto 168">
                <a:extLst>
                  <a:ext uri="{FF2B5EF4-FFF2-40B4-BE49-F238E27FC236}">
                    <a16:creationId xmlns:a16="http://schemas.microsoft.com/office/drawing/2014/main" id="{CB83C01D-CFF2-09D4-DFA6-98BF6A87A018}"/>
                  </a:ext>
                </a:extLst>
              </p:cNvPr>
              <p:cNvSpPr txBox="1"/>
              <p:nvPr/>
            </p:nvSpPr>
            <p:spPr>
              <a:xfrm>
                <a:off x="2224804" y="5345878"/>
                <a:ext cx="5886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 err="1"/>
                  <a:t>siER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it-IT" sz="1200" dirty="0"/>
              </a:p>
            </p:txBody>
          </p:sp>
        </p:grp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051FCBC-F3EB-6853-6188-1E4A92CCC297}"/>
              </a:ext>
            </a:extLst>
          </p:cNvPr>
          <p:cNvSpPr txBox="1"/>
          <p:nvPr/>
        </p:nvSpPr>
        <p:spPr>
          <a:xfrm>
            <a:off x="2002969" y="-4812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Supplementary</a:t>
            </a:r>
            <a:r>
              <a:rPr lang="it-IT" b="1" dirty="0"/>
              <a:t> Fig. 5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208E5588-A5F5-AE5B-909F-333E6168100A}"/>
              </a:ext>
            </a:extLst>
          </p:cNvPr>
          <p:cNvGrpSpPr/>
          <p:nvPr/>
        </p:nvGrpSpPr>
        <p:grpSpPr>
          <a:xfrm>
            <a:off x="2841859" y="885328"/>
            <a:ext cx="3106165" cy="2251492"/>
            <a:chOff x="2926080" y="536412"/>
            <a:chExt cx="3106165" cy="2251492"/>
          </a:xfrm>
        </p:grpSpPr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F87047B5-873E-A03D-EC86-4DF3508BA64C}"/>
                </a:ext>
              </a:extLst>
            </p:cNvPr>
            <p:cNvGrpSpPr/>
            <p:nvPr/>
          </p:nvGrpSpPr>
          <p:grpSpPr>
            <a:xfrm>
              <a:off x="2926080" y="536412"/>
              <a:ext cx="3106165" cy="2251492"/>
              <a:chOff x="2733575" y="4651207"/>
              <a:chExt cx="3106165" cy="2251492"/>
            </a:xfrm>
          </p:grpSpPr>
          <p:pic>
            <p:nvPicPr>
              <p:cNvPr id="3" name="Immagine 2">
                <a:extLst>
                  <a:ext uri="{FF2B5EF4-FFF2-40B4-BE49-F238E27FC236}">
                    <a16:creationId xmlns:a16="http://schemas.microsoft.com/office/drawing/2014/main" id="{1F8ED325-3372-B3EE-E26A-BFAA375C9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27748" y="5199137"/>
                <a:ext cx="1976698" cy="1368000"/>
              </a:xfrm>
              <a:prstGeom prst="rect">
                <a:avLst/>
              </a:prstGeom>
            </p:spPr>
          </p:pic>
          <p:pic>
            <p:nvPicPr>
              <p:cNvPr id="16" name="Immagine 15">
                <a:extLst>
                  <a:ext uri="{FF2B5EF4-FFF2-40B4-BE49-F238E27FC236}">
                    <a16:creationId xmlns:a16="http://schemas.microsoft.com/office/drawing/2014/main" id="{0451B4EB-5E51-8232-0227-647AA82130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1" b="-1543"/>
              <a:stretch/>
            </p:blipFill>
            <p:spPr>
              <a:xfrm>
                <a:off x="3390076" y="4745562"/>
                <a:ext cx="197152" cy="448915"/>
              </a:xfrm>
              <a:prstGeom prst="rect">
                <a:avLst/>
              </a:prstGeom>
            </p:spPr>
          </p:pic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02B5A06B-3BB3-1711-2E3D-C82FB06D5F81}"/>
                  </a:ext>
                </a:extLst>
              </p:cNvPr>
              <p:cNvSpPr txBox="1"/>
              <p:nvPr/>
            </p:nvSpPr>
            <p:spPr>
              <a:xfrm>
                <a:off x="3521401" y="4651207"/>
                <a:ext cx="6543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MCF-7</a:t>
                </a:r>
              </a:p>
            </p:txBody>
          </p: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CF9333A7-F017-76F4-5B0F-52528BE7815B}"/>
                  </a:ext>
                </a:extLst>
              </p:cNvPr>
              <p:cNvSpPr txBox="1"/>
              <p:nvPr/>
            </p:nvSpPr>
            <p:spPr>
              <a:xfrm rot="16200000">
                <a:off x="2427241" y="5545385"/>
                <a:ext cx="10743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RAR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Levels</a:t>
                </a:r>
                <a:endParaRPr lang="it-IT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(% on CTR)</a:t>
                </a:r>
              </a:p>
            </p:txBody>
          </p:sp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4F39EB9F-4579-0DCE-A79D-694F5009B4C3}"/>
                  </a:ext>
                </a:extLst>
              </p:cNvPr>
              <p:cNvSpPr txBox="1"/>
              <p:nvPr/>
            </p:nvSpPr>
            <p:spPr>
              <a:xfrm>
                <a:off x="3521401" y="4815849"/>
                <a:ext cx="6190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L370F</a:t>
                </a:r>
              </a:p>
            </p:txBody>
          </p:sp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BA12E142-00B5-F560-9959-43BF42DEAEA5}"/>
                  </a:ext>
                </a:extLst>
              </p:cNvPr>
              <p:cNvSpPr txBox="1"/>
              <p:nvPr/>
            </p:nvSpPr>
            <p:spPr>
              <a:xfrm>
                <a:off x="3149701" y="6357994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6A1B9692-9D44-BB9B-AC81-11B091B807B0}"/>
                  </a:ext>
                </a:extLst>
              </p:cNvPr>
              <p:cNvSpPr txBox="1"/>
              <p:nvPr/>
            </p:nvSpPr>
            <p:spPr>
              <a:xfrm>
                <a:off x="2979783" y="5074602"/>
                <a:ext cx="4395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</a:p>
            </p:txBody>
          </p:sp>
          <p:sp>
            <p:nvSpPr>
              <p:cNvPr id="42" name="CasellaDiTesto 41">
                <a:extLst>
                  <a:ext uri="{FF2B5EF4-FFF2-40B4-BE49-F238E27FC236}">
                    <a16:creationId xmlns:a16="http://schemas.microsoft.com/office/drawing/2014/main" id="{439F3764-1CE1-275A-8E78-BBBAA4C0B39D}"/>
                  </a:ext>
                </a:extLst>
              </p:cNvPr>
              <p:cNvSpPr txBox="1"/>
              <p:nvPr/>
            </p:nvSpPr>
            <p:spPr>
              <a:xfrm>
                <a:off x="3064743" y="5724072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310E0C45-30AF-96B7-EB02-281F89567E91}"/>
                  </a:ext>
                </a:extLst>
              </p:cNvPr>
              <p:cNvSpPr txBox="1"/>
              <p:nvPr/>
            </p:nvSpPr>
            <p:spPr>
              <a:xfrm>
                <a:off x="3521401" y="4980949"/>
                <a:ext cx="6447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Y537S</a:t>
                </a:r>
              </a:p>
            </p:txBody>
          </p:sp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267ECEC3-3899-2CAF-6654-478BD657AD6F}"/>
                  </a:ext>
                </a:extLst>
              </p:cNvPr>
              <p:cNvSpPr txBox="1"/>
              <p:nvPr/>
            </p:nvSpPr>
            <p:spPr>
              <a:xfrm>
                <a:off x="5223866" y="6506862"/>
                <a:ext cx="61587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 err="1"/>
                  <a:t>siRAR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it-IT" sz="1000" dirty="0"/>
              </a:p>
            </p:txBody>
          </p:sp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17D0A9F2-EFAC-80C6-73D5-66BA60FB12A1}"/>
                  </a:ext>
                </a:extLst>
              </p:cNvPr>
              <p:cNvSpPr txBox="1"/>
              <p:nvPr/>
            </p:nvSpPr>
            <p:spPr>
              <a:xfrm>
                <a:off x="3394223" y="650686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9D086FD7-5D73-C923-E7CF-B80E2DFA12C6}"/>
                  </a:ext>
                </a:extLst>
              </p:cNvPr>
              <p:cNvSpPr txBox="1"/>
              <p:nvPr/>
            </p:nvSpPr>
            <p:spPr>
              <a:xfrm>
                <a:off x="3560002" y="6506862"/>
                <a:ext cx="2600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441A2A1D-136E-56FC-309D-8632EC88C986}"/>
                  </a:ext>
                </a:extLst>
              </p:cNvPr>
              <p:cNvSpPr txBox="1"/>
              <p:nvPr/>
            </p:nvSpPr>
            <p:spPr>
              <a:xfrm>
                <a:off x="3752719" y="650686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AC633488-3D21-B46C-233D-8F021A8C5405}"/>
                  </a:ext>
                </a:extLst>
              </p:cNvPr>
              <p:cNvSpPr txBox="1"/>
              <p:nvPr/>
            </p:nvSpPr>
            <p:spPr>
              <a:xfrm>
                <a:off x="3408290" y="6656478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F5F3E979-1B7D-1880-F3C5-F4A8A5E06F59}"/>
                  </a:ext>
                </a:extLst>
              </p:cNvPr>
              <p:cNvSpPr txBox="1"/>
              <p:nvPr/>
            </p:nvSpPr>
            <p:spPr>
              <a:xfrm>
                <a:off x="3583001" y="6656478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9316E64C-0B30-FCF3-D015-B9E2A2B1EFE3}"/>
                  </a:ext>
                </a:extLst>
              </p:cNvPr>
              <p:cNvSpPr txBox="1"/>
              <p:nvPr/>
            </p:nvSpPr>
            <p:spPr>
              <a:xfrm>
                <a:off x="3735401" y="6656478"/>
                <a:ext cx="2600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3934C02A-9F4E-6207-EE34-56618C5F328D}"/>
                  </a:ext>
                </a:extLst>
              </p:cNvPr>
              <p:cNvSpPr txBox="1"/>
              <p:nvPr/>
            </p:nvSpPr>
            <p:spPr>
              <a:xfrm>
                <a:off x="4042279" y="650686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B23FF3F8-F577-A014-4135-59ACA4069589}"/>
                  </a:ext>
                </a:extLst>
              </p:cNvPr>
              <p:cNvSpPr txBox="1"/>
              <p:nvPr/>
            </p:nvSpPr>
            <p:spPr>
              <a:xfrm>
                <a:off x="4208058" y="6506862"/>
                <a:ext cx="2600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55" name="CasellaDiTesto 54">
                <a:extLst>
                  <a:ext uri="{FF2B5EF4-FFF2-40B4-BE49-F238E27FC236}">
                    <a16:creationId xmlns:a16="http://schemas.microsoft.com/office/drawing/2014/main" id="{33CFC8C0-E503-9D0B-B01F-0B77E457222C}"/>
                  </a:ext>
                </a:extLst>
              </p:cNvPr>
              <p:cNvSpPr txBox="1"/>
              <p:nvPr/>
            </p:nvSpPr>
            <p:spPr>
              <a:xfrm>
                <a:off x="4400775" y="650686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6" name="CasellaDiTesto 55">
                <a:extLst>
                  <a:ext uri="{FF2B5EF4-FFF2-40B4-BE49-F238E27FC236}">
                    <a16:creationId xmlns:a16="http://schemas.microsoft.com/office/drawing/2014/main" id="{5C0C5DBE-65BF-DBFA-D141-38C641E4A019}"/>
                  </a:ext>
                </a:extLst>
              </p:cNvPr>
              <p:cNvSpPr txBox="1"/>
              <p:nvPr/>
            </p:nvSpPr>
            <p:spPr>
              <a:xfrm>
                <a:off x="4056346" y="6656478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7" name="CasellaDiTesto 56">
                <a:extLst>
                  <a:ext uri="{FF2B5EF4-FFF2-40B4-BE49-F238E27FC236}">
                    <a16:creationId xmlns:a16="http://schemas.microsoft.com/office/drawing/2014/main" id="{FE36E39C-63D0-E65A-941C-2AB7192439B5}"/>
                  </a:ext>
                </a:extLst>
              </p:cNvPr>
              <p:cNvSpPr txBox="1"/>
              <p:nvPr/>
            </p:nvSpPr>
            <p:spPr>
              <a:xfrm>
                <a:off x="4231057" y="6656478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4D567A3E-A78C-58E6-233B-C7196D6D04EE}"/>
                  </a:ext>
                </a:extLst>
              </p:cNvPr>
              <p:cNvSpPr txBox="1"/>
              <p:nvPr/>
            </p:nvSpPr>
            <p:spPr>
              <a:xfrm>
                <a:off x="4383457" y="6656478"/>
                <a:ext cx="2600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CA60F805-BBB3-DFA0-A99E-7753E6380C67}"/>
                  </a:ext>
                </a:extLst>
              </p:cNvPr>
              <p:cNvSpPr txBox="1"/>
              <p:nvPr/>
            </p:nvSpPr>
            <p:spPr>
              <a:xfrm>
                <a:off x="4695325" y="650686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60" name="CasellaDiTesto 59">
                <a:extLst>
                  <a:ext uri="{FF2B5EF4-FFF2-40B4-BE49-F238E27FC236}">
                    <a16:creationId xmlns:a16="http://schemas.microsoft.com/office/drawing/2014/main" id="{5724FAB0-53AA-E625-2DF5-C5D9F0E31DA0}"/>
                  </a:ext>
                </a:extLst>
              </p:cNvPr>
              <p:cNvSpPr txBox="1"/>
              <p:nvPr/>
            </p:nvSpPr>
            <p:spPr>
              <a:xfrm>
                <a:off x="4861104" y="6506862"/>
                <a:ext cx="2600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D786413D-349D-44D3-4EA2-4D72C72379E7}"/>
                  </a:ext>
                </a:extLst>
              </p:cNvPr>
              <p:cNvSpPr txBox="1"/>
              <p:nvPr/>
            </p:nvSpPr>
            <p:spPr>
              <a:xfrm>
                <a:off x="5053821" y="6506862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F00A54F9-8CF8-6018-B9CB-2D09C479F31E}"/>
                  </a:ext>
                </a:extLst>
              </p:cNvPr>
              <p:cNvSpPr txBox="1"/>
              <p:nvPr/>
            </p:nvSpPr>
            <p:spPr>
              <a:xfrm>
                <a:off x="4709392" y="6656478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63" name="CasellaDiTesto 62">
                <a:extLst>
                  <a:ext uri="{FF2B5EF4-FFF2-40B4-BE49-F238E27FC236}">
                    <a16:creationId xmlns:a16="http://schemas.microsoft.com/office/drawing/2014/main" id="{079B4767-DF10-1233-A1D5-E34BA2B713C2}"/>
                  </a:ext>
                </a:extLst>
              </p:cNvPr>
              <p:cNvSpPr txBox="1"/>
              <p:nvPr/>
            </p:nvSpPr>
            <p:spPr>
              <a:xfrm>
                <a:off x="4884103" y="6656478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64" name="CasellaDiTesto 63">
                <a:extLst>
                  <a:ext uri="{FF2B5EF4-FFF2-40B4-BE49-F238E27FC236}">
                    <a16:creationId xmlns:a16="http://schemas.microsoft.com/office/drawing/2014/main" id="{CDCABF59-728B-78B3-E691-39FA70CB4E2B}"/>
                  </a:ext>
                </a:extLst>
              </p:cNvPr>
              <p:cNvSpPr txBox="1"/>
              <p:nvPr/>
            </p:nvSpPr>
            <p:spPr>
              <a:xfrm>
                <a:off x="5036503" y="6656478"/>
                <a:ext cx="2600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65" name="CasellaDiTesto 64">
                <a:extLst>
                  <a:ext uri="{FF2B5EF4-FFF2-40B4-BE49-F238E27FC236}">
                    <a16:creationId xmlns:a16="http://schemas.microsoft.com/office/drawing/2014/main" id="{F30A7267-CD2D-A7C1-9E46-1408596CE4A8}"/>
                  </a:ext>
                </a:extLst>
              </p:cNvPr>
              <p:cNvSpPr txBox="1"/>
              <p:nvPr/>
            </p:nvSpPr>
            <p:spPr>
              <a:xfrm>
                <a:off x="5223866" y="6656478"/>
                <a:ext cx="5229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 err="1"/>
                  <a:t>siER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it-IT" sz="1000" dirty="0"/>
              </a:p>
            </p:txBody>
          </p:sp>
        </p:grp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000DFC79-82D6-E325-9511-C59F037E6F24}"/>
                </a:ext>
              </a:extLst>
            </p:cNvPr>
            <p:cNvSpPr txBox="1"/>
            <p:nvPr/>
          </p:nvSpPr>
          <p:spPr>
            <a:xfrm>
              <a:off x="3645598" y="1989135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4FE92893-2810-4F7B-79DD-65247A82C1E3}"/>
                </a:ext>
              </a:extLst>
            </p:cNvPr>
            <p:cNvSpPr txBox="1"/>
            <p:nvPr/>
          </p:nvSpPr>
          <p:spPr>
            <a:xfrm>
              <a:off x="3856553" y="1706170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200DD559-E384-6B13-130B-53ADB8BA8418}"/>
                </a:ext>
              </a:extLst>
            </p:cNvPr>
            <p:cNvSpPr txBox="1"/>
            <p:nvPr/>
          </p:nvSpPr>
          <p:spPr>
            <a:xfrm>
              <a:off x="4278463" y="154543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D51477CC-9A58-A332-955A-C73803219E66}"/>
                </a:ext>
              </a:extLst>
            </p:cNvPr>
            <p:cNvSpPr txBox="1"/>
            <p:nvPr/>
          </p:nvSpPr>
          <p:spPr>
            <a:xfrm>
              <a:off x="4489418" y="140693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1C4D4F5C-CC27-1751-969C-4642F4423694}"/>
                </a:ext>
              </a:extLst>
            </p:cNvPr>
            <p:cNvSpPr txBox="1"/>
            <p:nvPr/>
          </p:nvSpPr>
          <p:spPr>
            <a:xfrm>
              <a:off x="4911328" y="1989135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76CDB8D7-5C39-AB3C-73A6-50D602286E44}"/>
                </a:ext>
              </a:extLst>
            </p:cNvPr>
            <p:cNvSpPr txBox="1"/>
            <p:nvPr/>
          </p:nvSpPr>
          <p:spPr>
            <a:xfrm>
              <a:off x="5122283" y="184466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9B8AF4BB-C4CD-5A5A-503E-CABE6629C8C6}"/>
              </a:ext>
            </a:extLst>
          </p:cNvPr>
          <p:cNvGrpSpPr/>
          <p:nvPr/>
        </p:nvGrpSpPr>
        <p:grpSpPr>
          <a:xfrm>
            <a:off x="2841859" y="3042405"/>
            <a:ext cx="3106165" cy="2251492"/>
            <a:chOff x="2926080" y="2693489"/>
            <a:chExt cx="3106165" cy="2251492"/>
          </a:xfrm>
        </p:grpSpPr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0B7B716D-F384-D288-B5DC-6906808BEA6D}"/>
                </a:ext>
              </a:extLst>
            </p:cNvPr>
            <p:cNvGrpSpPr/>
            <p:nvPr/>
          </p:nvGrpSpPr>
          <p:grpSpPr>
            <a:xfrm>
              <a:off x="2926080" y="2693489"/>
              <a:ext cx="3106165" cy="2251492"/>
              <a:chOff x="2733575" y="6892508"/>
              <a:chExt cx="3106165" cy="2251492"/>
            </a:xfrm>
          </p:grpSpPr>
          <p:pic>
            <p:nvPicPr>
              <p:cNvPr id="74" name="Immagine 73">
                <a:extLst>
                  <a:ext uri="{FF2B5EF4-FFF2-40B4-BE49-F238E27FC236}">
                    <a16:creationId xmlns:a16="http://schemas.microsoft.com/office/drawing/2014/main" id="{1764F03C-5147-C172-51E0-5F6F27F2F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45882" y="7440438"/>
                <a:ext cx="2001333" cy="1368000"/>
              </a:xfrm>
              <a:prstGeom prst="rect">
                <a:avLst/>
              </a:prstGeom>
            </p:spPr>
          </p:pic>
          <p:pic>
            <p:nvPicPr>
              <p:cNvPr id="75" name="Immagine 74">
                <a:extLst>
                  <a:ext uri="{FF2B5EF4-FFF2-40B4-BE49-F238E27FC236}">
                    <a16:creationId xmlns:a16="http://schemas.microsoft.com/office/drawing/2014/main" id="{9B4B3674-7B2B-F651-91B7-11B35A5112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1" b="-1543"/>
              <a:stretch/>
            </p:blipFill>
            <p:spPr>
              <a:xfrm>
                <a:off x="3390076" y="6986863"/>
                <a:ext cx="197152" cy="448915"/>
              </a:xfrm>
              <a:prstGeom prst="rect">
                <a:avLst/>
              </a:prstGeom>
            </p:spPr>
          </p:pic>
          <p:sp>
            <p:nvSpPr>
              <p:cNvPr id="502" name="CasellaDiTesto 501">
                <a:extLst>
                  <a:ext uri="{FF2B5EF4-FFF2-40B4-BE49-F238E27FC236}">
                    <a16:creationId xmlns:a16="http://schemas.microsoft.com/office/drawing/2014/main" id="{415FF93D-9DE4-3739-94B6-7032036BD9DE}"/>
                  </a:ext>
                </a:extLst>
              </p:cNvPr>
              <p:cNvSpPr txBox="1"/>
              <p:nvPr/>
            </p:nvSpPr>
            <p:spPr>
              <a:xfrm>
                <a:off x="3521401" y="6892508"/>
                <a:ext cx="6543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MCF-7</a:t>
                </a:r>
              </a:p>
            </p:txBody>
          </p:sp>
          <p:sp>
            <p:nvSpPr>
              <p:cNvPr id="503" name="CasellaDiTesto 502">
                <a:extLst>
                  <a:ext uri="{FF2B5EF4-FFF2-40B4-BE49-F238E27FC236}">
                    <a16:creationId xmlns:a16="http://schemas.microsoft.com/office/drawing/2014/main" id="{9122D7E6-9475-FF8F-D90F-4504D99BC547}"/>
                  </a:ext>
                </a:extLst>
              </p:cNvPr>
              <p:cNvSpPr txBox="1"/>
              <p:nvPr/>
            </p:nvSpPr>
            <p:spPr>
              <a:xfrm rot="16200000">
                <a:off x="2466515" y="7786686"/>
                <a:ext cx="9957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ER</a:t>
                </a:r>
                <a:r>
                  <a:rPr lang="el-G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Levels</a:t>
                </a:r>
                <a:endParaRPr lang="it-IT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(% on CTR)</a:t>
                </a:r>
              </a:p>
            </p:txBody>
          </p:sp>
          <p:sp>
            <p:nvSpPr>
              <p:cNvPr id="504" name="CasellaDiTesto 503">
                <a:extLst>
                  <a:ext uri="{FF2B5EF4-FFF2-40B4-BE49-F238E27FC236}">
                    <a16:creationId xmlns:a16="http://schemas.microsoft.com/office/drawing/2014/main" id="{A4459243-D370-A50B-7272-9A3E9DD7153B}"/>
                  </a:ext>
                </a:extLst>
              </p:cNvPr>
              <p:cNvSpPr txBox="1"/>
              <p:nvPr/>
            </p:nvSpPr>
            <p:spPr>
              <a:xfrm>
                <a:off x="3521401" y="7057150"/>
                <a:ext cx="6190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L370F</a:t>
                </a:r>
              </a:p>
            </p:txBody>
          </p:sp>
          <p:sp>
            <p:nvSpPr>
              <p:cNvPr id="505" name="CasellaDiTesto 504">
                <a:extLst>
                  <a:ext uri="{FF2B5EF4-FFF2-40B4-BE49-F238E27FC236}">
                    <a16:creationId xmlns:a16="http://schemas.microsoft.com/office/drawing/2014/main" id="{CAF6A66B-B82B-0652-9680-236AE8CE5096}"/>
                  </a:ext>
                </a:extLst>
              </p:cNvPr>
              <p:cNvSpPr txBox="1"/>
              <p:nvPr/>
            </p:nvSpPr>
            <p:spPr>
              <a:xfrm>
                <a:off x="3149701" y="8599295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506" name="CasellaDiTesto 505">
                <a:extLst>
                  <a:ext uri="{FF2B5EF4-FFF2-40B4-BE49-F238E27FC236}">
                    <a16:creationId xmlns:a16="http://schemas.microsoft.com/office/drawing/2014/main" id="{E73BE959-5FF7-DF47-23F4-8A763DD9D401}"/>
                  </a:ext>
                </a:extLst>
              </p:cNvPr>
              <p:cNvSpPr txBox="1"/>
              <p:nvPr/>
            </p:nvSpPr>
            <p:spPr>
              <a:xfrm>
                <a:off x="2979783" y="7315903"/>
                <a:ext cx="4395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</a:p>
            </p:txBody>
          </p:sp>
          <p:sp>
            <p:nvSpPr>
              <p:cNvPr id="507" name="CasellaDiTesto 506">
                <a:extLst>
                  <a:ext uri="{FF2B5EF4-FFF2-40B4-BE49-F238E27FC236}">
                    <a16:creationId xmlns:a16="http://schemas.microsoft.com/office/drawing/2014/main" id="{4F4EA1F4-EE40-AE32-98A6-E2E730F6A400}"/>
                  </a:ext>
                </a:extLst>
              </p:cNvPr>
              <p:cNvSpPr txBox="1"/>
              <p:nvPr/>
            </p:nvSpPr>
            <p:spPr>
              <a:xfrm>
                <a:off x="3064743" y="7965373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508" name="CasellaDiTesto 507">
                <a:extLst>
                  <a:ext uri="{FF2B5EF4-FFF2-40B4-BE49-F238E27FC236}">
                    <a16:creationId xmlns:a16="http://schemas.microsoft.com/office/drawing/2014/main" id="{9A300FB4-EB64-12B1-D589-7FBC123C12A3}"/>
                  </a:ext>
                </a:extLst>
              </p:cNvPr>
              <p:cNvSpPr txBox="1"/>
              <p:nvPr/>
            </p:nvSpPr>
            <p:spPr>
              <a:xfrm>
                <a:off x="3521401" y="7222250"/>
                <a:ext cx="6447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200">
                    <a:latin typeface="Arial" panose="020B0604020202020204" pitchFamily="34" charset="0"/>
                    <a:cs typeface="Arial" panose="020B0604020202020204" pitchFamily="34" charset="0"/>
                  </a:rPr>
                  <a:t>Y537S</a:t>
                </a:r>
              </a:p>
            </p:txBody>
          </p:sp>
          <p:sp>
            <p:nvSpPr>
              <p:cNvPr id="509" name="CasellaDiTesto 508">
                <a:extLst>
                  <a:ext uri="{FF2B5EF4-FFF2-40B4-BE49-F238E27FC236}">
                    <a16:creationId xmlns:a16="http://schemas.microsoft.com/office/drawing/2014/main" id="{7180810F-14D3-6838-46AB-E45B23E9175D}"/>
                  </a:ext>
                </a:extLst>
              </p:cNvPr>
              <p:cNvSpPr txBox="1"/>
              <p:nvPr/>
            </p:nvSpPr>
            <p:spPr>
              <a:xfrm>
                <a:off x="5223866" y="8748163"/>
                <a:ext cx="61587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 err="1"/>
                  <a:t>siRAR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it-IT" sz="1000" dirty="0"/>
              </a:p>
            </p:txBody>
          </p:sp>
          <p:sp>
            <p:nvSpPr>
              <p:cNvPr id="510" name="CasellaDiTesto 509">
                <a:extLst>
                  <a:ext uri="{FF2B5EF4-FFF2-40B4-BE49-F238E27FC236}">
                    <a16:creationId xmlns:a16="http://schemas.microsoft.com/office/drawing/2014/main" id="{B6A5971C-5919-F7D7-D476-379F210E617E}"/>
                  </a:ext>
                </a:extLst>
              </p:cNvPr>
              <p:cNvSpPr txBox="1"/>
              <p:nvPr/>
            </p:nvSpPr>
            <p:spPr>
              <a:xfrm>
                <a:off x="3394223" y="874816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511" name="CasellaDiTesto 510">
                <a:extLst>
                  <a:ext uri="{FF2B5EF4-FFF2-40B4-BE49-F238E27FC236}">
                    <a16:creationId xmlns:a16="http://schemas.microsoft.com/office/drawing/2014/main" id="{B9A3215A-6D63-E408-C45F-359D7181A80C}"/>
                  </a:ext>
                </a:extLst>
              </p:cNvPr>
              <p:cNvSpPr txBox="1"/>
              <p:nvPr/>
            </p:nvSpPr>
            <p:spPr>
              <a:xfrm>
                <a:off x="3560002" y="8748163"/>
                <a:ext cx="2600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384" name="CasellaDiTesto 383">
                <a:extLst>
                  <a:ext uri="{FF2B5EF4-FFF2-40B4-BE49-F238E27FC236}">
                    <a16:creationId xmlns:a16="http://schemas.microsoft.com/office/drawing/2014/main" id="{F5E18569-56DB-CA92-DC18-DE0E587882CF}"/>
                  </a:ext>
                </a:extLst>
              </p:cNvPr>
              <p:cNvSpPr txBox="1"/>
              <p:nvPr/>
            </p:nvSpPr>
            <p:spPr>
              <a:xfrm>
                <a:off x="3752719" y="874816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85" name="CasellaDiTesto 384">
                <a:extLst>
                  <a:ext uri="{FF2B5EF4-FFF2-40B4-BE49-F238E27FC236}">
                    <a16:creationId xmlns:a16="http://schemas.microsoft.com/office/drawing/2014/main" id="{EBD4B9C2-672F-B48D-6941-95547C7D4BE3}"/>
                  </a:ext>
                </a:extLst>
              </p:cNvPr>
              <p:cNvSpPr txBox="1"/>
              <p:nvPr/>
            </p:nvSpPr>
            <p:spPr>
              <a:xfrm>
                <a:off x="3408290" y="8897779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86" name="CasellaDiTesto 385">
                <a:extLst>
                  <a:ext uri="{FF2B5EF4-FFF2-40B4-BE49-F238E27FC236}">
                    <a16:creationId xmlns:a16="http://schemas.microsoft.com/office/drawing/2014/main" id="{D6F34EFA-DD8E-52CD-6F75-DBDD535A280A}"/>
                  </a:ext>
                </a:extLst>
              </p:cNvPr>
              <p:cNvSpPr txBox="1"/>
              <p:nvPr/>
            </p:nvSpPr>
            <p:spPr>
              <a:xfrm>
                <a:off x="3583001" y="8897779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87" name="CasellaDiTesto 386">
                <a:extLst>
                  <a:ext uri="{FF2B5EF4-FFF2-40B4-BE49-F238E27FC236}">
                    <a16:creationId xmlns:a16="http://schemas.microsoft.com/office/drawing/2014/main" id="{F8D83E72-385E-7F6D-8306-09735A906B44}"/>
                  </a:ext>
                </a:extLst>
              </p:cNvPr>
              <p:cNvSpPr txBox="1"/>
              <p:nvPr/>
            </p:nvSpPr>
            <p:spPr>
              <a:xfrm>
                <a:off x="3735401" y="8897779"/>
                <a:ext cx="2600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388" name="CasellaDiTesto 387">
                <a:extLst>
                  <a:ext uri="{FF2B5EF4-FFF2-40B4-BE49-F238E27FC236}">
                    <a16:creationId xmlns:a16="http://schemas.microsoft.com/office/drawing/2014/main" id="{033F9218-D1FB-1233-6079-B6847DFEBB05}"/>
                  </a:ext>
                </a:extLst>
              </p:cNvPr>
              <p:cNvSpPr txBox="1"/>
              <p:nvPr/>
            </p:nvSpPr>
            <p:spPr>
              <a:xfrm>
                <a:off x="4042279" y="874816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89" name="CasellaDiTesto 388">
                <a:extLst>
                  <a:ext uri="{FF2B5EF4-FFF2-40B4-BE49-F238E27FC236}">
                    <a16:creationId xmlns:a16="http://schemas.microsoft.com/office/drawing/2014/main" id="{0EB1FFC9-84B2-EB0C-019F-438BCB42AD21}"/>
                  </a:ext>
                </a:extLst>
              </p:cNvPr>
              <p:cNvSpPr txBox="1"/>
              <p:nvPr/>
            </p:nvSpPr>
            <p:spPr>
              <a:xfrm>
                <a:off x="4208058" y="8748163"/>
                <a:ext cx="2600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390" name="CasellaDiTesto 389">
                <a:extLst>
                  <a:ext uri="{FF2B5EF4-FFF2-40B4-BE49-F238E27FC236}">
                    <a16:creationId xmlns:a16="http://schemas.microsoft.com/office/drawing/2014/main" id="{F0B02962-2F9C-C3DD-458C-3711893D30C9}"/>
                  </a:ext>
                </a:extLst>
              </p:cNvPr>
              <p:cNvSpPr txBox="1"/>
              <p:nvPr/>
            </p:nvSpPr>
            <p:spPr>
              <a:xfrm>
                <a:off x="4400775" y="874816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1" name="CasellaDiTesto 390">
                <a:extLst>
                  <a:ext uri="{FF2B5EF4-FFF2-40B4-BE49-F238E27FC236}">
                    <a16:creationId xmlns:a16="http://schemas.microsoft.com/office/drawing/2014/main" id="{657EAD07-CB6E-C5F9-719A-88BC6E1839B0}"/>
                  </a:ext>
                </a:extLst>
              </p:cNvPr>
              <p:cNvSpPr txBox="1"/>
              <p:nvPr/>
            </p:nvSpPr>
            <p:spPr>
              <a:xfrm>
                <a:off x="4056346" y="8897779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2" name="CasellaDiTesto 391">
                <a:extLst>
                  <a:ext uri="{FF2B5EF4-FFF2-40B4-BE49-F238E27FC236}">
                    <a16:creationId xmlns:a16="http://schemas.microsoft.com/office/drawing/2014/main" id="{26E6A392-4108-08F1-96B9-E1E365708D0A}"/>
                  </a:ext>
                </a:extLst>
              </p:cNvPr>
              <p:cNvSpPr txBox="1"/>
              <p:nvPr/>
            </p:nvSpPr>
            <p:spPr>
              <a:xfrm>
                <a:off x="4231057" y="8897779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3" name="CasellaDiTesto 392">
                <a:extLst>
                  <a:ext uri="{FF2B5EF4-FFF2-40B4-BE49-F238E27FC236}">
                    <a16:creationId xmlns:a16="http://schemas.microsoft.com/office/drawing/2014/main" id="{1E33FFD7-72A8-BD21-396E-FC429D9DF414}"/>
                  </a:ext>
                </a:extLst>
              </p:cNvPr>
              <p:cNvSpPr txBox="1"/>
              <p:nvPr/>
            </p:nvSpPr>
            <p:spPr>
              <a:xfrm>
                <a:off x="4383457" y="8897779"/>
                <a:ext cx="2600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394" name="CasellaDiTesto 393">
                <a:extLst>
                  <a:ext uri="{FF2B5EF4-FFF2-40B4-BE49-F238E27FC236}">
                    <a16:creationId xmlns:a16="http://schemas.microsoft.com/office/drawing/2014/main" id="{32D2A027-1B64-A024-36BC-3EC1B87CDC10}"/>
                  </a:ext>
                </a:extLst>
              </p:cNvPr>
              <p:cNvSpPr txBox="1"/>
              <p:nvPr/>
            </p:nvSpPr>
            <p:spPr>
              <a:xfrm>
                <a:off x="4695325" y="874816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5" name="CasellaDiTesto 394">
                <a:extLst>
                  <a:ext uri="{FF2B5EF4-FFF2-40B4-BE49-F238E27FC236}">
                    <a16:creationId xmlns:a16="http://schemas.microsoft.com/office/drawing/2014/main" id="{B853D0E7-CEE6-C987-D603-F64D28633EE5}"/>
                  </a:ext>
                </a:extLst>
              </p:cNvPr>
              <p:cNvSpPr txBox="1"/>
              <p:nvPr/>
            </p:nvSpPr>
            <p:spPr>
              <a:xfrm>
                <a:off x="4861104" y="8748163"/>
                <a:ext cx="2600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396" name="CasellaDiTesto 395">
                <a:extLst>
                  <a:ext uri="{FF2B5EF4-FFF2-40B4-BE49-F238E27FC236}">
                    <a16:creationId xmlns:a16="http://schemas.microsoft.com/office/drawing/2014/main" id="{F429839A-9734-7B0F-AC1A-B717CB4FD98F}"/>
                  </a:ext>
                </a:extLst>
              </p:cNvPr>
              <p:cNvSpPr txBox="1"/>
              <p:nvPr/>
            </p:nvSpPr>
            <p:spPr>
              <a:xfrm>
                <a:off x="5053821" y="8748163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7" name="CasellaDiTesto 396">
                <a:extLst>
                  <a:ext uri="{FF2B5EF4-FFF2-40B4-BE49-F238E27FC236}">
                    <a16:creationId xmlns:a16="http://schemas.microsoft.com/office/drawing/2014/main" id="{7E930A7D-BC43-02EF-8811-04356BC17608}"/>
                  </a:ext>
                </a:extLst>
              </p:cNvPr>
              <p:cNvSpPr txBox="1"/>
              <p:nvPr/>
            </p:nvSpPr>
            <p:spPr>
              <a:xfrm>
                <a:off x="4709392" y="8897779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8" name="CasellaDiTesto 397">
                <a:extLst>
                  <a:ext uri="{FF2B5EF4-FFF2-40B4-BE49-F238E27FC236}">
                    <a16:creationId xmlns:a16="http://schemas.microsoft.com/office/drawing/2014/main" id="{F3DED693-65B1-139E-2EB0-7AE57996E834}"/>
                  </a:ext>
                </a:extLst>
              </p:cNvPr>
              <p:cNvSpPr txBox="1"/>
              <p:nvPr/>
            </p:nvSpPr>
            <p:spPr>
              <a:xfrm>
                <a:off x="4884103" y="8897779"/>
                <a:ext cx="2279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-</a:t>
                </a:r>
              </a:p>
            </p:txBody>
          </p:sp>
          <p:sp>
            <p:nvSpPr>
              <p:cNvPr id="399" name="CasellaDiTesto 398">
                <a:extLst>
                  <a:ext uri="{FF2B5EF4-FFF2-40B4-BE49-F238E27FC236}">
                    <a16:creationId xmlns:a16="http://schemas.microsoft.com/office/drawing/2014/main" id="{E6C3E22E-2CAA-931C-92B4-E272DAE97BA5}"/>
                  </a:ext>
                </a:extLst>
              </p:cNvPr>
              <p:cNvSpPr txBox="1"/>
              <p:nvPr/>
            </p:nvSpPr>
            <p:spPr>
              <a:xfrm>
                <a:off x="5036503" y="8897779"/>
                <a:ext cx="2600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/>
                  <a:t>+</a:t>
                </a:r>
              </a:p>
            </p:txBody>
          </p:sp>
          <p:sp>
            <p:nvSpPr>
              <p:cNvPr id="400" name="CasellaDiTesto 399">
                <a:extLst>
                  <a:ext uri="{FF2B5EF4-FFF2-40B4-BE49-F238E27FC236}">
                    <a16:creationId xmlns:a16="http://schemas.microsoft.com/office/drawing/2014/main" id="{2A1DB980-3715-B78E-2F2B-9E00EF2DA3E8}"/>
                  </a:ext>
                </a:extLst>
              </p:cNvPr>
              <p:cNvSpPr txBox="1"/>
              <p:nvPr/>
            </p:nvSpPr>
            <p:spPr>
              <a:xfrm>
                <a:off x="5223866" y="8897779"/>
                <a:ext cx="5229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 err="1"/>
                  <a:t>siER</a:t>
                </a:r>
                <a:r>
                  <a:rPr lang="el-GR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it-IT" sz="1000" dirty="0"/>
              </a:p>
            </p:txBody>
          </p:sp>
        </p:grp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514B2E89-553B-59BF-8028-EEC6A1E80C3D}"/>
                </a:ext>
              </a:extLst>
            </p:cNvPr>
            <p:cNvSpPr txBox="1"/>
            <p:nvPr/>
          </p:nvSpPr>
          <p:spPr>
            <a:xfrm>
              <a:off x="3668458" y="353630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9156BE61-7768-AC37-28E4-762595FC92D4}"/>
                </a:ext>
              </a:extLst>
            </p:cNvPr>
            <p:cNvSpPr txBox="1"/>
            <p:nvPr/>
          </p:nvSpPr>
          <p:spPr>
            <a:xfrm>
              <a:off x="3874198" y="368870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6F149668-05EB-67B2-5AFC-0DA68E56F447}"/>
                </a:ext>
              </a:extLst>
            </p:cNvPr>
            <p:cNvSpPr txBox="1"/>
            <p:nvPr/>
          </p:nvSpPr>
          <p:spPr>
            <a:xfrm>
              <a:off x="4331398" y="349058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B763A991-A58D-C5DF-A500-97E0AE587739}"/>
                </a:ext>
              </a:extLst>
            </p:cNvPr>
            <p:cNvSpPr txBox="1"/>
            <p:nvPr/>
          </p:nvSpPr>
          <p:spPr>
            <a:xfrm>
              <a:off x="4537138" y="364298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963C9F08-4DED-D6DB-73A8-A6E2B1585324}"/>
                </a:ext>
              </a:extLst>
            </p:cNvPr>
            <p:cNvSpPr txBox="1"/>
            <p:nvPr/>
          </p:nvSpPr>
          <p:spPr>
            <a:xfrm>
              <a:off x="4971478" y="388682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203E91A2-5F59-B615-2095-7CA87B147030}"/>
                </a:ext>
              </a:extLst>
            </p:cNvPr>
            <p:cNvSpPr txBox="1"/>
            <p:nvPr/>
          </p:nvSpPr>
          <p:spPr>
            <a:xfrm>
              <a:off x="5177218" y="4039229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/>
                <a:t>****</a:t>
              </a:r>
            </a:p>
          </p:txBody>
        </p:sp>
      </p:grp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DEB785-C3A8-6BE8-31AC-D8EA32EDBB23}"/>
              </a:ext>
            </a:extLst>
          </p:cNvPr>
          <p:cNvSpPr txBox="1"/>
          <p:nvPr/>
        </p:nvSpPr>
        <p:spPr>
          <a:xfrm>
            <a:off x="154404" y="70427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236516A-9244-9D68-7764-3EA7C81DF780}"/>
              </a:ext>
            </a:extLst>
          </p:cNvPr>
          <p:cNvSpPr txBox="1"/>
          <p:nvPr/>
        </p:nvSpPr>
        <p:spPr>
          <a:xfrm>
            <a:off x="2614080" y="704273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A’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07C08C1-0197-761E-530A-60ADBBB8B9B0}"/>
              </a:ext>
            </a:extLst>
          </p:cNvPr>
          <p:cNvSpPr txBox="1"/>
          <p:nvPr/>
        </p:nvSpPr>
        <p:spPr>
          <a:xfrm>
            <a:off x="2614080" y="2933123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A’’</a:t>
            </a:r>
          </a:p>
        </p:txBody>
      </p:sp>
    </p:spTree>
    <p:extLst>
      <p:ext uri="{BB962C8B-B14F-4D97-AF65-F5344CB8AC3E}">
        <p14:creationId xmlns:p14="http://schemas.microsoft.com/office/powerpoint/2010/main" val="338810184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3382</TotalTime>
  <Words>197</Words>
  <Application>Microsoft Office PowerPoint</Application>
  <PresentationFormat>Presentazione su schermo (4:3)</PresentationFormat>
  <Paragraphs>141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Default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Filippo Acconcia</dc:creator>
  <cp:lastModifiedBy>Filippo Acconcia</cp:lastModifiedBy>
  <cp:revision>6</cp:revision>
  <cp:lastPrinted>2016-12-30T08:51:21Z</cp:lastPrinted>
  <dcterms:created xsi:type="dcterms:W3CDTF">2014-12-18T14:53:45Z</dcterms:created>
  <dcterms:modified xsi:type="dcterms:W3CDTF">2025-03-29T08:25:14Z</dcterms:modified>
</cp:coreProperties>
</file>