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274" r:id="rId3"/>
    <p:sldId id="276" r:id="rId4"/>
    <p:sldId id="277" r:id="rId5"/>
    <p:sldId id="278" r:id="rId6"/>
    <p:sldId id="279" r:id="rId7"/>
    <p:sldId id="280" r:id="rId8"/>
  </p:sldIdLst>
  <p:sldSz cx="6858000" cy="9144000" type="screen4x3"/>
  <p:notesSz cx="6797675" cy="9926638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CC"/>
    <a:srgbClr val="CC00FF"/>
    <a:srgbClr val="0000FF"/>
    <a:srgbClr val="66FF33"/>
    <a:srgbClr val="00FF00"/>
    <a:srgbClr val="017528"/>
    <a:srgbClr val="78A888"/>
    <a:srgbClr val="4CD4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AC250E-E223-4B4D-B06E-9085CA305733}" v="145" dt="2025-03-21T14:59:18.7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75DCB02-9BB8-47FD-8907-85C794F793BA}" styleName="Stile con tema 1 - Colore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283" autoAdjust="0"/>
  </p:normalViewPr>
  <p:slideViewPr>
    <p:cSldViewPr snapToGrid="0">
      <p:cViewPr varScale="1">
        <p:scale>
          <a:sx n="84" d="100"/>
          <a:sy n="84" d="100"/>
        </p:scale>
        <p:origin x="2994" y="102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lippo Acconcia" userId="844af49c-a8a0-47ac-a7dd-14a44b60cd18" providerId="ADAL" clId="{DBAC250E-E223-4B4D-B06E-9085CA305733}"/>
    <pc:docChg chg="undo custSel addSld modSld">
      <pc:chgData name="Filippo Acconcia" userId="844af49c-a8a0-47ac-a7dd-14a44b60cd18" providerId="ADAL" clId="{DBAC250E-E223-4B4D-B06E-9085CA305733}" dt="2025-03-21T14:59:18.739" v="1940" actId="164"/>
      <pc:docMkLst>
        <pc:docMk/>
      </pc:docMkLst>
      <pc:sldChg chg="addSp delSp modSp mod">
        <pc:chgData name="Filippo Acconcia" userId="844af49c-a8a0-47ac-a7dd-14a44b60cd18" providerId="ADAL" clId="{DBAC250E-E223-4B4D-B06E-9085CA305733}" dt="2025-01-23T15:21:20.178" v="1336" actId="1035"/>
        <pc:sldMkLst>
          <pc:docMk/>
          <pc:sldMk cId="3506389128" sldId="275"/>
        </pc:sldMkLst>
        <pc:spChg chg="mod">
          <ac:chgData name="Filippo Acconcia" userId="844af49c-a8a0-47ac-a7dd-14a44b60cd18" providerId="ADAL" clId="{DBAC250E-E223-4B4D-B06E-9085CA305733}" dt="2025-01-23T15:19:08.597" v="1213" actId="1038"/>
          <ac:spMkLst>
            <pc:docMk/>
            <pc:sldMk cId="3506389128" sldId="275"/>
            <ac:spMk id="46" creationId="{C537200E-94C2-1976-108C-AEE750B4FFC4}"/>
          </ac:spMkLst>
        </pc:spChg>
        <pc:spChg chg="mod">
          <ac:chgData name="Filippo Acconcia" userId="844af49c-a8a0-47ac-a7dd-14a44b60cd18" providerId="ADAL" clId="{DBAC250E-E223-4B4D-B06E-9085CA305733}" dt="2025-01-23T15:19:08.597" v="1213" actId="1038"/>
          <ac:spMkLst>
            <pc:docMk/>
            <pc:sldMk cId="3506389128" sldId="275"/>
            <ac:spMk id="47" creationId="{652D5614-5FB8-26FD-547B-2AEB01231DE2}"/>
          </ac:spMkLst>
        </pc:spChg>
        <pc:spChg chg="mod topLvl">
          <ac:chgData name="Filippo Acconcia" userId="844af49c-a8a0-47ac-a7dd-14a44b60cd18" providerId="ADAL" clId="{DBAC250E-E223-4B4D-B06E-9085CA305733}" dt="2025-01-23T15:19:08.597" v="1213" actId="1038"/>
          <ac:spMkLst>
            <pc:docMk/>
            <pc:sldMk cId="3506389128" sldId="275"/>
            <ac:spMk id="48" creationId="{DBA63C1E-780F-2D32-952B-67144D3ABCB8}"/>
          </ac:spMkLst>
        </pc:spChg>
        <pc:spChg chg="mod">
          <ac:chgData name="Filippo Acconcia" userId="844af49c-a8a0-47ac-a7dd-14a44b60cd18" providerId="ADAL" clId="{DBAC250E-E223-4B4D-B06E-9085CA305733}" dt="2025-01-23T15:19:08.597" v="1213" actId="1038"/>
          <ac:spMkLst>
            <pc:docMk/>
            <pc:sldMk cId="3506389128" sldId="275"/>
            <ac:spMk id="49" creationId="{F415357B-59F7-3545-B6FE-0B87FC2CFAA8}"/>
          </ac:spMkLst>
        </pc:spChg>
        <pc:spChg chg="mod">
          <ac:chgData name="Filippo Acconcia" userId="844af49c-a8a0-47ac-a7dd-14a44b60cd18" providerId="ADAL" clId="{DBAC250E-E223-4B4D-B06E-9085CA305733}" dt="2025-01-23T15:19:08.597" v="1213" actId="1038"/>
          <ac:spMkLst>
            <pc:docMk/>
            <pc:sldMk cId="3506389128" sldId="275"/>
            <ac:spMk id="50" creationId="{6B5BFB02-0393-6EBB-B691-97E8F3498344}"/>
          </ac:spMkLst>
        </pc:spChg>
        <pc:spChg chg="mod topLvl">
          <ac:chgData name="Filippo Acconcia" userId="844af49c-a8a0-47ac-a7dd-14a44b60cd18" providerId="ADAL" clId="{DBAC250E-E223-4B4D-B06E-9085CA305733}" dt="2025-01-23T15:19:48.109" v="1255" actId="12788"/>
          <ac:spMkLst>
            <pc:docMk/>
            <pc:sldMk cId="3506389128" sldId="275"/>
            <ac:spMk id="51" creationId="{C9B245FA-D36D-32DB-7C35-7C6BA5E7C580}"/>
          </ac:spMkLst>
        </pc:spChg>
        <pc:spChg chg="mod">
          <ac:chgData name="Filippo Acconcia" userId="844af49c-a8a0-47ac-a7dd-14a44b60cd18" providerId="ADAL" clId="{DBAC250E-E223-4B4D-B06E-9085CA305733}" dt="2025-01-23T15:19:08.597" v="1213" actId="1038"/>
          <ac:spMkLst>
            <pc:docMk/>
            <pc:sldMk cId="3506389128" sldId="275"/>
            <ac:spMk id="52" creationId="{5EE13E97-7783-BEFB-2792-74516F6B7081}"/>
          </ac:spMkLst>
        </pc:spChg>
        <pc:spChg chg="mod topLvl">
          <ac:chgData name="Filippo Acconcia" userId="844af49c-a8a0-47ac-a7dd-14a44b60cd18" providerId="ADAL" clId="{DBAC250E-E223-4B4D-B06E-9085CA305733}" dt="2025-01-23T15:21:12.476" v="1325" actId="164"/>
          <ac:spMkLst>
            <pc:docMk/>
            <pc:sldMk cId="3506389128" sldId="275"/>
            <ac:spMk id="53" creationId="{F026C49D-C989-0B59-C26E-11FFE087D415}"/>
          </ac:spMkLst>
        </pc:spChg>
        <pc:spChg chg="mod topLvl">
          <ac:chgData name="Filippo Acconcia" userId="844af49c-a8a0-47ac-a7dd-14a44b60cd18" providerId="ADAL" clId="{DBAC250E-E223-4B4D-B06E-9085CA305733}" dt="2025-01-23T15:21:12.476" v="1325" actId="164"/>
          <ac:spMkLst>
            <pc:docMk/>
            <pc:sldMk cId="3506389128" sldId="275"/>
            <ac:spMk id="54" creationId="{DDCAC251-0568-E105-EF98-2D7D79CCAC62}"/>
          </ac:spMkLst>
        </pc:spChg>
        <pc:spChg chg="mod">
          <ac:chgData name="Filippo Acconcia" userId="844af49c-a8a0-47ac-a7dd-14a44b60cd18" providerId="ADAL" clId="{DBAC250E-E223-4B4D-B06E-9085CA305733}" dt="2025-01-23T15:19:08.597" v="1213" actId="1038"/>
          <ac:spMkLst>
            <pc:docMk/>
            <pc:sldMk cId="3506389128" sldId="275"/>
            <ac:spMk id="55" creationId="{03B8F16C-B8DB-D24F-1FD5-96684394F9E2}"/>
          </ac:spMkLst>
        </pc:spChg>
        <pc:spChg chg="mod topLvl">
          <ac:chgData name="Filippo Acconcia" userId="844af49c-a8a0-47ac-a7dd-14a44b60cd18" providerId="ADAL" clId="{DBAC250E-E223-4B4D-B06E-9085CA305733}" dt="2025-01-23T15:21:12.476" v="1325" actId="164"/>
          <ac:spMkLst>
            <pc:docMk/>
            <pc:sldMk cId="3506389128" sldId="275"/>
            <ac:spMk id="56" creationId="{F67FCDA1-C69B-96F2-7AF3-6621BF52B42A}"/>
          </ac:spMkLst>
        </pc:spChg>
        <pc:spChg chg="mod topLvl">
          <ac:chgData name="Filippo Acconcia" userId="844af49c-a8a0-47ac-a7dd-14a44b60cd18" providerId="ADAL" clId="{DBAC250E-E223-4B4D-B06E-9085CA305733}" dt="2025-01-23T15:21:12.476" v="1325" actId="164"/>
          <ac:spMkLst>
            <pc:docMk/>
            <pc:sldMk cId="3506389128" sldId="275"/>
            <ac:spMk id="58" creationId="{B395939D-8547-6AD7-547A-5EC40BFDB25B}"/>
          </ac:spMkLst>
        </pc:spChg>
        <pc:spChg chg="mod topLvl">
          <ac:chgData name="Filippo Acconcia" userId="844af49c-a8a0-47ac-a7dd-14a44b60cd18" providerId="ADAL" clId="{DBAC250E-E223-4B4D-B06E-9085CA305733}" dt="2025-01-23T15:21:12.476" v="1325" actId="164"/>
          <ac:spMkLst>
            <pc:docMk/>
            <pc:sldMk cId="3506389128" sldId="275"/>
            <ac:spMk id="59" creationId="{93DBFDE4-DFE5-FE9B-0650-F58350346AF9}"/>
          </ac:spMkLst>
        </pc:spChg>
        <pc:spChg chg="mod topLvl">
          <ac:chgData name="Filippo Acconcia" userId="844af49c-a8a0-47ac-a7dd-14a44b60cd18" providerId="ADAL" clId="{DBAC250E-E223-4B4D-B06E-9085CA305733}" dt="2025-01-23T15:21:12.476" v="1325" actId="164"/>
          <ac:spMkLst>
            <pc:docMk/>
            <pc:sldMk cId="3506389128" sldId="275"/>
            <ac:spMk id="60" creationId="{80343E2A-6661-EA82-4E69-08459059A6B6}"/>
          </ac:spMkLst>
        </pc:spChg>
        <pc:spChg chg="mod topLvl">
          <ac:chgData name="Filippo Acconcia" userId="844af49c-a8a0-47ac-a7dd-14a44b60cd18" providerId="ADAL" clId="{DBAC250E-E223-4B4D-B06E-9085CA305733}" dt="2025-01-23T15:20:15.226" v="1269" actId="164"/>
          <ac:spMkLst>
            <pc:docMk/>
            <pc:sldMk cId="3506389128" sldId="275"/>
            <ac:spMk id="64" creationId="{6F35BFEA-E249-EC86-22D7-9E5755DDBD5C}"/>
          </ac:spMkLst>
        </pc:spChg>
        <pc:spChg chg="mod">
          <ac:chgData name="Filippo Acconcia" userId="844af49c-a8a0-47ac-a7dd-14a44b60cd18" providerId="ADAL" clId="{DBAC250E-E223-4B4D-B06E-9085CA305733}" dt="2025-01-23T15:20:15.226" v="1269" actId="164"/>
          <ac:spMkLst>
            <pc:docMk/>
            <pc:sldMk cId="3506389128" sldId="275"/>
            <ac:spMk id="65" creationId="{5F892068-602E-1657-4AF1-C80E7C3738EB}"/>
          </ac:spMkLst>
        </pc:spChg>
        <pc:spChg chg="mod topLvl">
          <ac:chgData name="Filippo Acconcia" userId="844af49c-a8a0-47ac-a7dd-14a44b60cd18" providerId="ADAL" clId="{DBAC250E-E223-4B4D-B06E-9085CA305733}" dt="2025-01-23T15:20:15.226" v="1269" actId="164"/>
          <ac:spMkLst>
            <pc:docMk/>
            <pc:sldMk cId="3506389128" sldId="275"/>
            <ac:spMk id="66" creationId="{0AEB10CD-A107-BDE3-6731-E3B5F3B490C5}"/>
          </ac:spMkLst>
        </pc:spChg>
        <pc:spChg chg="add mod">
          <ac:chgData name="Filippo Acconcia" userId="844af49c-a8a0-47ac-a7dd-14a44b60cd18" providerId="ADAL" clId="{DBAC250E-E223-4B4D-B06E-9085CA305733}" dt="2025-01-23T15:18:50.417" v="1138" actId="552"/>
          <ac:spMkLst>
            <pc:docMk/>
            <pc:sldMk cId="3506389128" sldId="275"/>
            <ac:spMk id="67" creationId="{9BF1C286-518B-F442-1209-DE4BB05185F6}"/>
          </ac:spMkLst>
        </pc:spChg>
        <pc:spChg chg="add mod">
          <ac:chgData name="Filippo Acconcia" userId="844af49c-a8a0-47ac-a7dd-14a44b60cd18" providerId="ADAL" clId="{DBAC250E-E223-4B4D-B06E-9085CA305733}" dt="2025-01-23T15:18:50.417" v="1138" actId="552"/>
          <ac:spMkLst>
            <pc:docMk/>
            <pc:sldMk cId="3506389128" sldId="275"/>
            <ac:spMk id="68" creationId="{E11D15D1-E8BE-F486-D366-1693D7CD6361}"/>
          </ac:spMkLst>
        </pc:spChg>
        <pc:spChg chg="add mod">
          <ac:chgData name="Filippo Acconcia" userId="844af49c-a8a0-47ac-a7dd-14a44b60cd18" providerId="ADAL" clId="{DBAC250E-E223-4B4D-B06E-9085CA305733}" dt="2025-01-23T15:18:50.417" v="1138" actId="552"/>
          <ac:spMkLst>
            <pc:docMk/>
            <pc:sldMk cId="3506389128" sldId="275"/>
            <ac:spMk id="69" creationId="{74B718C4-5511-648F-147F-99C0E274CC11}"/>
          </ac:spMkLst>
        </pc:spChg>
        <pc:spChg chg="add mod">
          <ac:chgData name="Filippo Acconcia" userId="844af49c-a8a0-47ac-a7dd-14a44b60cd18" providerId="ADAL" clId="{DBAC250E-E223-4B4D-B06E-9085CA305733}" dt="2025-01-23T15:18:50.417" v="1138" actId="552"/>
          <ac:spMkLst>
            <pc:docMk/>
            <pc:sldMk cId="3506389128" sldId="275"/>
            <ac:spMk id="70" creationId="{313AB834-123F-74E9-5874-26C0FE4302BB}"/>
          </ac:spMkLst>
        </pc:spChg>
        <pc:spChg chg="add mod">
          <ac:chgData name="Filippo Acconcia" userId="844af49c-a8a0-47ac-a7dd-14a44b60cd18" providerId="ADAL" clId="{DBAC250E-E223-4B4D-B06E-9085CA305733}" dt="2025-01-23T15:19:32.912" v="1243" actId="555"/>
          <ac:spMkLst>
            <pc:docMk/>
            <pc:sldMk cId="3506389128" sldId="275"/>
            <ac:spMk id="71" creationId="{AC883BE2-E885-06C9-6159-ABCB819164B7}"/>
          </ac:spMkLst>
        </pc:spChg>
        <pc:spChg chg="mod topLvl">
          <ac:chgData name="Filippo Acconcia" userId="844af49c-a8a0-47ac-a7dd-14a44b60cd18" providerId="ADAL" clId="{DBAC250E-E223-4B4D-B06E-9085CA305733}" dt="2025-01-23T15:21:12.476" v="1325" actId="164"/>
          <ac:spMkLst>
            <pc:docMk/>
            <pc:sldMk cId="3506389128" sldId="275"/>
            <ac:spMk id="77" creationId="{BC8D47D8-AA8C-0C92-5254-619E943900F0}"/>
          </ac:spMkLst>
        </pc:spChg>
        <pc:spChg chg="mod topLvl">
          <ac:chgData name="Filippo Acconcia" userId="844af49c-a8a0-47ac-a7dd-14a44b60cd18" providerId="ADAL" clId="{DBAC250E-E223-4B4D-B06E-9085CA305733}" dt="2025-01-23T15:21:12.476" v="1325" actId="164"/>
          <ac:spMkLst>
            <pc:docMk/>
            <pc:sldMk cId="3506389128" sldId="275"/>
            <ac:spMk id="78" creationId="{F6A5899B-117C-BA7F-1C11-4A30EE220035}"/>
          </ac:spMkLst>
        </pc:spChg>
        <pc:spChg chg="mod topLvl">
          <ac:chgData name="Filippo Acconcia" userId="844af49c-a8a0-47ac-a7dd-14a44b60cd18" providerId="ADAL" clId="{DBAC250E-E223-4B4D-B06E-9085CA305733}" dt="2025-01-23T15:21:12.476" v="1325" actId="164"/>
          <ac:spMkLst>
            <pc:docMk/>
            <pc:sldMk cId="3506389128" sldId="275"/>
            <ac:spMk id="79" creationId="{D582D663-D012-7CF8-7EF7-76819CD9880E}"/>
          </ac:spMkLst>
        </pc:spChg>
        <pc:spChg chg="mod topLvl">
          <ac:chgData name="Filippo Acconcia" userId="844af49c-a8a0-47ac-a7dd-14a44b60cd18" providerId="ADAL" clId="{DBAC250E-E223-4B4D-B06E-9085CA305733}" dt="2025-01-23T15:20:40.634" v="1307" actId="1035"/>
          <ac:spMkLst>
            <pc:docMk/>
            <pc:sldMk cId="3506389128" sldId="275"/>
            <ac:spMk id="84" creationId="{DCA8E515-C07F-4ABD-1EFC-89DB77AB5FDF}"/>
          </ac:spMkLst>
        </pc:spChg>
        <pc:spChg chg="mod topLvl">
          <ac:chgData name="Filippo Acconcia" userId="844af49c-a8a0-47ac-a7dd-14a44b60cd18" providerId="ADAL" clId="{DBAC250E-E223-4B4D-B06E-9085CA305733}" dt="2025-01-23T15:20:36.931" v="1290" actId="165"/>
          <ac:spMkLst>
            <pc:docMk/>
            <pc:sldMk cId="3506389128" sldId="275"/>
            <ac:spMk id="85" creationId="{0C5992D4-6B17-8913-F10D-08B277295833}"/>
          </ac:spMkLst>
        </pc:spChg>
        <pc:spChg chg="mod topLvl">
          <ac:chgData name="Filippo Acconcia" userId="844af49c-a8a0-47ac-a7dd-14a44b60cd18" providerId="ADAL" clId="{DBAC250E-E223-4B4D-B06E-9085CA305733}" dt="2025-01-23T15:20:36.931" v="1290" actId="165"/>
          <ac:spMkLst>
            <pc:docMk/>
            <pc:sldMk cId="3506389128" sldId="275"/>
            <ac:spMk id="86" creationId="{6039D472-F3A5-7426-77B3-2AF60DE37D2C}"/>
          </ac:spMkLst>
        </pc:spChg>
        <pc:spChg chg="add mod">
          <ac:chgData name="Filippo Acconcia" userId="844af49c-a8a0-47ac-a7dd-14a44b60cd18" providerId="ADAL" clId="{DBAC250E-E223-4B4D-B06E-9085CA305733}" dt="2025-01-23T15:21:07.140" v="1324" actId="552"/>
          <ac:spMkLst>
            <pc:docMk/>
            <pc:sldMk cId="3506389128" sldId="275"/>
            <ac:spMk id="87" creationId="{C189D71B-5DC4-2C7B-0E85-77F4563FAAB9}"/>
          </ac:spMkLst>
        </pc:spChg>
        <pc:spChg chg="add mod">
          <ac:chgData name="Filippo Acconcia" userId="844af49c-a8a0-47ac-a7dd-14a44b60cd18" providerId="ADAL" clId="{DBAC250E-E223-4B4D-B06E-9085CA305733}" dt="2025-01-23T15:21:12.476" v="1325" actId="164"/>
          <ac:spMkLst>
            <pc:docMk/>
            <pc:sldMk cId="3506389128" sldId="275"/>
            <ac:spMk id="88" creationId="{A52FC472-3F06-D729-9D3D-24EBAED89257}"/>
          </ac:spMkLst>
        </pc:spChg>
        <pc:grpChg chg="add mod">
          <ac:chgData name="Filippo Acconcia" userId="844af49c-a8a0-47ac-a7dd-14a44b60cd18" providerId="ADAL" clId="{DBAC250E-E223-4B4D-B06E-9085CA305733}" dt="2025-01-23T15:20:15.226" v="1269" actId="164"/>
          <ac:grpSpMkLst>
            <pc:docMk/>
            <pc:sldMk cId="3506389128" sldId="275"/>
            <ac:grpSpMk id="72" creationId="{69782C3C-94E8-06B7-A3A0-A5C2A4D691EB}"/>
          </ac:grpSpMkLst>
        </pc:grpChg>
        <pc:grpChg chg="mod">
          <ac:chgData name="Filippo Acconcia" userId="844af49c-a8a0-47ac-a7dd-14a44b60cd18" providerId="ADAL" clId="{DBAC250E-E223-4B4D-B06E-9085CA305733}" dt="2025-01-23T15:21:20.178" v="1336" actId="1035"/>
          <ac:grpSpMkLst>
            <pc:docMk/>
            <pc:sldMk cId="3506389128" sldId="275"/>
            <ac:grpSpMk id="89" creationId="{5C633EE6-B06F-164A-ABE0-F36507989579}"/>
          </ac:grpSpMkLst>
        </pc:grpChg>
        <pc:picChg chg="mod">
          <ac:chgData name="Filippo Acconcia" userId="844af49c-a8a0-47ac-a7dd-14a44b60cd18" providerId="ADAL" clId="{DBAC250E-E223-4B4D-B06E-9085CA305733}" dt="2025-01-23T15:17:34.900" v="1006" actId="1076"/>
          <ac:picMkLst>
            <pc:docMk/>
            <pc:sldMk cId="3506389128" sldId="275"/>
            <ac:picMk id="37" creationId="{DD9CD7B1-F09B-0A68-1152-E8B7163312E8}"/>
          </ac:picMkLst>
        </pc:picChg>
        <pc:picChg chg="mod">
          <ac:chgData name="Filippo Acconcia" userId="844af49c-a8a0-47ac-a7dd-14a44b60cd18" providerId="ADAL" clId="{DBAC250E-E223-4B4D-B06E-9085CA305733}" dt="2025-01-23T15:17:39.671" v="1025" actId="1035"/>
          <ac:picMkLst>
            <pc:docMk/>
            <pc:sldMk cId="3506389128" sldId="275"/>
            <ac:picMk id="38" creationId="{4E74163F-8255-7BEC-5C01-D0B02B5734CD}"/>
          </ac:picMkLst>
        </pc:picChg>
        <pc:picChg chg="mod">
          <ac:chgData name="Filippo Acconcia" userId="844af49c-a8a0-47ac-a7dd-14a44b60cd18" providerId="ADAL" clId="{DBAC250E-E223-4B4D-B06E-9085CA305733}" dt="2025-01-23T15:17:45.670" v="1056" actId="1036"/>
          <ac:picMkLst>
            <pc:docMk/>
            <pc:sldMk cId="3506389128" sldId="275"/>
            <ac:picMk id="39" creationId="{EE1803C6-9D29-CDEB-99B0-BB991A841CA3}"/>
          </ac:picMkLst>
        </pc:picChg>
        <pc:picChg chg="mod">
          <ac:chgData name="Filippo Acconcia" userId="844af49c-a8a0-47ac-a7dd-14a44b60cd18" providerId="ADAL" clId="{DBAC250E-E223-4B4D-B06E-9085CA305733}" dt="2025-01-23T15:17:50.475" v="1078" actId="1035"/>
          <ac:picMkLst>
            <pc:docMk/>
            <pc:sldMk cId="3506389128" sldId="275"/>
            <ac:picMk id="40" creationId="{998043BF-F09A-2238-8F19-1B99BF4E4A4D}"/>
          </ac:picMkLst>
        </pc:picChg>
        <pc:picChg chg="mod">
          <ac:chgData name="Filippo Acconcia" userId="844af49c-a8a0-47ac-a7dd-14a44b60cd18" providerId="ADAL" clId="{DBAC250E-E223-4B4D-B06E-9085CA305733}" dt="2025-01-23T15:18:00.554" v="1108" actId="1036"/>
          <ac:picMkLst>
            <pc:docMk/>
            <pc:sldMk cId="3506389128" sldId="275"/>
            <ac:picMk id="41" creationId="{C8277D0E-EF88-497B-E7A1-9AD4EE6F0A85}"/>
          </ac:picMkLst>
        </pc:picChg>
        <pc:picChg chg="mod">
          <ac:chgData name="Filippo Acconcia" userId="844af49c-a8a0-47ac-a7dd-14a44b60cd18" providerId="ADAL" clId="{DBAC250E-E223-4B4D-B06E-9085CA305733}" dt="2025-01-23T15:18:00.554" v="1108" actId="1036"/>
          <ac:picMkLst>
            <pc:docMk/>
            <pc:sldMk cId="3506389128" sldId="275"/>
            <ac:picMk id="42" creationId="{70C1FD2A-5C60-CD5B-AC1A-25D9C2E836DA}"/>
          </ac:picMkLst>
        </pc:picChg>
        <pc:cxnChg chg="mod">
          <ac:chgData name="Filippo Acconcia" userId="844af49c-a8a0-47ac-a7dd-14a44b60cd18" providerId="ADAL" clId="{DBAC250E-E223-4B4D-B06E-9085CA305733}" dt="2025-01-23T15:19:48.109" v="1255" actId="12788"/>
          <ac:cxnSpMkLst>
            <pc:docMk/>
            <pc:sldMk cId="3506389128" sldId="275"/>
            <ac:cxnSpMk id="57" creationId="{70C2BEBD-F0B1-C10A-11E2-D909E0F21309}"/>
          </ac:cxnSpMkLst>
        </pc:cxnChg>
        <pc:cxnChg chg="mod">
          <ac:chgData name="Filippo Acconcia" userId="844af49c-a8a0-47ac-a7dd-14a44b60cd18" providerId="ADAL" clId="{DBAC250E-E223-4B4D-B06E-9085CA305733}" dt="2025-01-23T15:20:15.226" v="1269" actId="164"/>
          <ac:cxnSpMkLst>
            <pc:docMk/>
            <pc:sldMk cId="3506389128" sldId="275"/>
            <ac:cxnSpMk id="61" creationId="{F763441C-C37D-F07F-2F14-A052CB98EA09}"/>
          </ac:cxnSpMkLst>
        </pc:cxnChg>
        <pc:cxnChg chg="mod">
          <ac:chgData name="Filippo Acconcia" userId="844af49c-a8a0-47ac-a7dd-14a44b60cd18" providerId="ADAL" clId="{DBAC250E-E223-4B4D-B06E-9085CA305733}" dt="2025-01-23T15:20:15.226" v="1269" actId="164"/>
          <ac:cxnSpMkLst>
            <pc:docMk/>
            <pc:sldMk cId="3506389128" sldId="275"/>
            <ac:cxnSpMk id="62" creationId="{17C398E3-084D-8840-5DDD-BBB7042D2AA9}"/>
          </ac:cxnSpMkLst>
        </pc:cxnChg>
        <pc:cxnChg chg="mod">
          <ac:chgData name="Filippo Acconcia" userId="844af49c-a8a0-47ac-a7dd-14a44b60cd18" providerId="ADAL" clId="{DBAC250E-E223-4B4D-B06E-9085CA305733}" dt="2025-01-23T15:20:15.226" v="1269" actId="164"/>
          <ac:cxnSpMkLst>
            <pc:docMk/>
            <pc:sldMk cId="3506389128" sldId="275"/>
            <ac:cxnSpMk id="63" creationId="{376B187C-CAFA-7385-514F-6C1711E16EED}"/>
          </ac:cxnSpMkLst>
        </pc:cxnChg>
        <pc:cxnChg chg="mod topLvl">
          <ac:chgData name="Filippo Acconcia" userId="844af49c-a8a0-47ac-a7dd-14a44b60cd18" providerId="ADAL" clId="{DBAC250E-E223-4B4D-B06E-9085CA305733}" dt="2025-01-23T15:20:28.701" v="1287" actId="1036"/>
          <ac:cxnSpMkLst>
            <pc:docMk/>
            <pc:sldMk cId="3506389128" sldId="275"/>
            <ac:cxnSpMk id="74" creationId="{7159651E-F6A0-9053-EDBB-27DBEA003EFC}"/>
          </ac:cxnSpMkLst>
        </pc:cxnChg>
        <pc:cxnChg chg="mod topLvl">
          <ac:chgData name="Filippo Acconcia" userId="844af49c-a8a0-47ac-a7dd-14a44b60cd18" providerId="ADAL" clId="{DBAC250E-E223-4B4D-B06E-9085CA305733}" dt="2025-01-23T15:20:24.395" v="1272" actId="165"/>
          <ac:cxnSpMkLst>
            <pc:docMk/>
            <pc:sldMk cId="3506389128" sldId="275"/>
            <ac:cxnSpMk id="75" creationId="{4EC1BEAD-1511-F26A-FAB4-027FC563CCCD}"/>
          </ac:cxnSpMkLst>
        </pc:cxnChg>
        <pc:cxnChg chg="mod topLvl">
          <ac:chgData name="Filippo Acconcia" userId="844af49c-a8a0-47ac-a7dd-14a44b60cd18" providerId="ADAL" clId="{DBAC250E-E223-4B4D-B06E-9085CA305733}" dt="2025-01-23T15:20:24.395" v="1272" actId="165"/>
          <ac:cxnSpMkLst>
            <pc:docMk/>
            <pc:sldMk cId="3506389128" sldId="275"/>
            <ac:cxnSpMk id="76" creationId="{341FD77D-D161-261F-6CDB-2C3D632BD435}"/>
          </ac:cxnSpMkLst>
        </pc:cxnChg>
        <pc:cxnChg chg="mod topLvl">
          <ac:chgData name="Filippo Acconcia" userId="844af49c-a8a0-47ac-a7dd-14a44b60cd18" providerId="ADAL" clId="{DBAC250E-E223-4B4D-B06E-9085CA305733}" dt="2025-01-23T15:20:40.634" v="1307" actId="1035"/>
          <ac:cxnSpMkLst>
            <pc:docMk/>
            <pc:sldMk cId="3506389128" sldId="275"/>
            <ac:cxnSpMk id="81" creationId="{06261E5A-8CD2-F36E-4449-BC6361AAE3F5}"/>
          </ac:cxnSpMkLst>
        </pc:cxnChg>
        <pc:cxnChg chg="mod topLvl">
          <ac:chgData name="Filippo Acconcia" userId="844af49c-a8a0-47ac-a7dd-14a44b60cd18" providerId="ADAL" clId="{DBAC250E-E223-4B4D-B06E-9085CA305733}" dt="2025-01-23T15:20:36.931" v="1290" actId="165"/>
          <ac:cxnSpMkLst>
            <pc:docMk/>
            <pc:sldMk cId="3506389128" sldId="275"/>
            <ac:cxnSpMk id="82" creationId="{D17DA6A3-4B00-5D1C-2EE3-23EFAE92A08C}"/>
          </ac:cxnSpMkLst>
        </pc:cxnChg>
        <pc:cxnChg chg="mod topLvl">
          <ac:chgData name="Filippo Acconcia" userId="844af49c-a8a0-47ac-a7dd-14a44b60cd18" providerId="ADAL" clId="{DBAC250E-E223-4B4D-B06E-9085CA305733}" dt="2025-01-23T15:20:36.931" v="1290" actId="165"/>
          <ac:cxnSpMkLst>
            <pc:docMk/>
            <pc:sldMk cId="3506389128" sldId="275"/>
            <ac:cxnSpMk id="83" creationId="{B972EEB3-0C3D-5FF1-39DE-7D9717F4C93E}"/>
          </ac:cxnSpMkLst>
        </pc:cxnChg>
      </pc:sldChg>
      <pc:sldChg chg="addSp delSp modSp new mod">
        <pc:chgData name="Filippo Acconcia" userId="844af49c-a8a0-47ac-a7dd-14a44b60cd18" providerId="ADAL" clId="{DBAC250E-E223-4B4D-B06E-9085CA305733}" dt="2025-01-23T11:37:24.729" v="61" actId="1035"/>
        <pc:sldMkLst>
          <pc:docMk/>
          <pc:sldMk cId="3861505534" sldId="276"/>
        </pc:sldMkLst>
        <pc:spChg chg="add mod">
          <ac:chgData name="Filippo Acconcia" userId="844af49c-a8a0-47ac-a7dd-14a44b60cd18" providerId="ADAL" clId="{DBAC250E-E223-4B4D-B06E-9085CA305733}" dt="2025-01-23T11:27:13.672" v="2" actId="20577"/>
          <ac:spMkLst>
            <pc:docMk/>
            <pc:sldMk cId="3861505534" sldId="276"/>
            <ac:spMk id="2" creationId="{0EAA68A0-39BA-57E1-FCF5-47B94160D4B9}"/>
          </ac:spMkLst>
        </pc:spChg>
        <pc:spChg chg="mod topLvl">
          <ac:chgData name="Filippo Acconcia" userId="844af49c-a8a0-47ac-a7dd-14a44b60cd18" providerId="ADAL" clId="{DBAC250E-E223-4B4D-B06E-9085CA305733}" dt="2025-01-23T11:36:11.305" v="33" actId="1076"/>
          <ac:spMkLst>
            <pc:docMk/>
            <pc:sldMk cId="3861505534" sldId="276"/>
            <ac:spMk id="8" creationId="{4B69AC9A-C131-CF78-69CB-FBB0DAEA23CD}"/>
          </ac:spMkLst>
        </pc:spChg>
        <pc:spChg chg="mod topLvl">
          <ac:chgData name="Filippo Acconcia" userId="844af49c-a8a0-47ac-a7dd-14a44b60cd18" providerId="ADAL" clId="{DBAC250E-E223-4B4D-B06E-9085CA305733}" dt="2025-01-23T11:37:24.729" v="61" actId="1035"/>
          <ac:spMkLst>
            <pc:docMk/>
            <pc:sldMk cId="3861505534" sldId="276"/>
            <ac:spMk id="9" creationId="{88E70D4D-93AE-F765-4D4F-56D2DC8E28BE}"/>
          </ac:spMkLst>
        </pc:spChg>
        <pc:spChg chg="mod topLvl">
          <ac:chgData name="Filippo Acconcia" userId="844af49c-a8a0-47ac-a7dd-14a44b60cd18" providerId="ADAL" clId="{DBAC250E-E223-4B4D-B06E-9085CA305733}" dt="2025-01-23T11:36:11.305" v="33" actId="1076"/>
          <ac:spMkLst>
            <pc:docMk/>
            <pc:sldMk cId="3861505534" sldId="276"/>
            <ac:spMk id="10" creationId="{259C6438-89B8-4576-6895-5387A633677A}"/>
          </ac:spMkLst>
        </pc:spChg>
        <pc:spChg chg="mod topLvl">
          <ac:chgData name="Filippo Acconcia" userId="844af49c-a8a0-47ac-a7dd-14a44b60cd18" providerId="ADAL" clId="{DBAC250E-E223-4B4D-B06E-9085CA305733}" dt="2025-01-23T11:37:24.729" v="61" actId="1035"/>
          <ac:spMkLst>
            <pc:docMk/>
            <pc:sldMk cId="3861505534" sldId="276"/>
            <ac:spMk id="11" creationId="{608C61DF-81B4-FEBC-4238-F787F6D75031}"/>
          </ac:spMkLst>
        </pc:spChg>
        <pc:spChg chg="mod topLvl">
          <ac:chgData name="Filippo Acconcia" userId="844af49c-a8a0-47ac-a7dd-14a44b60cd18" providerId="ADAL" clId="{DBAC250E-E223-4B4D-B06E-9085CA305733}" dt="2025-01-23T11:37:24.729" v="61" actId="1035"/>
          <ac:spMkLst>
            <pc:docMk/>
            <pc:sldMk cId="3861505534" sldId="276"/>
            <ac:spMk id="13" creationId="{6EEC1D97-064E-E862-D4F6-99B74E3C5697}"/>
          </ac:spMkLst>
        </pc:spChg>
        <pc:spChg chg="mod">
          <ac:chgData name="Filippo Acconcia" userId="844af49c-a8a0-47ac-a7dd-14a44b60cd18" providerId="ADAL" clId="{DBAC250E-E223-4B4D-B06E-9085CA305733}" dt="2025-01-23T11:34:05.239" v="6" actId="165"/>
          <ac:spMkLst>
            <pc:docMk/>
            <pc:sldMk cId="3861505534" sldId="276"/>
            <ac:spMk id="18" creationId="{A460CCE2-988D-E558-4EF7-887A2D17F200}"/>
          </ac:spMkLst>
        </pc:spChg>
        <pc:spChg chg="mod">
          <ac:chgData name="Filippo Acconcia" userId="844af49c-a8a0-47ac-a7dd-14a44b60cd18" providerId="ADAL" clId="{DBAC250E-E223-4B4D-B06E-9085CA305733}" dt="2025-01-23T11:34:05.239" v="6" actId="165"/>
          <ac:spMkLst>
            <pc:docMk/>
            <pc:sldMk cId="3861505534" sldId="276"/>
            <ac:spMk id="20" creationId="{F817F305-9B6C-D1E5-E16C-965FE7F6FAFD}"/>
          </ac:spMkLst>
        </pc:spChg>
        <pc:spChg chg="mod">
          <ac:chgData name="Filippo Acconcia" userId="844af49c-a8a0-47ac-a7dd-14a44b60cd18" providerId="ADAL" clId="{DBAC250E-E223-4B4D-B06E-9085CA305733}" dt="2025-01-23T11:34:05.239" v="6" actId="165"/>
          <ac:spMkLst>
            <pc:docMk/>
            <pc:sldMk cId="3861505534" sldId="276"/>
            <ac:spMk id="21" creationId="{EEB3F39A-FDAC-A698-F9DB-7379D92C112A}"/>
          </ac:spMkLst>
        </pc:spChg>
        <pc:spChg chg="mod">
          <ac:chgData name="Filippo Acconcia" userId="844af49c-a8a0-47ac-a7dd-14a44b60cd18" providerId="ADAL" clId="{DBAC250E-E223-4B4D-B06E-9085CA305733}" dt="2025-01-23T11:34:05.239" v="6" actId="165"/>
          <ac:spMkLst>
            <pc:docMk/>
            <pc:sldMk cId="3861505534" sldId="276"/>
            <ac:spMk id="23" creationId="{E7B9A9B3-0F60-5BB0-4E18-28C965BD6528}"/>
          </ac:spMkLst>
        </pc:spChg>
        <pc:spChg chg="mod">
          <ac:chgData name="Filippo Acconcia" userId="844af49c-a8a0-47ac-a7dd-14a44b60cd18" providerId="ADAL" clId="{DBAC250E-E223-4B4D-B06E-9085CA305733}" dt="2025-01-23T11:34:05.239" v="6" actId="165"/>
          <ac:spMkLst>
            <pc:docMk/>
            <pc:sldMk cId="3861505534" sldId="276"/>
            <ac:spMk id="25" creationId="{D963488E-7263-2BF9-2969-C459608A1E9A}"/>
          </ac:spMkLst>
        </pc:spChg>
        <pc:spChg chg="mod">
          <ac:chgData name="Filippo Acconcia" userId="844af49c-a8a0-47ac-a7dd-14a44b60cd18" providerId="ADAL" clId="{DBAC250E-E223-4B4D-B06E-9085CA305733}" dt="2025-01-23T11:34:05.239" v="6" actId="165"/>
          <ac:spMkLst>
            <pc:docMk/>
            <pc:sldMk cId="3861505534" sldId="276"/>
            <ac:spMk id="30" creationId="{5BCECA59-822E-E2C1-0D9B-457E10CD0041}"/>
          </ac:spMkLst>
        </pc:spChg>
        <pc:spChg chg="mod">
          <ac:chgData name="Filippo Acconcia" userId="844af49c-a8a0-47ac-a7dd-14a44b60cd18" providerId="ADAL" clId="{DBAC250E-E223-4B4D-B06E-9085CA305733}" dt="2025-01-23T11:37:24.729" v="61" actId="1035"/>
          <ac:spMkLst>
            <pc:docMk/>
            <pc:sldMk cId="3861505534" sldId="276"/>
            <ac:spMk id="59" creationId="{B193279D-F964-B892-492D-C9BE0C4F885C}"/>
          </ac:spMkLst>
        </pc:spChg>
        <pc:spChg chg="mod topLvl">
          <ac:chgData name="Filippo Acconcia" userId="844af49c-a8a0-47ac-a7dd-14a44b60cd18" providerId="ADAL" clId="{DBAC250E-E223-4B4D-B06E-9085CA305733}" dt="2025-01-23T11:36:11.305" v="33" actId="1076"/>
          <ac:spMkLst>
            <pc:docMk/>
            <pc:sldMk cId="3861505534" sldId="276"/>
            <ac:spMk id="60" creationId="{7A4E7457-40D3-C0E6-5575-20E39AB8F999}"/>
          </ac:spMkLst>
        </pc:spChg>
        <pc:spChg chg="mod">
          <ac:chgData name="Filippo Acconcia" userId="844af49c-a8a0-47ac-a7dd-14a44b60cd18" providerId="ADAL" clId="{DBAC250E-E223-4B4D-B06E-9085CA305733}" dt="2025-01-23T11:36:11.305" v="33" actId="1076"/>
          <ac:spMkLst>
            <pc:docMk/>
            <pc:sldMk cId="3861505534" sldId="276"/>
            <ac:spMk id="61" creationId="{E9107558-AFD2-B11F-D490-C045046500AD}"/>
          </ac:spMkLst>
        </pc:spChg>
        <pc:spChg chg="add mod">
          <ac:chgData name="Filippo Acconcia" userId="844af49c-a8a0-47ac-a7dd-14a44b60cd18" providerId="ADAL" clId="{DBAC250E-E223-4B4D-B06E-9085CA305733}" dt="2025-01-23T11:36:11.305" v="33" actId="1076"/>
          <ac:spMkLst>
            <pc:docMk/>
            <pc:sldMk cId="3861505534" sldId="276"/>
            <ac:spMk id="65" creationId="{A56C8E1F-CED0-0764-60CA-3E537CC129AE}"/>
          </ac:spMkLst>
        </pc:spChg>
        <pc:spChg chg="add mod">
          <ac:chgData name="Filippo Acconcia" userId="844af49c-a8a0-47ac-a7dd-14a44b60cd18" providerId="ADAL" clId="{DBAC250E-E223-4B4D-B06E-9085CA305733}" dt="2025-01-23T11:36:11.305" v="33" actId="1076"/>
          <ac:spMkLst>
            <pc:docMk/>
            <pc:sldMk cId="3861505534" sldId="276"/>
            <ac:spMk id="66" creationId="{4FEC9EF4-0ED9-54EB-ED7C-A12453EB2B76}"/>
          </ac:spMkLst>
        </pc:spChg>
        <pc:picChg chg="mod">
          <ac:chgData name="Filippo Acconcia" userId="844af49c-a8a0-47ac-a7dd-14a44b60cd18" providerId="ADAL" clId="{DBAC250E-E223-4B4D-B06E-9085CA305733}" dt="2025-01-23T11:37:19.246" v="55" actId="208"/>
          <ac:picMkLst>
            <pc:docMk/>
            <pc:sldMk cId="3861505534" sldId="276"/>
            <ac:picMk id="37" creationId="{D959DECB-6EA5-24E2-842C-5CDA73B3CFBE}"/>
          </ac:picMkLst>
        </pc:picChg>
        <pc:picChg chg="mod">
          <ac:chgData name="Filippo Acconcia" userId="844af49c-a8a0-47ac-a7dd-14a44b60cd18" providerId="ADAL" clId="{DBAC250E-E223-4B4D-B06E-9085CA305733}" dt="2025-01-23T11:37:19.246" v="55" actId="208"/>
          <ac:picMkLst>
            <pc:docMk/>
            <pc:sldMk cId="3861505534" sldId="276"/>
            <ac:picMk id="62" creationId="{3C7A9D4D-849E-9CC5-DF05-D5D1A995E130}"/>
          </ac:picMkLst>
        </pc:picChg>
        <pc:picChg chg="mod">
          <ac:chgData name="Filippo Acconcia" userId="844af49c-a8a0-47ac-a7dd-14a44b60cd18" providerId="ADAL" clId="{DBAC250E-E223-4B4D-B06E-9085CA305733}" dt="2025-01-23T11:37:24.729" v="61" actId="1035"/>
          <ac:picMkLst>
            <pc:docMk/>
            <pc:sldMk cId="3861505534" sldId="276"/>
            <ac:picMk id="67" creationId="{D6103B09-73D1-1AB8-70B4-D0E73D55AFA8}"/>
          </ac:picMkLst>
        </pc:picChg>
        <pc:cxnChg chg="mod topLvl">
          <ac:chgData name="Filippo Acconcia" userId="844af49c-a8a0-47ac-a7dd-14a44b60cd18" providerId="ADAL" clId="{DBAC250E-E223-4B4D-B06E-9085CA305733}" dt="2025-01-23T11:37:24.729" v="61" actId="1035"/>
          <ac:cxnSpMkLst>
            <pc:docMk/>
            <pc:sldMk cId="3861505534" sldId="276"/>
            <ac:cxnSpMk id="12" creationId="{DCC74DB1-FF46-68EF-6448-716FB336D246}"/>
          </ac:cxnSpMkLst>
        </pc:cxnChg>
        <pc:cxnChg chg="mod">
          <ac:chgData name="Filippo Acconcia" userId="844af49c-a8a0-47ac-a7dd-14a44b60cd18" providerId="ADAL" clId="{DBAC250E-E223-4B4D-B06E-9085CA305733}" dt="2025-01-23T11:37:24.729" v="61" actId="1035"/>
          <ac:cxnSpMkLst>
            <pc:docMk/>
            <pc:sldMk cId="3861505534" sldId="276"/>
            <ac:cxnSpMk id="14" creationId="{5D0E0209-2919-4F6E-D767-5ACB52DF826B}"/>
          </ac:cxnSpMkLst>
        </pc:cxnChg>
        <pc:cxnChg chg="mod">
          <ac:chgData name="Filippo Acconcia" userId="844af49c-a8a0-47ac-a7dd-14a44b60cd18" providerId="ADAL" clId="{DBAC250E-E223-4B4D-B06E-9085CA305733}" dt="2025-01-23T11:37:24.729" v="61" actId="1035"/>
          <ac:cxnSpMkLst>
            <pc:docMk/>
            <pc:sldMk cId="3861505534" sldId="276"/>
            <ac:cxnSpMk id="56" creationId="{ABCD259B-4B63-44CE-E61E-735E9C89AFD3}"/>
          </ac:cxnSpMkLst>
        </pc:cxnChg>
        <pc:cxnChg chg="mod">
          <ac:chgData name="Filippo Acconcia" userId="844af49c-a8a0-47ac-a7dd-14a44b60cd18" providerId="ADAL" clId="{DBAC250E-E223-4B4D-B06E-9085CA305733}" dt="2025-01-23T11:34:58.623" v="19" actId="1076"/>
          <ac:cxnSpMkLst>
            <pc:docMk/>
            <pc:sldMk cId="3861505534" sldId="276"/>
            <ac:cxnSpMk id="57" creationId="{6C9F79CB-37D8-943C-B6F3-911596C35A32}"/>
          </ac:cxnSpMkLst>
        </pc:cxnChg>
        <pc:cxnChg chg="mod">
          <ac:chgData name="Filippo Acconcia" userId="844af49c-a8a0-47ac-a7dd-14a44b60cd18" providerId="ADAL" clId="{DBAC250E-E223-4B4D-B06E-9085CA305733}" dt="2025-01-23T11:34:58.623" v="19" actId="1076"/>
          <ac:cxnSpMkLst>
            <pc:docMk/>
            <pc:sldMk cId="3861505534" sldId="276"/>
            <ac:cxnSpMk id="58" creationId="{95060E43-664E-6303-D1B4-405E5077EB79}"/>
          </ac:cxnSpMkLst>
        </pc:cxnChg>
        <pc:cxnChg chg="add mod">
          <ac:chgData name="Filippo Acconcia" userId="844af49c-a8a0-47ac-a7dd-14a44b60cd18" providerId="ADAL" clId="{DBAC250E-E223-4B4D-B06E-9085CA305733}" dt="2025-01-23T11:35:49.969" v="24" actId="1076"/>
          <ac:cxnSpMkLst>
            <pc:docMk/>
            <pc:sldMk cId="3861505534" sldId="276"/>
            <ac:cxnSpMk id="63" creationId="{C307B18E-39DB-8C6C-B85F-6AE80D119EF0}"/>
          </ac:cxnSpMkLst>
        </pc:cxnChg>
        <pc:cxnChg chg="add mod">
          <ac:chgData name="Filippo Acconcia" userId="844af49c-a8a0-47ac-a7dd-14a44b60cd18" providerId="ADAL" clId="{DBAC250E-E223-4B4D-B06E-9085CA305733}" dt="2025-01-23T11:35:49.969" v="24" actId="1076"/>
          <ac:cxnSpMkLst>
            <pc:docMk/>
            <pc:sldMk cId="3861505534" sldId="276"/>
            <ac:cxnSpMk id="64" creationId="{B2FD5960-ADD7-6225-3793-6D6F449AC560}"/>
          </ac:cxnSpMkLst>
        </pc:cxnChg>
      </pc:sldChg>
      <pc:sldChg chg="addSp delSp modSp new mod">
        <pc:chgData name="Filippo Acconcia" userId="844af49c-a8a0-47ac-a7dd-14a44b60cd18" providerId="ADAL" clId="{DBAC250E-E223-4B4D-B06E-9085CA305733}" dt="2025-03-21T14:59:18.739" v="1940" actId="164"/>
        <pc:sldMkLst>
          <pc:docMk/>
          <pc:sldMk cId="3496499218" sldId="277"/>
        </pc:sldMkLst>
        <pc:spChg chg="add mod">
          <ac:chgData name="Filippo Acconcia" userId="844af49c-a8a0-47ac-a7dd-14a44b60cd18" providerId="ADAL" clId="{DBAC250E-E223-4B4D-B06E-9085CA305733}" dt="2025-01-23T11:38:41.451" v="67" actId="313"/>
          <ac:spMkLst>
            <pc:docMk/>
            <pc:sldMk cId="3496499218" sldId="277"/>
            <ac:spMk id="2" creationId="{3AF1D7C5-9307-EFAB-804C-B3BC4C800F5F}"/>
          </ac:spMkLst>
        </pc:spChg>
        <pc:spChg chg="add mod">
          <ac:chgData name="Filippo Acconcia" userId="844af49c-a8a0-47ac-a7dd-14a44b60cd18" providerId="ADAL" clId="{DBAC250E-E223-4B4D-B06E-9085CA305733}" dt="2025-03-21T14:45:16.159" v="1888" actId="164"/>
          <ac:spMkLst>
            <pc:docMk/>
            <pc:sldMk cId="3496499218" sldId="277"/>
            <ac:spMk id="6" creationId="{DAACB852-13E8-DFCB-2E05-926A93E7A2B3}"/>
          </ac:spMkLst>
        </pc:spChg>
        <pc:spChg chg="mod topLvl">
          <ac:chgData name="Filippo Acconcia" userId="844af49c-a8a0-47ac-a7dd-14a44b60cd18" providerId="ADAL" clId="{DBAC250E-E223-4B4D-B06E-9085CA305733}" dt="2025-03-19T15:39:27.235" v="1481" actId="165"/>
          <ac:spMkLst>
            <pc:docMk/>
            <pc:sldMk cId="3496499218" sldId="277"/>
            <ac:spMk id="8" creationId="{AFD51140-3E26-CAF7-CF1F-07AD91703494}"/>
          </ac:spMkLst>
        </pc:spChg>
        <pc:spChg chg="add mod">
          <ac:chgData name="Filippo Acconcia" userId="844af49c-a8a0-47ac-a7dd-14a44b60cd18" providerId="ADAL" clId="{DBAC250E-E223-4B4D-B06E-9085CA305733}" dt="2025-03-21T14:45:16.159" v="1888" actId="164"/>
          <ac:spMkLst>
            <pc:docMk/>
            <pc:sldMk cId="3496499218" sldId="277"/>
            <ac:spMk id="9" creationId="{44F73F44-8CF0-FD71-6A8D-F4ADF9E0FBCD}"/>
          </ac:spMkLst>
        </pc:spChg>
        <pc:spChg chg="add mod">
          <ac:chgData name="Filippo Acconcia" userId="844af49c-a8a0-47ac-a7dd-14a44b60cd18" providerId="ADAL" clId="{DBAC250E-E223-4B4D-B06E-9085CA305733}" dt="2025-03-21T14:45:16.159" v="1888" actId="164"/>
          <ac:spMkLst>
            <pc:docMk/>
            <pc:sldMk cId="3496499218" sldId="277"/>
            <ac:spMk id="11" creationId="{4EB1B614-5FAE-91B6-41FD-1BD45873103A}"/>
          </ac:spMkLst>
        </pc:spChg>
        <pc:spChg chg="add mod">
          <ac:chgData name="Filippo Acconcia" userId="844af49c-a8a0-47ac-a7dd-14a44b60cd18" providerId="ADAL" clId="{DBAC250E-E223-4B4D-B06E-9085CA305733}" dt="2025-03-21T14:45:16.159" v="1888" actId="164"/>
          <ac:spMkLst>
            <pc:docMk/>
            <pc:sldMk cId="3496499218" sldId="277"/>
            <ac:spMk id="12" creationId="{0C39BC1F-AE44-8569-728E-8A627E6B4C1E}"/>
          </ac:spMkLst>
        </pc:spChg>
        <pc:spChg chg="add mod">
          <ac:chgData name="Filippo Acconcia" userId="844af49c-a8a0-47ac-a7dd-14a44b60cd18" providerId="ADAL" clId="{DBAC250E-E223-4B4D-B06E-9085CA305733}" dt="2025-03-21T14:45:16.159" v="1888" actId="164"/>
          <ac:spMkLst>
            <pc:docMk/>
            <pc:sldMk cId="3496499218" sldId="277"/>
            <ac:spMk id="13" creationId="{92AF3F69-58F2-3AB2-E76B-A09FD14F1189}"/>
          </ac:spMkLst>
        </pc:spChg>
        <pc:spChg chg="add mod">
          <ac:chgData name="Filippo Acconcia" userId="844af49c-a8a0-47ac-a7dd-14a44b60cd18" providerId="ADAL" clId="{DBAC250E-E223-4B4D-B06E-9085CA305733}" dt="2025-03-21T14:45:16.159" v="1888" actId="164"/>
          <ac:spMkLst>
            <pc:docMk/>
            <pc:sldMk cId="3496499218" sldId="277"/>
            <ac:spMk id="14" creationId="{80FB662E-63C7-8E2F-A748-458FBFA45E35}"/>
          </ac:spMkLst>
        </pc:spChg>
        <pc:spChg chg="add mod">
          <ac:chgData name="Filippo Acconcia" userId="844af49c-a8a0-47ac-a7dd-14a44b60cd18" providerId="ADAL" clId="{DBAC250E-E223-4B4D-B06E-9085CA305733}" dt="2025-03-21T14:45:16.159" v="1888" actId="164"/>
          <ac:spMkLst>
            <pc:docMk/>
            <pc:sldMk cId="3496499218" sldId="277"/>
            <ac:spMk id="15" creationId="{3D34C0EB-B3AE-317C-3F13-B389B95AB61B}"/>
          </ac:spMkLst>
        </pc:spChg>
        <pc:spChg chg="add del mod">
          <ac:chgData name="Filippo Acconcia" userId="844af49c-a8a0-47ac-a7dd-14a44b60cd18" providerId="ADAL" clId="{DBAC250E-E223-4B4D-B06E-9085CA305733}" dt="2025-03-20T16:51:54.010" v="1698" actId="478"/>
          <ac:spMkLst>
            <pc:docMk/>
            <pc:sldMk cId="3496499218" sldId="277"/>
            <ac:spMk id="16" creationId="{8EC3EDA0-494A-39D3-0A8B-2C1AFF296387}"/>
          </ac:spMkLst>
        </pc:spChg>
        <pc:spChg chg="add del mod">
          <ac:chgData name="Filippo Acconcia" userId="844af49c-a8a0-47ac-a7dd-14a44b60cd18" providerId="ADAL" clId="{DBAC250E-E223-4B4D-B06E-9085CA305733}" dt="2025-03-20T16:51:54.010" v="1698" actId="478"/>
          <ac:spMkLst>
            <pc:docMk/>
            <pc:sldMk cId="3496499218" sldId="277"/>
            <ac:spMk id="17" creationId="{B6077880-85F8-94DE-1CF8-6D35A0C63012}"/>
          </ac:spMkLst>
        </pc:spChg>
        <pc:spChg chg="add mod">
          <ac:chgData name="Filippo Acconcia" userId="844af49c-a8a0-47ac-a7dd-14a44b60cd18" providerId="ADAL" clId="{DBAC250E-E223-4B4D-B06E-9085CA305733}" dt="2025-03-21T14:45:16.159" v="1888" actId="164"/>
          <ac:spMkLst>
            <pc:docMk/>
            <pc:sldMk cId="3496499218" sldId="277"/>
            <ac:spMk id="17" creationId="{E6105491-6BC8-0ACE-F279-C0E23EA098BC}"/>
          </ac:spMkLst>
        </pc:spChg>
        <pc:spChg chg="add del mod">
          <ac:chgData name="Filippo Acconcia" userId="844af49c-a8a0-47ac-a7dd-14a44b60cd18" providerId="ADAL" clId="{DBAC250E-E223-4B4D-B06E-9085CA305733}" dt="2025-03-20T16:51:54.010" v="1698" actId="478"/>
          <ac:spMkLst>
            <pc:docMk/>
            <pc:sldMk cId="3496499218" sldId="277"/>
            <ac:spMk id="18" creationId="{DBBAE67D-7689-9826-5D5D-2036A96F9C33}"/>
          </ac:spMkLst>
        </pc:spChg>
        <pc:spChg chg="add mod">
          <ac:chgData name="Filippo Acconcia" userId="844af49c-a8a0-47ac-a7dd-14a44b60cd18" providerId="ADAL" clId="{DBAC250E-E223-4B4D-B06E-9085CA305733}" dt="2025-03-21T14:45:16.159" v="1888" actId="164"/>
          <ac:spMkLst>
            <pc:docMk/>
            <pc:sldMk cId="3496499218" sldId="277"/>
            <ac:spMk id="19" creationId="{7A6F9454-A616-6527-3595-572ADF7BF82A}"/>
          </ac:spMkLst>
        </pc:spChg>
        <pc:spChg chg="add mod">
          <ac:chgData name="Filippo Acconcia" userId="844af49c-a8a0-47ac-a7dd-14a44b60cd18" providerId="ADAL" clId="{DBAC250E-E223-4B4D-B06E-9085CA305733}" dt="2025-03-21T14:59:18.739" v="1940" actId="164"/>
          <ac:spMkLst>
            <pc:docMk/>
            <pc:sldMk cId="3496499218" sldId="277"/>
            <ac:spMk id="21" creationId="{0DE02308-7D3C-032C-29EE-3C4F5ED03E30}"/>
          </ac:spMkLst>
        </pc:spChg>
        <pc:spChg chg="add mod">
          <ac:chgData name="Filippo Acconcia" userId="844af49c-a8a0-47ac-a7dd-14a44b60cd18" providerId="ADAL" clId="{DBAC250E-E223-4B4D-B06E-9085CA305733}" dt="2025-03-21T14:59:18.739" v="1940" actId="164"/>
          <ac:spMkLst>
            <pc:docMk/>
            <pc:sldMk cId="3496499218" sldId="277"/>
            <ac:spMk id="22" creationId="{EA0686F6-E91B-B358-7F58-D9ACF559B678}"/>
          </ac:spMkLst>
        </pc:spChg>
        <pc:spChg chg="add del mod">
          <ac:chgData name="Filippo Acconcia" userId="844af49c-a8a0-47ac-a7dd-14a44b60cd18" providerId="ADAL" clId="{DBAC250E-E223-4B4D-B06E-9085CA305733}" dt="2025-03-20T16:52:46.606" v="1704" actId="478"/>
          <ac:spMkLst>
            <pc:docMk/>
            <pc:sldMk cId="3496499218" sldId="277"/>
            <ac:spMk id="23" creationId="{11B634CE-01B8-AC8B-2D47-1B15FDF2A86C}"/>
          </ac:spMkLst>
        </pc:spChg>
        <pc:spChg chg="mod topLvl">
          <ac:chgData name="Filippo Acconcia" userId="844af49c-a8a0-47ac-a7dd-14a44b60cd18" providerId="ADAL" clId="{DBAC250E-E223-4B4D-B06E-9085CA305733}" dt="2025-03-19T15:39:27.235" v="1481" actId="165"/>
          <ac:spMkLst>
            <pc:docMk/>
            <pc:sldMk cId="3496499218" sldId="277"/>
            <ac:spMk id="25" creationId="{3F4CBCF6-5F89-C3AA-7C1D-F2CD647EF0BD}"/>
          </ac:spMkLst>
        </pc:spChg>
        <pc:spChg chg="add del mod">
          <ac:chgData name="Filippo Acconcia" userId="844af49c-a8a0-47ac-a7dd-14a44b60cd18" providerId="ADAL" clId="{DBAC250E-E223-4B4D-B06E-9085CA305733}" dt="2025-03-20T16:52:46.606" v="1704" actId="478"/>
          <ac:spMkLst>
            <pc:docMk/>
            <pc:sldMk cId="3496499218" sldId="277"/>
            <ac:spMk id="26" creationId="{50E82673-CC29-C807-7809-EA59C567CAC5}"/>
          </ac:spMkLst>
        </pc:spChg>
        <pc:spChg chg="add mod">
          <ac:chgData name="Filippo Acconcia" userId="844af49c-a8a0-47ac-a7dd-14a44b60cd18" providerId="ADAL" clId="{DBAC250E-E223-4B4D-B06E-9085CA305733}" dt="2025-03-21T14:59:11.599" v="1925" actId="164"/>
          <ac:spMkLst>
            <pc:docMk/>
            <pc:sldMk cId="3496499218" sldId="277"/>
            <ac:spMk id="27" creationId="{17E1BD7D-2B2A-2717-D84A-0E35A9692948}"/>
          </ac:spMkLst>
        </pc:spChg>
        <pc:spChg chg="add del mod">
          <ac:chgData name="Filippo Acconcia" userId="844af49c-a8a0-47ac-a7dd-14a44b60cd18" providerId="ADAL" clId="{DBAC250E-E223-4B4D-B06E-9085CA305733}" dt="2025-03-20T16:52:46.606" v="1704" actId="478"/>
          <ac:spMkLst>
            <pc:docMk/>
            <pc:sldMk cId="3496499218" sldId="277"/>
            <ac:spMk id="27" creationId="{31C0504F-8552-B987-7784-74C14720D440}"/>
          </ac:spMkLst>
        </pc:spChg>
        <pc:spChg chg="add mod">
          <ac:chgData name="Filippo Acconcia" userId="844af49c-a8a0-47ac-a7dd-14a44b60cd18" providerId="ADAL" clId="{DBAC250E-E223-4B4D-B06E-9085CA305733}" dt="2025-03-21T14:59:18.739" v="1940" actId="164"/>
          <ac:spMkLst>
            <pc:docMk/>
            <pc:sldMk cId="3496499218" sldId="277"/>
            <ac:spMk id="28" creationId="{2F848B6C-D0A9-1474-072F-3A0773300C9C}"/>
          </ac:spMkLst>
        </pc:spChg>
        <pc:spChg chg="add mod">
          <ac:chgData name="Filippo Acconcia" userId="844af49c-a8a0-47ac-a7dd-14a44b60cd18" providerId="ADAL" clId="{DBAC250E-E223-4B4D-B06E-9085CA305733}" dt="2025-03-21T14:59:18.739" v="1940" actId="164"/>
          <ac:spMkLst>
            <pc:docMk/>
            <pc:sldMk cId="3496499218" sldId="277"/>
            <ac:spMk id="29" creationId="{09F94CEF-E104-E8F8-0731-82893B8C3E5F}"/>
          </ac:spMkLst>
        </pc:spChg>
        <pc:spChg chg="add mod">
          <ac:chgData name="Filippo Acconcia" userId="844af49c-a8a0-47ac-a7dd-14a44b60cd18" providerId="ADAL" clId="{DBAC250E-E223-4B4D-B06E-9085CA305733}" dt="2025-03-21T14:59:18.739" v="1940" actId="164"/>
          <ac:spMkLst>
            <pc:docMk/>
            <pc:sldMk cId="3496499218" sldId="277"/>
            <ac:spMk id="30" creationId="{3D783F8F-DCDE-2265-3F2F-78EFB0151005}"/>
          </ac:spMkLst>
        </pc:spChg>
        <pc:spChg chg="add mod">
          <ac:chgData name="Filippo Acconcia" userId="844af49c-a8a0-47ac-a7dd-14a44b60cd18" providerId="ADAL" clId="{DBAC250E-E223-4B4D-B06E-9085CA305733}" dt="2025-03-21T14:59:11.599" v="1925" actId="164"/>
          <ac:spMkLst>
            <pc:docMk/>
            <pc:sldMk cId="3496499218" sldId="277"/>
            <ac:spMk id="33" creationId="{A0C7EE61-31A7-BB86-8E3A-2CD99037ED16}"/>
          </ac:spMkLst>
        </pc:spChg>
        <pc:spChg chg="add mod">
          <ac:chgData name="Filippo Acconcia" userId="844af49c-a8a0-47ac-a7dd-14a44b60cd18" providerId="ADAL" clId="{DBAC250E-E223-4B4D-B06E-9085CA305733}" dt="2025-03-21T14:59:11.599" v="1925" actId="164"/>
          <ac:spMkLst>
            <pc:docMk/>
            <pc:sldMk cId="3496499218" sldId="277"/>
            <ac:spMk id="35" creationId="{3055BC81-9C07-9E22-D058-21EC275D443C}"/>
          </ac:spMkLst>
        </pc:spChg>
        <pc:spChg chg="add mod">
          <ac:chgData name="Filippo Acconcia" userId="844af49c-a8a0-47ac-a7dd-14a44b60cd18" providerId="ADAL" clId="{DBAC250E-E223-4B4D-B06E-9085CA305733}" dt="2025-03-21T14:59:11.599" v="1925" actId="164"/>
          <ac:spMkLst>
            <pc:docMk/>
            <pc:sldMk cId="3496499218" sldId="277"/>
            <ac:spMk id="37" creationId="{52616932-3BA9-831E-0E00-B00FF18611C4}"/>
          </ac:spMkLst>
        </pc:spChg>
        <pc:spChg chg="mod topLvl">
          <ac:chgData name="Filippo Acconcia" userId="844af49c-a8a0-47ac-a7dd-14a44b60cd18" providerId="ADAL" clId="{DBAC250E-E223-4B4D-B06E-9085CA305733}" dt="2025-03-19T15:39:27.235" v="1481" actId="165"/>
          <ac:spMkLst>
            <pc:docMk/>
            <pc:sldMk cId="3496499218" sldId="277"/>
            <ac:spMk id="47" creationId="{F54E5FAF-A5DF-670E-3120-A1539592574E}"/>
          </ac:spMkLst>
        </pc:spChg>
        <pc:spChg chg="mod topLvl">
          <ac:chgData name="Filippo Acconcia" userId="844af49c-a8a0-47ac-a7dd-14a44b60cd18" providerId="ADAL" clId="{DBAC250E-E223-4B4D-B06E-9085CA305733}" dt="2025-03-19T15:39:27.235" v="1481" actId="165"/>
          <ac:spMkLst>
            <pc:docMk/>
            <pc:sldMk cId="3496499218" sldId="277"/>
            <ac:spMk id="49" creationId="{E4F4EB37-9FBF-B813-95E4-B32551EE99B5}"/>
          </ac:spMkLst>
        </pc:spChg>
        <pc:spChg chg="mod topLvl">
          <ac:chgData name="Filippo Acconcia" userId="844af49c-a8a0-47ac-a7dd-14a44b60cd18" providerId="ADAL" clId="{DBAC250E-E223-4B4D-B06E-9085CA305733}" dt="2025-03-19T15:39:27.235" v="1481" actId="165"/>
          <ac:spMkLst>
            <pc:docMk/>
            <pc:sldMk cId="3496499218" sldId="277"/>
            <ac:spMk id="51" creationId="{DC461E78-DC02-2EA9-6FD2-6A27410F7CD8}"/>
          </ac:spMkLst>
        </pc:spChg>
        <pc:spChg chg="add mod topLvl">
          <ac:chgData name="Filippo Acconcia" userId="844af49c-a8a0-47ac-a7dd-14a44b60cd18" providerId="ADAL" clId="{DBAC250E-E223-4B4D-B06E-9085CA305733}" dt="2025-03-19T15:39:27.235" v="1481" actId="165"/>
          <ac:spMkLst>
            <pc:docMk/>
            <pc:sldMk cId="3496499218" sldId="277"/>
            <ac:spMk id="53" creationId="{974AFBB2-4886-611A-A983-58A896727643}"/>
          </ac:spMkLst>
        </pc:spChg>
        <pc:spChg chg="add mod topLvl">
          <ac:chgData name="Filippo Acconcia" userId="844af49c-a8a0-47ac-a7dd-14a44b60cd18" providerId="ADAL" clId="{DBAC250E-E223-4B4D-B06E-9085CA305733}" dt="2025-03-19T15:39:27.235" v="1481" actId="165"/>
          <ac:spMkLst>
            <pc:docMk/>
            <pc:sldMk cId="3496499218" sldId="277"/>
            <ac:spMk id="55" creationId="{4B1870A0-C4A6-80EC-18B3-1549E1C18DC6}"/>
          </ac:spMkLst>
        </pc:spChg>
        <pc:spChg chg="add mod topLvl">
          <ac:chgData name="Filippo Acconcia" userId="844af49c-a8a0-47ac-a7dd-14a44b60cd18" providerId="ADAL" clId="{DBAC250E-E223-4B4D-B06E-9085CA305733}" dt="2025-03-19T15:39:27.235" v="1481" actId="165"/>
          <ac:spMkLst>
            <pc:docMk/>
            <pc:sldMk cId="3496499218" sldId="277"/>
            <ac:spMk id="58" creationId="{4A704168-FE0E-0800-BF5D-9609AE5B15D4}"/>
          </ac:spMkLst>
        </pc:spChg>
        <pc:spChg chg="mod">
          <ac:chgData name="Filippo Acconcia" userId="844af49c-a8a0-47ac-a7dd-14a44b60cd18" providerId="ADAL" clId="{DBAC250E-E223-4B4D-B06E-9085CA305733}" dt="2025-03-19T15:39:27.235" v="1481" actId="165"/>
          <ac:spMkLst>
            <pc:docMk/>
            <pc:sldMk cId="3496499218" sldId="277"/>
            <ac:spMk id="62" creationId="{72894D5E-3433-6ED0-A9CD-1FC5533A051C}"/>
          </ac:spMkLst>
        </pc:spChg>
        <pc:spChg chg="mod">
          <ac:chgData name="Filippo Acconcia" userId="844af49c-a8a0-47ac-a7dd-14a44b60cd18" providerId="ADAL" clId="{DBAC250E-E223-4B4D-B06E-9085CA305733}" dt="2025-03-19T15:39:27.235" v="1481" actId="165"/>
          <ac:spMkLst>
            <pc:docMk/>
            <pc:sldMk cId="3496499218" sldId="277"/>
            <ac:spMk id="63" creationId="{142BD526-A08E-A60F-8F7C-BDC2F6084CEC}"/>
          </ac:spMkLst>
        </pc:spChg>
        <pc:grpChg chg="mod">
          <ac:chgData name="Filippo Acconcia" userId="844af49c-a8a0-47ac-a7dd-14a44b60cd18" providerId="ADAL" clId="{DBAC250E-E223-4B4D-B06E-9085CA305733}" dt="2025-03-21T14:45:18.643" v="1889" actId="1076"/>
          <ac:grpSpMkLst>
            <pc:docMk/>
            <pc:sldMk cId="3496499218" sldId="277"/>
            <ac:grpSpMk id="23" creationId="{041E5387-12CE-1DCB-DEEC-D65A549B796B}"/>
          </ac:grpSpMkLst>
        </pc:grpChg>
        <pc:grpChg chg="add mod">
          <ac:chgData name="Filippo Acconcia" userId="844af49c-a8a0-47ac-a7dd-14a44b60cd18" providerId="ADAL" clId="{DBAC250E-E223-4B4D-B06E-9085CA305733}" dt="2025-03-21T14:59:18.739" v="1940" actId="164"/>
          <ac:grpSpMkLst>
            <pc:docMk/>
            <pc:sldMk cId="3496499218" sldId="277"/>
            <ac:grpSpMk id="39" creationId="{6D25983D-2CDE-E27F-3101-94DC1F26FEF5}"/>
          </ac:grpSpMkLst>
        </pc:grpChg>
        <pc:grpChg chg="add mod">
          <ac:chgData name="Filippo Acconcia" userId="844af49c-a8a0-47ac-a7dd-14a44b60cd18" providerId="ADAL" clId="{DBAC250E-E223-4B4D-B06E-9085CA305733}" dt="2025-03-21T14:59:18.739" v="1940" actId="164"/>
          <ac:grpSpMkLst>
            <pc:docMk/>
            <pc:sldMk cId="3496499218" sldId="277"/>
            <ac:grpSpMk id="40" creationId="{EF6DEE72-F43C-4A8A-BD06-2F55887BA6CB}"/>
          </ac:grpSpMkLst>
        </pc:grpChg>
        <pc:grpChg chg="add mod">
          <ac:chgData name="Filippo Acconcia" userId="844af49c-a8a0-47ac-a7dd-14a44b60cd18" providerId="ADAL" clId="{DBAC250E-E223-4B4D-B06E-9085CA305733}" dt="2025-01-25T15:35:31.901" v="1412" actId="1035"/>
          <ac:grpSpMkLst>
            <pc:docMk/>
            <pc:sldMk cId="3496499218" sldId="277"/>
            <ac:grpSpMk id="59" creationId="{93D404F4-C0F0-9BFA-B43B-D5BF33E29630}"/>
          </ac:grpSpMkLst>
        </pc:grpChg>
        <pc:picChg chg="mod">
          <ac:chgData name="Filippo Acconcia" userId="844af49c-a8a0-47ac-a7dd-14a44b60cd18" providerId="ADAL" clId="{DBAC250E-E223-4B4D-B06E-9085CA305733}" dt="2025-01-25T15:36:16.913" v="1475" actId="164"/>
          <ac:picMkLst>
            <pc:docMk/>
            <pc:sldMk cId="3496499218" sldId="277"/>
            <ac:picMk id="3" creationId="{7AB78CBE-D4FF-FD78-57CC-2D5822966B00}"/>
          </ac:picMkLst>
        </pc:picChg>
        <pc:picChg chg="mod modCrop">
          <ac:chgData name="Filippo Acconcia" userId="844af49c-a8a0-47ac-a7dd-14a44b60cd18" providerId="ADAL" clId="{DBAC250E-E223-4B4D-B06E-9085CA305733}" dt="2025-03-21T14:45:16.159" v="1888" actId="164"/>
          <ac:picMkLst>
            <pc:docMk/>
            <pc:sldMk cId="3496499218" sldId="277"/>
            <ac:picMk id="4" creationId="{99CB4FDF-BA79-F6DF-C819-5B1AE9150D79}"/>
          </ac:picMkLst>
        </pc:picChg>
        <pc:picChg chg="mod modCrop">
          <ac:chgData name="Filippo Acconcia" userId="844af49c-a8a0-47ac-a7dd-14a44b60cd18" providerId="ADAL" clId="{DBAC250E-E223-4B4D-B06E-9085CA305733}" dt="2025-03-21T14:42:33.097" v="1782" actId="1036"/>
          <ac:picMkLst>
            <pc:docMk/>
            <pc:sldMk cId="3496499218" sldId="277"/>
            <ac:picMk id="5" creationId="{AC0B39D6-5509-4A38-A42E-7B3AD1DCB42C}"/>
          </ac:picMkLst>
        </pc:picChg>
        <pc:picChg chg="mod">
          <ac:chgData name="Filippo Acconcia" userId="844af49c-a8a0-47ac-a7dd-14a44b60cd18" providerId="ADAL" clId="{DBAC250E-E223-4B4D-B06E-9085CA305733}" dt="2025-03-21T14:43:09.117" v="1820" actId="1076"/>
          <ac:picMkLst>
            <pc:docMk/>
            <pc:sldMk cId="3496499218" sldId="277"/>
            <ac:picMk id="16" creationId="{FA5DCE58-E6F1-DED2-77C8-8A8297F7130E}"/>
          </ac:picMkLst>
        </pc:picChg>
        <pc:picChg chg="add del mod">
          <ac:chgData name="Filippo Acconcia" userId="844af49c-a8a0-47ac-a7dd-14a44b60cd18" providerId="ADAL" clId="{DBAC250E-E223-4B4D-B06E-9085CA305733}" dt="2025-03-20T16:26:55.523" v="1650" actId="478"/>
          <ac:picMkLst>
            <pc:docMk/>
            <pc:sldMk cId="3496499218" sldId="277"/>
            <ac:picMk id="19" creationId="{1897771B-8C8D-106D-6FD3-BEC752D54F0D}"/>
          </ac:picMkLst>
        </pc:picChg>
        <pc:picChg chg="mod">
          <ac:chgData name="Filippo Acconcia" userId="844af49c-a8a0-47ac-a7dd-14a44b60cd18" providerId="ADAL" clId="{DBAC250E-E223-4B4D-B06E-9085CA305733}" dt="2025-03-21T14:59:11.599" v="1925" actId="164"/>
          <ac:picMkLst>
            <pc:docMk/>
            <pc:sldMk cId="3496499218" sldId="277"/>
            <ac:picMk id="26" creationId="{85574693-F685-4814-9C92-DED28E058387}"/>
          </ac:picMkLst>
        </pc:picChg>
        <pc:picChg chg="mod ord modCrop">
          <ac:chgData name="Filippo Acconcia" userId="844af49c-a8a0-47ac-a7dd-14a44b60cd18" providerId="ADAL" clId="{DBAC250E-E223-4B4D-B06E-9085CA305733}" dt="2025-03-21T14:59:18.739" v="1940" actId="164"/>
          <ac:picMkLst>
            <pc:docMk/>
            <pc:sldMk cId="3496499218" sldId="277"/>
            <ac:picMk id="31" creationId="{3B6C41CD-6287-51AD-3386-04C979E98019}"/>
          </ac:picMkLst>
        </pc:picChg>
        <pc:picChg chg="del mod modCrop">
          <ac:chgData name="Filippo Acconcia" userId="844af49c-a8a0-47ac-a7dd-14a44b60cd18" providerId="ADAL" clId="{DBAC250E-E223-4B4D-B06E-9085CA305733}" dt="2025-03-21T14:59:03.605" v="1923" actId="478"/>
          <ac:picMkLst>
            <pc:docMk/>
            <pc:sldMk cId="3496499218" sldId="277"/>
            <ac:picMk id="32" creationId="{3DAC2089-C76B-41FC-8C7A-6F2FF5B26F1A}"/>
          </ac:picMkLst>
        </pc:picChg>
        <pc:picChg chg="mod">
          <ac:chgData name="Filippo Acconcia" userId="844af49c-a8a0-47ac-a7dd-14a44b60cd18" providerId="ADAL" clId="{DBAC250E-E223-4B4D-B06E-9085CA305733}" dt="2025-03-21T14:59:11.599" v="1925" actId="164"/>
          <ac:picMkLst>
            <pc:docMk/>
            <pc:sldMk cId="3496499218" sldId="277"/>
            <ac:picMk id="38" creationId="{2134D6F5-850F-59AB-EA29-AD583DCEDA67}"/>
          </ac:picMkLst>
        </pc:picChg>
        <pc:picChg chg="mod">
          <ac:chgData name="Filippo Acconcia" userId="844af49c-a8a0-47ac-a7dd-14a44b60cd18" providerId="ADAL" clId="{DBAC250E-E223-4B4D-B06E-9085CA305733}" dt="2025-01-25T15:36:16.913" v="1475" actId="164"/>
          <ac:picMkLst>
            <pc:docMk/>
            <pc:sldMk cId="3496499218" sldId="277"/>
            <ac:picMk id="52" creationId="{1359B37C-923D-0E8B-F905-A5FCDDEBA7D3}"/>
          </ac:picMkLst>
        </pc:picChg>
        <pc:picChg chg="mod">
          <ac:chgData name="Filippo Acconcia" userId="844af49c-a8a0-47ac-a7dd-14a44b60cd18" providerId="ADAL" clId="{DBAC250E-E223-4B4D-B06E-9085CA305733}" dt="2025-01-25T15:34:58.226" v="1403" actId="1076"/>
          <ac:picMkLst>
            <pc:docMk/>
            <pc:sldMk cId="3496499218" sldId="277"/>
            <ac:picMk id="57" creationId="{F0D8A7F8-6ECF-2A6D-C91D-66ECD67DEE4B}"/>
          </ac:picMkLst>
        </pc:picChg>
        <pc:cxnChg chg="add mod">
          <ac:chgData name="Filippo Acconcia" userId="844af49c-a8a0-47ac-a7dd-14a44b60cd18" providerId="ADAL" clId="{DBAC250E-E223-4B4D-B06E-9085CA305733}" dt="2025-03-21T14:42:33.097" v="1782" actId="1036"/>
          <ac:cxnSpMkLst>
            <pc:docMk/>
            <pc:sldMk cId="3496499218" sldId="277"/>
            <ac:cxnSpMk id="7" creationId="{B9A4C3F1-4201-E792-F591-DEB1C427492D}"/>
          </ac:cxnSpMkLst>
        </pc:cxnChg>
        <pc:cxnChg chg="add mod">
          <ac:chgData name="Filippo Acconcia" userId="844af49c-a8a0-47ac-a7dd-14a44b60cd18" providerId="ADAL" clId="{DBAC250E-E223-4B4D-B06E-9085CA305733}" dt="2025-03-21T14:42:41.669" v="1817" actId="1036"/>
          <ac:cxnSpMkLst>
            <pc:docMk/>
            <pc:sldMk cId="3496499218" sldId="277"/>
            <ac:cxnSpMk id="10" creationId="{9406783F-5330-88E4-CAC7-E694AD56ECA2}"/>
          </ac:cxnSpMkLst>
        </pc:cxnChg>
        <pc:cxnChg chg="add mod">
          <ac:chgData name="Filippo Acconcia" userId="844af49c-a8a0-47ac-a7dd-14a44b60cd18" providerId="ADAL" clId="{DBAC250E-E223-4B4D-B06E-9085CA305733}" dt="2025-03-21T14:43:42.195" v="1885" actId="1037"/>
          <ac:cxnSpMkLst>
            <pc:docMk/>
            <pc:sldMk cId="3496499218" sldId="277"/>
            <ac:cxnSpMk id="18" creationId="{78C65C12-A7E0-8ACA-E4FC-6F707A965C2C}"/>
          </ac:cxnSpMkLst>
        </pc:cxnChg>
        <pc:cxnChg chg="add mod">
          <ac:chgData name="Filippo Acconcia" userId="844af49c-a8a0-47ac-a7dd-14a44b60cd18" providerId="ADAL" clId="{DBAC250E-E223-4B4D-B06E-9085CA305733}" dt="2025-03-21T14:59:18.739" v="1940" actId="164"/>
          <ac:cxnSpMkLst>
            <pc:docMk/>
            <pc:sldMk cId="3496499218" sldId="277"/>
            <ac:cxnSpMk id="20" creationId="{6666AC81-BF85-01C1-FFDC-6BF02D750038}"/>
          </ac:cxnSpMkLst>
        </pc:cxnChg>
        <pc:cxnChg chg="mod">
          <ac:chgData name="Filippo Acconcia" userId="844af49c-a8a0-47ac-a7dd-14a44b60cd18" providerId="ADAL" clId="{DBAC250E-E223-4B4D-B06E-9085CA305733}" dt="2025-01-25T15:36:12.429" v="1474" actId="1035"/>
          <ac:cxnSpMkLst>
            <pc:docMk/>
            <pc:sldMk cId="3496499218" sldId="277"/>
            <ac:cxnSpMk id="24" creationId="{375EE6BE-08F5-FB0F-5314-E91BBB7BDB89}"/>
          </ac:cxnSpMkLst>
        </pc:cxnChg>
        <pc:cxnChg chg="add mod">
          <ac:chgData name="Filippo Acconcia" userId="844af49c-a8a0-47ac-a7dd-14a44b60cd18" providerId="ADAL" clId="{DBAC250E-E223-4B4D-B06E-9085CA305733}" dt="2025-03-21T14:59:11.599" v="1925" actId="164"/>
          <ac:cxnSpMkLst>
            <pc:docMk/>
            <pc:sldMk cId="3496499218" sldId="277"/>
            <ac:cxnSpMk id="34" creationId="{27E98BF6-F61C-FDB7-C3CF-D80E3A4C1A52}"/>
          </ac:cxnSpMkLst>
        </pc:cxnChg>
        <pc:cxnChg chg="add mod">
          <ac:chgData name="Filippo Acconcia" userId="844af49c-a8a0-47ac-a7dd-14a44b60cd18" providerId="ADAL" clId="{DBAC250E-E223-4B4D-B06E-9085CA305733}" dt="2025-03-21T14:59:11.599" v="1925" actId="164"/>
          <ac:cxnSpMkLst>
            <pc:docMk/>
            <pc:sldMk cId="3496499218" sldId="277"/>
            <ac:cxnSpMk id="36" creationId="{0F271063-F05B-3256-5491-3B9C107739BF}"/>
          </ac:cxnSpMkLst>
        </pc:cxnChg>
        <pc:cxnChg chg="add mod">
          <ac:chgData name="Filippo Acconcia" userId="844af49c-a8a0-47ac-a7dd-14a44b60cd18" providerId="ADAL" clId="{DBAC250E-E223-4B4D-B06E-9085CA305733}" dt="2025-03-21T14:42:37.321" v="1793" actId="1036"/>
          <ac:cxnSpMkLst>
            <pc:docMk/>
            <pc:sldMk cId="3496499218" sldId="277"/>
            <ac:cxnSpMk id="54" creationId="{90B5BF7A-F6A6-BA0E-1D93-7BB4A548CEE4}"/>
          </ac:cxnSpMkLst>
        </pc:cxnChg>
        <pc:cxnChg chg="mod">
          <ac:chgData name="Filippo Acconcia" userId="844af49c-a8a0-47ac-a7dd-14a44b60cd18" providerId="ADAL" clId="{DBAC250E-E223-4B4D-B06E-9085CA305733}" dt="2025-01-25T15:35:24.847" v="1407"/>
          <ac:cxnSpMkLst>
            <pc:docMk/>
            <pc:sldMk cId="3496499218" sldId="277"/>
            <ac:cxnSpMk id="60" creationId="{BE28D403-F421-54A8-3417-F7C895B74228}"/>
          </ac:cxnSpMkLst>
        </pc:cxnChg>
        <pc:cxnChg chg="mod">
          <ac:chgData name="Filippo Acconcia" userId="844af49c-a8a0-47ac-a7dd-14a44b60cd18" providerId="ADAL" clId="{DBAC250E-E223-4B4D-B06E-9085CA305733}" dt="2025-01-25T15:35:24.847" v="1407"/>
          <ac:cxnSpMkLst>
            <pc:docMk/>
            <pc:sldMk cId="3496499218" sldId="277"/>
            <ac:cxnSpMk id="61" creationId="{9737D279-1163-E532-7BAB-01144AD72455}"/>
          </ac:cxnSpMkLst>
        </pc:cxnChg>
      </pc:sldChg>
      <pc:sldChg chg="addSp delSp modSp new mod">
        <pc:chgData name="Filippo Acconcia" userId="844af49c-a8a0-47ac-a7dd-14a44b60cd18" providerId="ADAL" clId="{DBAC250E-E223-4B4D-B06E-9085CA305733}" dt="2025-01-23T11:57:30.889" v="188" actId="1036"/>
        <pc:sldMkLst>
          <pc:docMk/>
          <pc:sldMk cId="1003500354" sldId="278"/>
        </pc:sldMkLst>
        <pc:spChg chg="add mod">
          <ac:chgData name="Filippo Acconcia" userId="844af49c-a8a0-47ac-a7dd-14a44b60cd18" providerId="ADAL" clId="{DBAC250E-E223-4B4D-B06E-9085CA305733}" dt="2025-01-23T11:39:18.111" v="73" actId="20577"/>
          <ac:spMkLst>
            <pc:docMk/>
            <pc:sldMk cId="1003500354" sldId="278"/>
            <ac:spMk id="2" creationId="{6DA81AAB-9200-01E4-E9F1-0E2DE14495C4}"/>
          </ac:spMkLst>
        </pc:spChg>
        <pc:spChg chg="mod">
          <ac:chgData name="Filippo Acconcia" userId="844af49c-a8a0-47ac-a7dd-14a44b60cd18" providerId="ADAL" clId="{DBAC250E-E223-4B4D-B06E-9085CA305733}" dt="2025-01-23T11:57:29.270" v="176" actId="164"/>
          <ac:spMkLst>
            <pc:docMk/>
            <pc:sldMk cId="1003500354" sldId="278"/>
            <ac:spMk id="7" creationId="{FE3EFCA1-E3A7-5541-3070-EEFD3E586137}"/>
          </ac:spMkLst>
        </pc:spChg>
        <pc:spChg chg="mod">
          <ac:chgData name="Filippo Acconcia" userId="844af49c-a8a0-47ac-a7dd-14a44b60cd18" providerId="ADAL" clId="{DBAC250E-E223-4B4D-B06E-9085CA305733}" dt="2025-01-23T11:57:29.270" v="176" actId="164"/>
          <ac:spMkLst>
            <pc:docMk/>
            <pc:sldMk cId="1003500354" sldId="278"/>
            <ac:spMk id="8" creationId="{3622272F-C457-9132-985C-5AC2FDF30845}"/>
          </ac:spMkLst>
        </pc:spChg>
        <pc:spChg chg="mod topLvl">
          <ac:chgData name="Filippo Acconcia" userId="844af49c-a8a0-47ac-a7dd-14a44b60cd18" providerId="ADAL" clId="{DBAC250E-E223-4B4D-B06E-9085CA305733}" dt="2025-01-23T11:57:29.270" v="176" actId="164"/>
          <ac:spMkLst>
            <pc:docMk/>
            <pc:sldMk cId="1003500354" sldId="278"/>
            <ac:spMk id="9" creationId="{125DF038-6CCE-B562-5ABC-D99D663D71E5}"/>
          </ac:spMkLst>
        </pc:spChg>
        <pc:spChg chg="mod">
          <ac:chgData name="Filippo Acconcia" userId="844af49c-a8a0-47ac-a7dd-14a44b60cd18" providerId="ADAL" clId="{DBAC250E-E223-4B4D-B06E-9085CA305733}" dt="2025-01-23T11:57:29.270" v="176" actId="164"/>
          <ac:spMkLst>
            <pc:docMk/>
            <pc:sldMk cId="1003500354" sldId="278"/>
            <ac:spMk id="10" creationId="{6C20A9C2-997F-5F39-8AB9-84E66897B188}"/>
          </ac:spMkLst>
        </pc:spChg>
        <pc:spChg chg="mod topLvl">
          <ac:chgData name="Filippo Acconcia" userId="844af49c-a8a0-47ac-a7dd-14a44b60cd18" providerId="ADAL" clId="{DBAC250E-E223-4B4D-B06E-9085CA305733}" dt="2025-01-23T11:52:10.263" v="122" actId="164"/>
          <ac:spMkLst>
            <pc:docMk/>
            <pc:sldMk cId="1003500354" sldId="278"/>
            <ac:spMk id="17" creationId="{A996CCC3-823C-68BF-A012-908A34A0AB9C}"/>
          </ac:spMkLst>
        </pc:spChg>
        <pc:spChg chg="mod topLvl">
          <ac:chgData name="Filippo Acconcia" userId="844af49c-a8a0-47ac-a7dd-14a44b60cd18" providerId="ADAL" clId="{DBAC250E-E223-4B4D-B06E-9085CA305733}" dt="2025-01-23T11:52:10.263" v="122" actId="164"/>
          <ac:spMkLst>
            <pc:docMk/>
            <pc:sldMk cId="1003500354" sldId="278"/>
            <ac:spMk id="18" creationId="{FAB12CAD-5F80-7814-3E90-1A3DF1C03AE6}"/>
          </ac:spMkLst>
        </pc:spChg>
        <pc:spChg chg="mod topLvl">
          <ac:chgData name="Filippo Acconcia" userId="844af49c-a8a0-47ac-a7dd-14a44b60cd18" providerId="ADAL" clId="{DBAC250E-E223-4B4D-B06E-9085CA305733}" dt="2025-01-23T11:52:10.263" v="122" actId="164"/>
          <ac:spMkLst>
            <pc:docMk/>
            <pc:sldMk cId="1003500354" sldId="278"/>
            <ac:spMk id="19" creationId="{9EA84E58-98DB-BDC2-F6C6-C3D68540BEF5}"/>
          </ac:spMkLst>
        </pc:spChg>
        <pc:spChg chg="mod topLvl">
          <ac:chgData name="Filippo Acconcia" userId="844af49c-a8a0-47ac-a7dd-14a44b60cd18" providerId="ADAL" clId="{DBAC250E-E223-4B4D-B06E-9085CA305733}" dt="2025-01-23T11:52:10.263" v="122" actId="164"/>
          <ac:spMkLst>
            <pc:docMk/>
            <pc:sldMk cId="1003500354" sldId="278"/>
            <ac:spMk id="20" creationId="{D9D94699-2B93-F6A5-700E-05A0F27A27A4}"/>
          </ac:spMkLst>
        </pc:spChg>
        <pc:spChg chg="mod topLvl">
          <ac:chgData name="Filippo Acconcia" userId="844af49c-a8a0-47ac-a7dd-14a44b60cd18" providerId="ADAL" clId="{DBAC250E-E223-4B4D-B06E-9085CA305733}" dt="2025-01-23T11:52:10.263" v="122" actId="164"/>
          <ac:spMkLst>
            <pc:docMk/>
            <pc:sldMk cId="1003500354" sldId="278"/>
            <ac:spMk id="21" creationId="{9777C04E-B014-EC37-CCA8-5EF1AC48D939}"/>
          </ac:spMkLst>
        </pc:spChg>
        <pc:spChg chg="mod topLvl">
          <ac:chgData name="Filippo Acconcia" userId="844af49c-a8a0-47ac-a7dd-14a44b60cd18" providerId="ADAL" clId="{DBAC250E-E223-4B4D-B06E-9085CA305733}" dt="2025-01-23T11:50:59.126" v="104" actId="164"/>
          <ac:spMkLst>
            <pc:docMk/>
            <pc:sldMk cId="1003500354" sldId="278"/>
            <ac:spMk id="30" creationId="{4FCD7ADB-583A-7702-9245-1686664F5420}"/>
          </ac:spMkLst>
        </pc:spChg>
        <pc:spChg chg="mod topLvl">
          <ac:chgData name="Filippo Acconcia" userId="844af49c-a8a0-47ac-a7dd-14a44b60cd18" providerId="ADAL" clId="{DBAC250E-E223-4B4D-B06E-9085CA305733}" dt="2025-01-23T11:50:54.246" v="103" actId="164"/>
          <ac:spMkLst>
            <pc:docMk/>
            <pc:sldMk cId="1003500354" sldId="278"/>
            <ac:spMk id="32" creationId="{37D31248-31C3-08BF-7270-3D52F9A51E16}"/>
          </ac:spMkLst>
        </pc:spChg>
        <pc:spChg chg="mod topLvl">
          <ac:chgData name="Filippo Acconcia" userId="844af49c-a8a0-47ac-a7dd-14a44b60cd18" providerId="ADAL" clId="{DBAC250E-E223-4B4D-B06E-9085CA305733}" dt="2025-01-23T11:51:07.154" v="108" actId="164"/>
          <ac:spMkLst>
            <pc:docMk/>
            <pc:sldMk cId="1003500354" sldId="278"/>
            <ac:spMk id="34" creationId="{F8A1A9C5-6A22-6016-8DD2-DC29FBA412EA}"/>
          </ac:spMkLst>
        </pc:spChg>
        <pc:spChg chg="mod">
          <ac:chgData name="Filippo Acconcia" userId="844af49c-a8a0-47ac-a7dd-14a44b60cd18" providerId="ADAL" clId="{DBAC250E-E223-4B4D-B06E-9085CA305733}" dt="2025-01-23T11:52:11.663" v="123"/>
          <ac:spMkLst>
            <pc:docMk/>
            <pc:sldMk cId="1003500354" sldId="278"/>
            <ac:spMk id="51" creationId="{D87EE08B-FA6A-08F9-FF57-CBD5783F3504}"/>
          </ac:spMkLst>
        </pc:spChg>
        <pc:spChg chg="mod">
          <ac:chgData name="Filippo Acconcia" userId="844af49c-a8a0-47ac-a7dd-14a44b60cd18" providerId="ADAL" clId="{DBAC250E-E223-4B4D-B06E-9085CA305733}" dt="2025-01-23T11:52:11.663" v="123"/>
          <ac:spMkLst>
            <pc:docMk/>
            <pc:sldMk cId="1003500354" sldId="278"/>
            <ac:spMk id="52" creationId="{3FB73AAB-0A6F-B394-6465-71DAE39A1744}"/>
          </ac:spMkLst>
        </pc:spChg>
        <pc:spChg chg="mod">
          <ac:chgData name="Filippo Acconcia" userId="844af49c-a8a0-47ac-a7dd-14a44b60cd18" providerId="ADAL" clId="{DBAC250E-E223-4B4D-B06E-9085CA305733}" dt="2025-01-23T11:52:11.663" v="123"/>
          <ac:spMkLst>
            <pc:docMk/>
            <pc:sldMk cId="1003500354" sldId="278"/>
            <ac:spMk id="53" creationId="{2472CE15-F928-66B6-DE7C-D3A814D4BD0D}"/>
          </ac:spMkLst>
        </pc:spChg>
        <pc:spChg chg="mod">
          <ac:chgData name="Filippo Acconcia" userId="844af49c-a8a0-47ac-a7dd-14a44b60cd18" providerId="ADAL" clId="{DBAC250E-E223-4B4D-B06E-9085CA305733}" dt="2025-01-23T11:52:11.663" v="123"/>
          <ac:spMkLst>
            <pc:docMk/>
            <pc:sldMk cId="1003500354" sldId="278"/>
            <ac:spMk id="54" creationId="{83071DED-1940-7B21-4778-0DDBE2782B46}"/>
          </ac:spMkLst>
        </pc:spChg>
        <pc:spChg chg="mod">
          <ac:chgData name="Filippo Acconcia" userId="844af49c-a8a0-47ac-a7dd-14a44b60cd18" providerId="ADAL" clId="{DBAC250E-E223-4B4D-B06E-9085CA305733}" dt="2025-01-23T11:52:11.663" v="123"/>
          <ac:spMkLst>
            <pc:docMk/>
            <pc:sldMk cId="1003500354" sldId="278"/>
            <ac:spMk id="55" creationId="{2B632A1B-DC95-DA70-93E5-FA68F8C48E95}"/>
          </ac:spMkLst>
        </pc:spChg>
        <pc:spChg chg="mod">
          <ac:chgData name="Filippo Acconcia" userId="844af49c-a8a0-47ac-a7dd-14a44b60cd18" providerId="ADAL" clId="{DBAC250E-E223-4B4D-B06E-9085CA305733}" dt="2025-01-23T11:52:14.997" v="125"/>
          <ac:spMkLst>
            <pc:docMk/>
            <pc:sldMk cId="1003500354" sldId="278"/>
            <ac:spMk id="58" creationId="{BDC08325-BB2F-8220-EDED-BF879FC42AAD}"/>
          </ac:spMkLst>
        </pc:spChg>
        <pc:spChg chg="mod">
          <ac:chgData name="Filippo Acconcia" userId="844af49c-a8a0-47ac-a7dd-14a44b60cd18" providerId="ADAL" clId="{DBAC250E-E223-4B4D-B06E-9085CA305733}" dt="2025-01-23T11:52:14.997" v="125"/>
          <ac:spMkLst>
            <pc:docMk/>
            <pc:sldMk cId="1003500354" sldId="278"/>
            <ac:spMk id="59" creationId="{A1E4AB02-E576-035A-281E-EB7617891422}"/>
          </ac:spMkLst>
        </pc:spChg>
        <pc:spChg chg="mod">
          <ac:chgData name="Filippo Acconcia" userId="844af49c-a8a0-47ac-a7dd-14a44b60cd18" providerId="ADAL" clId="{DBAC250E-E223-4B4D-B06E-9085CA305733}" dt="2025-01-23T11:52:14.997" v="125"/>
          <ac:spMkLst>
            <pc:docMk/>
            <pc:sldMk cId="1003500354" sldId="278"/>
            <ac:spMk id="60" creationId="{80F4C669-B3D4-499C-BA5C-1E62218006A8}"/>
          </ac:spMkLst>
        </pc:spChg>
        <pc:spChg chg="mod">
          <ac:chgData name="Filippo Acconcia" userId="844af49c-a8a0-47ac-a7dd-14a44b60cd18" providerId="ADAL" clId="{DBAC250E-E223-4B4D-B06E-9085CA305733}" dt="2025-01-23T11:52:14.997" v="125"/>
          <ac:spMkLst>
            <pc:docMk/>
            <pc:sldMk cId="1003500354" sldId="278"/>
            <ac:spMk id="61" creationId="{CE8A9C0B-9B81-91C8-E5CF-31CD1F27CEAE}"/>
          </ac:spMkLst>
        </pc:spChg>
        <pc:spChg chg="mod">
          <ac:chgData name="Filippo Acconcia" userId="844af49c-a8a0-47ac-a7dd-14a44b60cd18" providerId="ADAL" clId="{DBAC250E-E223-4B4D-B06E-9085CA305733}" dt="2025-01-23T11:52:14.997" v="125"/>
          <ac:spMkLst>
            <pc:docMk/>
            <pc:sldMk cId="1003500354" sldId="278"/>
            <ac:spMk id="62" creationId="{DD50FE4A-F510-7A93-FAE4-A720AEFCEB79}"/>
          </ac:spMkLst>
        </pc:spChg>
        <pc:spChg chg="add mod">
          <ac:chgData name="Filippo Acconcia" userId="844af49c-a8a0-47ac-a7dd-14a44b60cd18" providerId="ADAL" clId="{DBAC250E-E223-4B4D-B06E-9085CA305733}" dt="2025-01-23T11:57:29.270" v="176" actId="164"/>
          <ac:spMkLst>
            <pc:docMk/>
            <pc:sldMk cId="1003500354" sldId="278"/>
            <ac:spMk id="65" creationId="{57512CA5-6532-32EC-1D9E-FD20883115EC}"/>
          </ac:spMkLst>
        </pc:spChg>
        <pc:spChg chg="add del mod">
          <ac:chgData name="Filippo Acconcia" userId="844af49c-a8a0-47ac-a7dd-14a44b60cd18" providerId="ADAL" clId="{DBAC250E-E223-4B4D-B06E-9085CA305733}" dt="2025-01-23T11:57:29.270" v="176" actId="164"/>
          <ac:spMkLst>
            <pc:docMk/>
            <pc:sldMk cId="1003500354" sldId="278"/>
            <ac:spMk id="67" creationId="{71BF9FB6-7D3F-1D1C-FFC1-5B52240B1DFC}"/>
          </ac:spMkLst>
        </pc:spChg>
        <pc:spChg chg="add mod">
          <ac:chgData name="Filippo Acconcia" userId="844af49c-a8a0-47ac-a7dd-14a44b60cd18" providerId="ADAL" clId="{DBAC250E-E223-4B4D-B06E-9085CA305733}" dt="2025-01-23T11:57:29.270" v="176" actId="164"/>
          <ac:spMkLst>
            <pc:docMk/>
            <pc:sldMk cId="1003500354" sldId="278"/>
            <ac:spMk id="69" creationId="{9FFAE838-C9A9-7A24-B058-B6B5CB7714BE}"/>
          </ac:spMkLst>
        </pc:spChg>
        <pc:spChg chg="add mod">
          <ac:chgData name="Filippo Acconcia" userId="844af49c-a8a0-47ac-a7dd-14a44b60cd18" providerId="ADAL" clId="{DBAC250E-E223-4B4D-B06E-9085CA305733}" dt="2025-01-23T11:57:29.270" v="176" actId="164"/>
          <ac:spMkLst>
            <pc:docMk/>
            <pc:sldMk cId="1003500354" sldId="278"/>
            <ac:spMk id="71" creationId="{A3B93D04-EFA7-29D7-062C-9DC49B7929EA}"/>
          </ac:spMkLst>
        </pc:spChg>
        <pc:spChg chg="add mod">
          <ac:chgData name="Filippo Acconcia" userId="844af49c-a8a0-47ac-a7dd-14a44b60cd18" providerId="ADAL" clId="{DBAC250E-E223-4B4D-B06E-9085CA305733}" dt="2025-01-23T11:57:29.270" v="176" actId="164"/>
          <ac:spMkLst>
            <pc:docMk/>
            <pc:sldMk cId="1003500354" sldId="278"/>
            <ac:spMk id="73" creationId="{6DDAA0E0-4470-ABDA-C81E-46E4C5C3795C}"/>
          </ac:spMkLst>
        </pc:spChg>
        <pc:grpChg chg="add mod">
          <ac:chgData name="Filippo Acconcia" userId="844af49c-a8a0-47ac-a7dd-14a44b60cd18" providerId="ADAL" clId="{DBAC250E-E223-4B4D-B06E-9085CA305733}" dt="2025-01-23T11:51:11.422" v="109" actId="554"/>
          <ac:grpSpMkLst>
            <pc:docMk/>
            <pc:sldMk cId="1003500354" sldId="278"/>
            <ac:grpSpMk id="46" creationId="{F3E34031-CAD7-D73C-BEAA-89C617FA0329}"/>
          </ac:grpSpMkLst>
        </pc:grpChg>
        <pc:grpChg chg="add mod">
          <ac:chgData name="Filippo Acconcia" userId="844af49c-a8a0-47ac-a7dd-14a44b60cd18" providerId="ADAL" clId="{DBAC250E-E223-4B4D-B06E-9085CA305733}" dt="2025-01-23T11:51:11.422" v="109" actId="554"/>
          <ac:grpSpMkLst>
            <pc:docMk/>
            <pc:sldMk cId="1003500354" sldId="278"/>
            <ac:grpSpMk id="47" creationId="{4FB5FEE2-8366-57F5-EC7D-C8B141F473B0}"/>
          </ac:grpSpMkLst>
        </pc:grpChg>
        <pc:grpChg chg="add mod">
          <ac:chgData name="Filippo Acconcia" userId="844af49c-a8a0-47ac-a7dd-14a44b60cd18" providerId="ADAL" clId="{DBAC250E-E223-4B4D-B06E-9085CA305733}" dt="2025-01-23T11:51:11.422" v="109" actId="554"/>
          <ac:grpSpMkLst>
            <pc:docMk/>
            <pc:sldMk cId="1003500354" sldId="278"/>
            <ac:grpSpMk id="48" creationId="{B7EDFD95-BF96-7840-5C9F-2D645DCE2583}"/>
          </ac:grpSpMkLst>
        </pc:grpChg>
        <pc:grpChg chg="add mod">
          <ac:chgData name="Filippo Acconcia" userId="844af49c-a8a0-47ac-a7dd-14a44b60cd18" providerId="ADAL" clId="{DBAC250E-E223-4B4D-B06E-9085CA305733}" dt="2025-01-23T11:52:20.382" v="127" actId="555"/>
          <ac:grpSpMkLst>
            <pc:docMk/>
            <pc:sldMk cId="1003500354" sldId="278"/>
            <ac:grpSpMk id="49" creationId="{5B037194-E2E1-64C1-CBAF-1C444460F6FF}"/>
          </ac:grpSpMkLst>
        </pc:grpChg>
        <pc:grpChg chg="add mod">
          <ac:chgData name="Filippo Acconcia" userId="844af49c-a8a0-47ac-a7dd-14a44b60cd18" providerId="ADAL" clId="{DBAC250E-E223-4B4D-B06E-9085CA305733}" dt="2025-01-23T11:52:20.382" v="127" actId="555"/>
          <ac:grpSpMkLst>
            <pc:docMk/>
            <pc:sldMk cId="1003500354" sldId="278"/>
            <ac:grpSpMk id="50" creationId="{2607E9AE-74A9-C565-A57B-734EC4A1DF77}"/>
          </ac:grpSpMkLst>
        </pc:grpChg>
        <pc:grpChg chg="add mod">
          <ac:chgData name="Filippo Acconcia" userId="844af49c-a8a0-47ac-a7dd-14a44b60cd18" providerId="ADAL" clId="{DBAC250E-E223-4B4D-B06E-9085CA305733}" dt="2025-01-23T11:52:20.382" v="127" actId="555"/>
          <ac:grpSpMkLst>
            <pc:docMk/>
            <pc:sldMk cId="1003500354" sldId="278"/>
            <ac:grpSpMk id="57" creationId="{A365110C-207C-5FE2-FE1D-2C5909DDC8DE}"/>
          </ac:grpSpMkLst>
        </pc:grpChg>
        <pc:grpChg chg="mod">
          <ac:chgData name="Filippo Acconcia" userId="844af49c-a8a0-47ac-a7dd-14a44b60cd18" providerId="ADAL" clId="{DBAC250E-E223-4B4D-B06E-9085CA305733}" dt="2025-01-23T11:57:30.889" v="188" actId="1036"/>
          <ac:grpSpMkLst>
            <pc:docMk/>
            <pc:sldMk cId="1003500354" sldId="278"/>
            <ac:grpSpMk id="74" creationId="{505AF2F1-C13C-4575-59B3-AB5E58659107}"/>
          </ac:grpSpMkLst>
        </pc:grpChg>
        <pc:picChg chg="mod ord">
          <ac:chgData name="Filippo Acconcia" userId="844af49c-a8a0-47ac-a7dd-14a44b60cd18" providerId="ADAL" clId="{DBAC250E-E223-4B4D-B06E-9085CA305733}" dt="2025-01-23T11:57:29.270" v="176" actId="164"/>
          <ac:picMkLst>
            <pc:docMk/>
            <pc:sldMk cId="1003500354" sldId="278"/>
            <ac:picMk id="43" creationId="{E26CBE9E-0EC1-BADA-FA13-0DF1C5078F3C}"/>
          </ac:picMkLst>
        </pc:picChg>
        <pc:picChg chg="mod ord">
          <ac:chgData name="Filippo Acconcia" userId="844af49c-a8a0-47ac-a7dd-14a44b60cd18" providerId="ADAL" clId="{DBAC250E-E223-4B4D-B06E-9085CA305733}" dt="2025-01-23T11:50:15.523" v="93" actId="167"/>
          <ac:picMkLst>
            <pc:docMk/>
            <pc:sldMk cId="1003500354" sldId="278"/>
            <ac:picMk id="44" creationId="{2510C587-E1F7-C51C-56C5-714B3BF75038}"/>
          </ac:picMkLst>
        </pc:picChg>
        <pc:picChg chg="mod ord">
          <ac:chgData name="Filippo Acconcia" userId="844af49c-a8a0-47ac-a7dd-14a44b60cd18" providerId="ADAL" clId="{DBAC250E-E223-4B4D-B06E-9085CA305733}" dt="2025-01-23T11:50:15.523" v="93" actId="167"/>
          <ac:picMkLst>
            <pc:docMk/>
            <pc:sldMk cId="1003500354" sldId="278"/>
            <ac:picMk id="45" creationId="{E05FC41A-FCA5-8571-C52F-E7A2650A95EC}"/>
          </ac:picMkLst>
        </pc:picChg>
        <pc:cxnChg chg="mod topLvl">
          <ac:chgData name="Filippo Acconcia" userId="844af49c-a8a0-47ac-a7dd-14a44b60cd18" providerId="ADAL" clId="{DBAC250E-E223-4B4D-B06E-9085CA305733}" dt="2025-01-23T11:52:10.263" v="122" actId="164"/>
          <ac:cxnSpMkLst>
            <pc:docMk/>
            <pc:sldMk cId="1003500354" sldId="278"/>
            <ac:cxnSpMk id="22" creationId="{A48FA2BA-3EA3-1F64-160D-59F3FEA626B1}"/>
          </ac:cxnSpMkLst>
        </pc:cxnChg>
        <pc:cxnChg chg="mod topLvl">
          <ac:chgData name="Filippo Acconcia" userId="844af49c-a8a0-47ac-a7dd-14a44b60cd18" providerId="ADAL" clId="{DBAC250E-E223-4B4D-B06E-9085CA305733}" dt="2025-01-23T11:50:59.126" v="104" actId="164"/>
          <ac:cxnSpMkLst>
            <pc:docMk/>
            <pc:sldMk cId="1003500354" sldId="278"/>
            <ac:cxnSpMk id="29" creationId="{16DB9217-9022-39FC-EE47-F99A228CE1CE}"/>
          </ac:cxnSpMkLst>
        </pc:cxnChg>
        <pc:cxnChg chg="mod topLvl">
          <ac:chgData name="Filippo Acconcia" userId="844af49c-a8a0-47ac-a7dd-14a44b60cd18" providerId="ADAL" clId="{DBAC250E-E223-4B4D-B06E-9085CA305733}" dt="2025-01-23T11:50:54.246" v="103" actId="164"/>
          <ac:cxnSpMkLst>
            <pc:docMk/>
            <pc:sldMk cId="1003500354" sldId="278"/>
            <ac:cxnSpMk id="31" creationId="{F078E536-73DC-B570-2B1C-03B722F0A9BF}"/>
          </ac:cxnSpMkLst>
        </pc:cxnChg>
        <pc:cxnChg chg="mod topLvl">
          <ac:chgData name="Filippo Acconcia" userId="844af49c-a8a0-47ac-a7dd-14a44b60cd18" providerId="ADAL" clId="{DBAC250E-E223-4B4D-B06E-9085CA305733}" dt="2025-01-23T11:51:07.154" v="108" actId="164"/>
          <ac:cxnSpMkLst>
            <pc:docMk/>
            <pc:sldMk cId="1003500354" sldId="278"/>
            <ac:cxnSpMk id="33" creationId="{E3A42449-F2B6-E7C7-F9D8-24672D60F430}"/>
          </ac:cxnSpMkLst>
        </pc:cxnChg>
        <pc:cxnChg chg="mod">
          <ac:chgData name="Filippo Acconcia" userId="844af49c-a8a0-47ac-a7dd-14a44b60cd18" providerId="ADAL" clId="{DBAC250E-E223-4B4D-B06E-9085CA305733}" dt="2025-01-23T11:52:11.663" v="123"/>
          <ac:cxnSpMkLst>
            <pc:docMk/>
            <pc:sldMk cId="1003500354" sldId="278"/>
            <ac:cxnSpMk id="56" creationId="{D991E530-A1B1-E011-DB12-767147517780}"/>
          </ac:cxnSpMkLst>
        </pc:cxnChg>
        <pc:cxnChg chg="mod">
          <ac:chgData name="Filippo Acconcia" userId="844af49c-a8a0-47ac-a7dd-14a44b60cd18" providerId="ADAL" clId="{DBAC250E-E223-4B4D-B06E-9085CA305733}" dt="2025-01-23T11:52:14.997" v="125"/>
          <ac:cxnSpMkLst>
            <pc:docMk/>
            <pc:sldMk cId="1003500354" sldId="278"/>
            <ac:cxnSpMk id="63" creationId="{5867C7EE-2223-BE0E-8901-8FBBBE2A17C4}"/>
          </ac:cxnSpMkLst>
        </pc:cxnChg>
        <pc:cxnChg chg="add mod">
          <ac:chgData name="Filippo Acconcia" userId="844af49c-a8a0-47ac-a7dd-14a44b60cd18" providerId="ADAL" clId="{DBAC250E-E223-4B4D-B06E-9085CA305733}" dt="2025-01-23T11:54:34.721" v="130" actId="1076"/>
          <ac:cxnSpMkLst>
            <pc:docMk/>
            <pc:sldMk cId="1003500354" sldId="278"/>
            <ac:cxnSpMk id="64" creationId="{37EB7DD9-4849-943B-717F-8DBE0D69F03A}"/>
          </ac:cxnSpMkLst>
        </pc:cxnChg>
        <pc:cxnChg chg="add del mod">
          <ac:chgData name="Filippo Acconcia" userId="844af49c-a8a0-47ac-a7dd-14a44b60cd18" providerId="ADAL" clId="{DBAC250E-E223-4B4D-B06E-9085CA305733}" dt="2025-01-23T11:56:05.168" v="146" actId="21"/>
          <ac:cxnSpMkLst>
            <pc:docMk/>
            <pc:sldMk cId="1003500354" sldId="278"/>
            <ac:cxnSpMk id="66" creationId="{CF41B8B4-CD1B-6E1B-87CA-587A920B7ECB}"/>
          </ac:cxnSpMkLst>
        </pc:cxnChg>
        <pc:cxnChg chg="add mod">
          <ac:chgData name="Filippo Acconcia" userId="844af49c-a8a0-47ac-a7dd-14a44b60cd18" providerId="ADAL" clId="{DBAC250E-E223-4B4D-B06E-9085CA305733}" dt="2025-01-23T11:56:11.479" v="148" actId="1076"/>
          <ac:cxnSpMkLst>
            <pc:docMk/>
            <pc:sldMk cId="1003500354" sldId="278"/>
            <ac:cxnSpMk id="68" creationId="{09041394-09E9-9ABC-A3C8-BC7DE46D643D}"/>
          </ac:cxnSpMkLst>
        </pc:cxnChg>
        <pc:cxnChg chg="add mod">
          <ac:chgData name="Filippo Acconcia" userId="844af49c-a8a0-47ac-a7dd-14a44b60cd18" providerId="ADAL" clId="{DBAC250E-E223-4B4D-B06E-9085CA305733}" dt="2025-01-23T11:56:17.674" v="150" actId="1076"/>
          <ac:cxnSpMkLst>
            <pc:docMk/>
            <pc:sldMk cId="1003500354" sldId="278"/>
            <ac:cxnSpMk id="70" creationId="{6A0F4F75-F801-82F3-B700-9F82A2EE481A}"/>
          </ac:cxnSpMkLst>
        </pc:cxnChg>
        <pc:cxnChg chg="add mod">
          <ac:chgData name="Filippo Acconcia" userId="844af49c-a8a0-47ac-a7dd-14a44b60cd18" providerId="ADAL" clId="{DBAC250E-E223-4B4D-B06E-9085CA305733}" dt="2025-01-23T11:56:56.187" v="173" actId="1076"/>
          <ac:cxnSpMkLst>
            <pc:docMk/>
            <pc:sldMk cId="1003500354" sldId="278"/>
            <ac:cxnSpMk id="72" creationId="{5DA7AADE-773A-0B44-7914-A03DD879A574}"/>
          </ac:cxnSpMkLst>
        </pc:cxnChg>
      </pc:sldChg>
      <pc:sldChg chg="addSp delSp modSp new mod">
        <pc:chgData name="Filippo Acconcia" userId="844af49c-a8a0-47ac-a7dd-14a44b60cd18" providerId="ADAL" clId="{DBAC250E-E223-4B4D-B06E-9085CA305733}" dt="2025-01-23T13:34:14.126" v="409" actId="1036"/>
        <pc:sldMkLst>
          <pc:docMk/>
          <pc:sldMk cId="586659008" sldId="279"/>
        </pc:sldMkLst>
        <pc:spChg chg="add mod">
          <ac:chgData name="Filippo Acconcia" userId="844af49c-a8a0-47ac-a7dd-14a44b60cd18" providerId="ADAL" clId="{DBAC250E-E223-4B4D-B06E-9085CA305733}" dt="2025-01-23T13:29:25.757" v="280" actId="12788"/>
          <ac:spMkLst>
            <pc:docMk/>
            <pc:sldMk cId="586659008" sldId="279"/>
            <ac:spMk id="2" creationId="{3890CDDF-8F54-A393-783B-48D6AAE1AA0B}"/>
          </ac:spMkLst>
        </pc:spChg>
        <pc:spChg chg="mod">
          <ac:chgData name="Filippo Acconcia" userId="844af49c-a8a0-47ac-a7dd-14a44b60cd18" providerId="ADAL" clId="{DBAC250E-E223-4B4D-B06E-9085CA305733}" dt="2025-01-23T13:28:57.652" v="272" actId="164"/>
          <ac:spMkLst>
            <pc:docMk/>
            <pc:sldMk cId="586659008" sldId="279"/>
            <ac:spMk id="4" creationId="{AF0260DE-1FFE-65FB-D1FE-142DDA41BE12}"/>
          </ac:spMkLst>
        </pc:spChg>
        <pc:spChg chg="mod topLvl">
          <ac:chgData name="Filippo Acconcia" userId="844af49c-a8a0-47ac-a7dd-14a44b60cd18" providerId="ADAL" clId="{DBAC250E-E223-4B4D-B06E-9085CA305733}" dt="2025-01-23T13:32:17.730" v="335" actId="165"/>
          <ac:spMkLst>
            <pc:docMk/>
            <pc:sldMk cId="586659008" sldId="279"/>
            <ac:spMk id="41" creationId="{884459E9-2B0E-9774-8E2F-3F317CD51CBD}"/>
          </ac:spMkLst>
        </pc:spChg>
        <pc:spChg chg="mod">
          <ac:chgData name="Filippo Acconcia" userId="844af49c-a8a0-47ac-a7dd-14a44b60cd18" providerId="ADAL" clId="{DBAC250E-E223-4B4D-B06E-9085CA305733}" dt="2025-01-23T13:32:17.730" v="335" actId="165"/>
          <ac:spMkLst>
            <pc:docMk/>
            <pc:sldMk cId="586659008" sldId="279"/>
            <ac:spMk id="62" creationId="{062B83A9-5C91-6125-E1BA-B09606D08958}"/>
          </ac:spMkLst>
        </pc:spChg>
        <pc:spChg chg="mod">
          <ac:chgData name="Filippo Acconcia" userId="844af49c-a8a0-47ac-a7dd-14a44b60cd18" providerId="ADAL" clId="{DBAC250E-E223-4B4D-B06E-9085CA305733}" dt="2025-01-23T13:32:24.308" v="341" actId="1038"/>
          <ac:spMkLst>
            <pc:docMk/>
            <pc:sldMk cId="586659008" sldId="279"/>
            <ac:spMk id="64" creationId="{43130AB3-B446-7BA6-856B-D1818DE0796F}"/>
          </ac:spMkLst>
        </pc:spChg>
        <pc:spChg chg="mod">
          <ac:chgData name="Filippo Acconcia" userId="844af49c-a8a0-47ac-a7dd-14a44b60cd18" providerId="ADAL" clId="{DBAC250E-E223-4B4D-B06E-9085CA305733}" dt="2025-01-23T13:32:17.730" v="335" actId="165"/>
          <ac:spMkLst>
            <pc:docMk/>
            <pc:sldMk cId="586659008" sldId="279"/>
            <ac:spMk id="82" creationId="{554D6622-4DD9-EC41-263B-751E99093ED3}"/>
          </ac:spMkLst>
        </pc:spChg>
        <pc:spChg chg="mod">
          <ac:chgData name="Filippo Acconcia" userId="844af49c-a8a0-47ac-a7dd-14a44b60cd18" providerId="ADAL" clId="{DBAC250E-E223-4B4D-B06E-9085CA305733}" dt="2025-01-23T13:32:17.730" v="335" actId="165"/>
          <ac:spMkLst>
            <pc:docMk/>
            <pc:sldMk cId="586659008" sldId="279"/>
            <ac:spMk id="86" creationId="{81E85371-F80A-9BA5-C390-B1FA8061A3CA}"/>
          </ac:spMkLst>
        </pc:spChg>
        <pc:spChg chg="mod">
          <ac:chgData name="Filippo Acconcia" userId="844af49c-a8a0-47ac-a7dd-14a44b60cd18" providerId="ADAL" clId="{DBAC250E-E223-4B4D-B06E-9085CA305733}" dt="2025-01-23T13:27:16.056" v="217"/>
          <ac:spMkLst>
            <pc:docMk/>
            <pc:sldMk cId="586659008" sldId="279"/>
            <ac:spMk id="87" creationId="{B549C340-B023-6AE4-B30B-FBF2908A06FE}"/>
          </ac:spMkLst>
        </pc:spChg>
        <pc:spChg chg="mod">
          <ac:chgData name="Filippo Acconcia" userId="844af49c-a8a0-47ac-a7dd-14a44b60cd18" providerId="ADAL" clId="{DBAC250E-E223-4B4D-B06E-9085CA305733}" dt="2025-01-23T13:32:17.730" v="335" actId="165"/>
          <ac:spMkLst>
            <pc:docMk/>
            <pc:sldMk cId="586659008" sldId="279"/>
            <ac:spMk id="88" creationId="{14B880E7-6F64-8CB5-449B-5E4F7D664D84}"/>
          </ac:spMkLst>
        </pc:spChg>
        <pc:spChg chg="mod">
          <ac:chgData name="Filippo Acconcia" userId="844af49c-a8a0-47ac-a7dd-14a44b60cd18" providerId="ADAL" clId="{DBAC250E-E223-4B4D-B06E-9085CA305733}" dt="2025-01-23T13:27:34.740" v="237" actId="1038"/>
          <ac:spMkLst>
            <pc:docMk/>
            <pc:sldMk cId="586659008" sldId="279"/>
            <ac:spMk id="89" creationId="{28F1B2C9-10D4-765B-E6CC-C88788FCED48}"/>
          </ac:spMkLst>
        </pc:spChg>
        <pc:spChg chg="mod">
          <ac:chgData name="Filippo Acconcia" userId="844af49c-a8a0-47ac-a7dd-14a44b60cd18" providerId="ADAL" clId="{DBAC250E-E223-4B4D-B06E-9085CA305733}" dt="2025-01-23T13:32:17.730" v="335" actId="165"/>
          <ac:spMkLst>
            <pc:docMk/>
            <pc:sldMk cId="586659008" sldId="279"/>
            <ac:spMk id="90" creationId="{68042DB6-EFA6-0221-336C-77D52908A601}"/>
          </ac:spMkLst>
        </pc:spChg>
        <pc:spChg chg="mod">
          <ac:chgData name="Filippo Acconcia" userId="844af49c-a8a0-47ac-a7dd-14a44b60cd18" providerId="ADAL" clId="{DBAC250E-E223-4B4D-B06E-9085CA305733}" dt="2025-01-23T13:32:17.730" v="335" actId="165"/>
          <ac:spMkLst>
            <pc:docMk/>
            <pc:sldMk cId="586659008" sldId="279"/>
            <ac:spMk id="93" creationId="{68C1191A-7060-5660-41C6-026029753B74}"/>
          </ac:spMkLst>
        </pc:spChg>
        <pc:spChg chg="mod">
          <ac:chgData name="Filippo Acconcia" userId="844af49c-a8a0-47ac-a7dd-14a44b60cd18" providerId="ADAL" clId="{DBAC250E-E223-4B4D-B06E-9085CA305733}" dt="2025-01-23T13:27:19.097" v="219"/>
          <ac:spMkLst>
            <pc:docMk/>
            <pc:sldMk cId="586659008" sldId="279"/>
            <ac:spMk id="94" creationId="{1B465C79-7C6C-6E35-7EA4-677CE03010B4}"/>
          </ac:spMkLst>
        </pc:spChg>
        <pc:spChg chg="mod">
          <ac:chgData name="Filippo Acconcia" userId="844af49c-a8a0-47ac-a7dd-14a44b60cd18" providerId="ADAL" clId="{DBAC250E-E223-4B4D-B06E-9085CA305733}" dt="2025-01-23T13:32:17.730" v="335" actId="165"/>
          <ac:spMkLst>
            <pc:docMk/>
            <pc:sldMk cId="586659008" sldId="279"/>
            <ac:spMk id="95" creationId="{EB51F662-0A28-A72E-1BC5-8104A974D6B6}"/>
          </ac:spMkLst>
        </pc:spChg>
        <pc:spChg chg="mod">
          <ac:chgData name="Filippo Acconcia" userId="844af49c-a8a0-47ac-a7dd-14a44b60cd18" providerId="ADAL" clId="{DBAC250E-E223-4B4D-B06E-9085CA305733}" dt="2025-01-23T13:27:29.821" v="230" actId="1037"/>
          <ac:spMkLst>
            <pc:docMk/>
            <pc:sldMk cId="586659008" sldId="279"/>
            <ac:spMk id="96" creationId="{AC368B03-364F-1E7F-C2D0-E8DEA7C8FEBB}"/>
          </ac:spMkLst>
        </pc:spChg>
        <pc:spChg chg="mod">
          <ac:chgData name="Filippo Acconcia" userId="844af49c-a8a0-47ac-a7dd-14a44b60cd18" providerId="ADAL" clId="{DBAC250E-E223-4B4D-B06E-9085CA305733}" dt="2025-01-23T13:27:19.097" v="219"/>
          <ac:spMkLst>
            <pc:docMk/>
            <pc:sldMk cId="586659008" sldId="279"/>
            <ac:spMk id="97" creationId="{29C1B54A-5312-93DC-C7DD-0E217095CF8B}"/>
          </ac:spMkLst>
        </pc:spChg>
        <pc:spChg chg="add mod">
          <ac:chgData name="Filippo Acconcia" userId="844af49c-a8a0-47ac-a7dd-14a44b60cd18" providerId="ADAL" clId="{DBAC250E-E223-4B4D-B06E-9085CA305733}" dt="2025-01-23T13:28:37.147" v="252" actId="164"/>
          <ac:spMkLst>
            <pc:docMk/>
            <pc:sldMk cId="586659008" sldId="279"/>
            <ac:spMk id="101" creationId="{74C85EE4-9997-02B4-414F-0785AA96B0F5}"/>
          </ac:spMkLst>
        </pc:spChg>
        <pc:spChg chg="add mod">
          <ac:chgData name="Filippo Acconcia" userId="844af49c-a8a0-47ac-a7dd-14a44b60cd18" providerId="ADAL" clId="{DBAC250E-E223-4B4D-B06E-9085CA305733}" dt="2025-01-23T13:32:17.730" v="335" actId="165"/>
          <ac:spMkLst>
            <pc:docMk/>
            <pc:sldMk cId="586659008" sldId="279"/>
            <ac:spMk id="104" creationId="{05AF9A92-B63B-24B3-43BB-A66CE4453888}"/>
          </ac:spMkLst>
        </pc:spChg>
        <pc:spChg chg="add mod">
          <ac:chgData name="Filippo Acconcia" userId="844af49c-a8a0-47ac-a7dd-14a44b60cd18" providerId="ADAL" clId="{DBAC250E-E223-4B4D-B06E-9085CA305733}" dt="2025-01-23T13:28:40.348" v="253" actId="164"/>
          <ac:spMkLst>
            <pc:docMk/>
            <pc:sldMk cId="586659008" sldId="279"/>
            <ac:spMk id="105" creationId="{5F455C5D-F941-9DF3-B2D2-F739DA7DBB2E}"/>
          </ac:spMkLst>
        </pc:spChg>
        <pc:spChg chg="add mod">
          <ac:chgData name="Filippo Acconcia" userId="844af49c-a8a0-47ac-a7dd-14a44b60cd18" providerId="ADAL" clId="{DBAC250E-E223-4B4D-B06E-9085CA305733}" dt="2025-01-23T13:29:25.757" v="280" actId="12788"/>
          <ac:spMkLst>
            <pc:docMk/>
            <pc:sldMk cId="586659008" sldId="279"/>
            <ac:spMk id="116" creationId="{30032B46-3133-93AF-B7F9-9D536D5EC62B}"/>
          </ac:spMkLst>
        </pc:spChg>
        <pc:spChg chg="mod">
          <ac:chgData name="Filippo Acconcia" userId="844af49c-a8a0-47ac-a7dd-14a44b60cd18" providerId="ADAL" clId="{DBAC250E-E223-4B4D-B06E-9085CA305733}" dt="2025-01-23T13:32:27.424" v="342"/>
          <ac:spMkLst>
            <pc:docMk/>
            <pc:sldMk cId="586659008" sldId="279"/>
            <ac:spMk id="120" creationId="{26CA6A6B-D64D-1765-D814-21C379CC19ED}"/>
          </ac:spMkLst>
        </pc:spChg>
        <pc:spChg chg="mod">
          <ac:chgData name="Filippo Acconcia" userId="844af49c-a8a0-47ac-a7dd-14a44b60cd18" providerId="ADAL" clId="{DBAC250E-E223-4B4D-B06E-9085CA305733}" dt="2025-01-23T13:32:27.424" v="342"/>
          <ac:spMkLst>
            <pc:docMk/>
            <pc:sldMk cId="586659008" sldId="279"/>
            <ac:spMk id="121" creationId="{E404FE4C-A61F-6239-67AD-A533B516A7FE}"/>
          </ac:spMkLst>
        </pc:spChg>
        <pc:spChg chg="mod">
          <ac:chgData name="Filippo Acconcia" userId="844af49c-a8a0-47ac-a7dd-14a44b60cd18" providerId="ADAL" clId="{DBAC250E-E223-4B4D-B06E-9085CA305733}" dt="2025-01-23T13:32:27.424" v="342"/>
          <ac:spMkLst>
            <pc:docMk/>
            <pc:sldMk cId="586659008" sldId="279"/>
            <ac:spMk id="122" creationId="{A0A8FA12-74C1-C6BC-F5A6-9B9C366C27F5}"/>
          </ac:spMkLst>
        </pc:spChg>
        <pc:spChg chg="mod">
          <ac:chgData name="Filippo Acconcia" userId="844af49c-a8a0-47ac-a7dd-14a44b60cd18" providerId="ADAL" clId="{DBAC250E-E223-4B4D-B06E-9085CA305733}" dt="2025-01-23T13:32:27.424" v="342"/>
          <ac:spMkLst>
            <pc:docMk/>
            <pc:sldMk cId="586659008" sldId="279"/>
            <ac:spMk id="123" creationId="{EC257DB7-AB27-D9A2-4AA0-046F2EFD050D}"/>
          </ac:spMkLst>
        </pc:spChg>
        <pc:spChg chg="mod">
          <ac:chgData name="Filippo Acconcia" userId="844af49c-a8a0-47ac-a7dd-14a44b60cd18" providerId="ADAL" clId="{DBAC250E-E223-4B4D-B06E-9085CA305733}" dt="2025-01-23T13:32:27.424" v="342"/>
          <ac:spMkLst>
            <pc:docMk/>
            <pc:sldMk cId="586659008" sldId="279"/>
            <ac:spMk id="124" creationId="{A54BFC92-E098-B9D2-1E66-F440B602EAF4}"/>
          </ac:spMkLst>
        </pc:spChg>
        <pc:spChg chg="mod">
          <ac:chgData name="Filippo Acconcia" userId="844af49c-a8a0-47ac-a7dd-14a44b60cd18" providerId="ADAL" clId="{DBAC250E-E223-4B4D-B06E-9085CA305733}" dt="2025-01-23T13:32:34.251" v="344"/>
          <ac:spMkLst>
            <pc:docMk/>
            <pc:sldMk cId="586659008" sldId="279"/>
            <ac:spMk id="127" creationId="{90C79AB0-D2EE-22AC-C04F-16D315893F06}"/>
          </ac:spMkLst>
        </pc:spChg>
        <pc:spChg chg="mod">
          <ac:chgData name="Filippo Acconcia" userId="844af49c-a8a0-47ac-a7dd-14a44b60cd18" providerId="ADAL" clId="{DBAC250E-E223-4B4D-B06E-9085CA305733}" dt="2025-01-23T13:32:34.251" v="344"/>
          <ac:spMkLst>
            <pc:docMk/>
            <pc:sldMk cId="586659008" sldId="279"/>
            <ac:spMk id="128" creationId="{4467A9CC-BE0C-7010-047B-6EF99769B1BF}"/>
          </ac:spMkLst>
        </pc:spChg>
        <pc:spChg chg="mod">
          <ac:chgData name="Filippo Acconcia" userId="844af49c-a8a0-47ac-a7dd-14a44b60cd18" providerId="ADAL" clId="{DBAC250E-E223-4B4D-B06E-9085CA305733}" dt="2025-01-23T13:32:34.251" v="344"/>
          <ac:spMkLst>
            <pc:docMk/>
            <pc:sldMk cId="586659008" sldId="279"/>
            <ac:spMk id="129" creationId="{2783F7C7-5427-8CA7-186F-E808444CC726}"/>
          </ac:spMkLst>
        </pc:spChg>
        <pc:spChg chg="mod">
          <ac:chgData name="Filippo Acconcia" userId="844af49c-a8a0-47ac-a7dd-14a44b60cd18" providerId="ADAL" clId="{DBAC250E-E223-4B4D-B06E-9085CA305733}" dt="2025-01-23T13:32:34.251" v="344"/>
          <ac:spMkLst>
            <pc:docMk/>
            <pc:sldMk cId="586659008" sldId="279"/>
            <ac:spMk id="130" creationId="{98A66F9B-2246-F810-E357-0D11E8EDD46F}"/>
          </ac:spMkLst>
        </pc:spChg>
        <pc:spChg chg="mod">
          <ac:chgData name="Filippo Acconcia" userId="844af49c-a8a0-47ac-a7dd-14a44b60cd18" providerId="ADAL" clId="{DBAC250E-E223-4B4D-B06E-9085CA305733}" dt="2025-01-23T13:32:34.251" v="344"/>
          <ac:spMkLst>
            <pc:docMk/>
            <pc:sldMk cId="586659008" sldId="279"/>
            <ac:spMk id="131" creationId="{DF0F185A-B18A-7847-0BED-03937508C948}"/>
          </ac:spMkLst>
        </pc:spChg>
        <pc:spChg chg="mod">
          <ac:chgData name="Filippo Acconcia" userId="844af49c-a8a0-47ac-a7dd-14a44b60cd18" providerId="ADAL" clId="{DBAC250E-E223-4B4D-B06E-9085CA305733}" dt="2025-01-23T13:32:38.502" v="346"/>
          <ac:spMkLst>
            <pc:docMk/>
            <pc:sldMk cId="586659008" sldId="279"/>
            <ac:spMk id="134" creationId="{B8523914-427C-CE5D-0004-150F2DFBBCDB}"/>
          </ac:spMkLst>
        </pc:spChg>
        <pc:spChg chg="mod">
          <ac:chgData name="Filippo Acconcia" userId="844af49c-a8a0-47ac-a7dd-14a44b60cd18" providerId="ADAL" clId="{DBAC250E-E223-4B4D-B06E-9085CA305733}" dt="2025-01-23T13:32:38.502" v="346"/>
          <ac:spMkLst>
            <pc:docMk/>
            <pc:sldMk cId="586659008" sldId="279"/>
            <ac:spMk id="135" creationId="{4E9BCA7C-7183-060C-AA52-43C11908DD14}"/>
          </ac:spMkLst>
        </pc:spChg>
        <pc:spChg chg="mod">
          <ac:chgData name="Filippo Acconcia" userId="844af49c-a8a0-47ac-a7dd-14a44b60cd18" providerId="ADAL" clId="{DBAC250E-E223-4B4D-B06E-9085CA305733}" dt="2025-01-23T13:32:38.502" v="346"/>
          <ac:spMkLst>
            <pc:docMk/>
            <pc:sldMk cId="586659008" sldId="279"/>
            <ac:spMk id="136" creationId="{40CB629A-937A-BECD-E5C9-B3FED9E6F324}"/>
          </ac:spMkLst>
        </pc:spChg>
        <pc:spChg chg="mod">
          <ac:chgData name="Filippo Acconcia" userId="844af49c-a8a0-47ac-a7dd-14a44b60cd18" providerId="ADAL" clId="{DBAC250E-E223-4B4D-B06E-9085CA305733}" dt="2025-01-23T13:32:38.502" v="346"/>
          <ac:spMkLst>
            <pc:docMk/>
            <pc:sldMk cId="586659008" sldId="279"/>
            <ac:spMk id="137" creationId="{D3E6BE96-509A-FAE5-5597-5925FC770DAC}"/>
          </ac:spMkLst>
        </pc:spChg>
        <pc:spChg chg="mod">
          <ac:chgData name="Filippo Acconcia" userId="844af49c-a8a0-47ac-a7dd-14a44b60cd18" providerId="ADAL" clId="{DBAC250E-E223-4B4D-B06E-9085CA305733}" dt="2025-01-23T13:32:38.502" v="346"/>
          <ac:spMkLst>
            <pc:docMk/>
            <pc:sldMk cId="586659008" sldId="279"/>
            <ac:spMk id="138" creationId="{4C1F8E2A-6292-E161-5911-8D73A57353D1}"/>
          </ac:spMkLst>
        </pc:spChg>
        <pc:spChg chg="mod topLvl">
          <ac:chgData name="Filippo Acconcia" userId="844af49c-a8a0-47ac-a7dd-14a44b60cd18" providerId="ADAL" clId="{DBAC250E-E223-4B4D-B06E-9085CA305733}" dt="2025-01-23T13:34:10.981" v="389" actId="164"/>
          <ac:spMkLst>
            <pc:docMk/>
            <pc:sldMk cId="586659008" sldId="279"/>
            <ac:spMk id="145" creationId="{0B75BCAE-75AA-8694-6B67-80A152153AE9}"/>
          </ac:spMkLst>
        </pc:spChg>
        <pc:spChg chg="add mod">
          <ac:chgData name="Filippo Acconcia" userId="844af49c-a8a0-47ac-a7dd-14a44b60cd18" providerId="ADAL" clId="{DBAC250E-E223-4B4D-B06E-9085CA305733}" dt="2025-01-23T13:34:10.981" v="389" actId="164"/>
          <ac:spMkLst>
            <pc:docMk/>
            <pc:sldMk cId="586659008" sldId="279"/>
            <ac:spMk id="147" creationId="{F2AB8351-982E-3AD4-4623-BF5C82D8411C}"/>
          </ac:spMkLst>
        </pc:spChg>
        <pc:spChg chg="add mod">
          <ac:chgData name="Filippo Acconcia" userId="844af49c-a8a0-47ac-a7dd-14a44b60cd18" providerId="ADAL" clId="{DBAC250E-E223-4B4D-B06E-9085CA305733}" dt="2025-01-23T13:34:10.981" v="389" actId="164"/>
          <ac:spMkLst>
            <pc:docMk/>
            <pc:sldMk cId="586659008" sldId="279"/>
            <ac:spMk id="148" creationId="{2422A0FA-274A-E3CC-FD19-40ADADCF1CF2}"/>
          </ac:spMkLst>
        </pc:spChg>
        <pc:spChg chg="mod">
          <ac:chgData name="Filippo Acconcia" userId="844af49c-a8a0-47ac-a7dd-14a44b60cd18" providerId="ADAL" clId="{DBAC250E-E223-4B4D-B06E-9085CA305733}" dt="2025-01-23T13:33:52.989" v="371"/>
          <ac:spMkLst>
            <pc:docMk/>
            <pc:sldMk cId="586659008" sldId="279"/>
            <ac:spMk id="151" creationId="{4E3D57AB-CA43-2502-54F1-7E0552FAEB0E}"/>
          </ac:spMkLst>
        </pc:spChg>
        <pc:spChg chg="mod">
          <ac:chgData name="Filippo Acconcia" userId="844af49c-a8a0-47ac-a7dd-14a44b60cd18" providerId="ADAL" clId="{DBAC250E-E223-4B4D-B06E-9085CA305733}" dt="2025-01-23T13:33:52.989" v="371"/>
          <ac:spMkLst>
            <pc:docMk/>
            <pc:sldMk cId="586659008" sldId="279"/>
            <ac:spMk id="155" creationId="{2AA4D89F-6A01-8390-7852-C367CFE8546F}"/>
          </ac:spMkLst>
        </pc:spChg>
        <pc:spChg chg="mod">
          <ac:chgData name="Filippo Acconcia" userId="844af49c-a8a0-47ac-a7dd-14a44b60cd18" providerId="ADAL" clId="{DBAC250E-E223-4B4D-B06E-9085CA305733}" dt="2025-01-23T13:33:52.989" v="371"/>
          <ac:spMkLst>
            <pc:docMk/>
            <pc:sldMk cId="586659008" sldId="279"/>
            <ac:spMk id="156" creationId="{77BFE798-8D94-2FF0-306F-742D56BA2C90}"/>
          </ac:spMkLst>
        </pc:spChg>
        <pc:grpChg chg="mod">
          <ac:chgData name="Filippo Acconcia" userId="844af49c-a8a0-47ac-a7dd-14a44b60cd18" providerId="ADAL" clId="{DBAC250E-E223-4B4D-B06E-9085CA305733}" dt="2025-01-23T13:28:08.925" v="242" actId="1076"/>
          <ac:grpSpMkLst>
            <pc:docMk/>
            <pc:sldMk cId="586659008" sldId="279"/>
            <ac:grpSpMk id="45" creationId="{84F2E527-0D3E-66BB-06C7-65F7E6C96F06}"/>
          </ac:grpSpMkLst>
        </pc:grpChg>
        <pc:grpChg chg="mod">
          <ac:chgData name="Filippo Acconcia" userId="844af49c-a8a0-47ac-a7dd-14a44b60cd18" providerId="ADAL" clId="{DBAC250E-E223-4B4D-B06E-9085CA305733}" dt="2025-01-23T13:28:57.652" v="272" actId="164"/>
          <ac:grpSpMkLst>
            <pc:docMk/>
            <pc:sldMk cId="586659008" sldId="279"/>
            <ac:grpSpMk id="46" creationId="{2B2CD825-4DAA-13B1-5DA1-7D1F04DC91C6}"/>
          </ac:grpSpMkLst>
        </pc:grpChg>
        <pc:grpChg chg="mod">
          <ac:chgData name="Filippo Acconcia" userId="844af49c-a8a0-47ac-a7dd-14a44b60cd18" providerId="ADAL" clId="{DBAC250E-E223-4B4D-B06E-9085CA305733}" dt="2025-01-23T13:28:57.652" v="272" actId="164"/>
          <ac:grpSpMkLst>
            <pc:docMk/>
            <pc:sldMk cId="586659008" sldId="279"/>
            <ac:grpSpMk id="47" creationId="{E30BF16A-29D0-2500-709F-2891F552F8BB}"/>
          </ac:grpSpMkLst>
        </pc:grpChg>
        <pc:grpChg chg="mod">
          <ac:chgData name="Filippo Acconcia" userId="844af49c-a8a0-47ac-a7dd-14a44b60cd18" providerId="ADAL" clId="{DBAC250E-E223-4B4D-B06E-9085CA305733}" dt="2025-01-23T13:28:57.652" v="272" actId="164"/>
          <ac:grpSpMkLst>
            <pc:docMk/>
            <pc:sldMk cId="586659008" sldId="279"/>
            <ac:grpSpMk id="50" creationId="{9D361437-D5BA-A0C5-6653-104B62128171}"/>
          </ac:grpSpMkLst>
        </pc:grpChg>
        <pc:grpChg chg="add mod">
          <ac:chgData name="Filippo Acconcia" userId="844af49c-a8a0-47ac-a7dd-14a44b60cd18" providerId="ADAL" clId="{DBAC250E-E223-4B4D-B06E-9085CA305733}" dt="2025-01-23T13:28:57.652" v="272" actId="164"/>
          <ac:grpSpMkLst>
            <pc:docMk/>
            <pc:sldMk cId="586659008" sldId="279"/>
            <ac:grpSpMk id="85" creationId="{367F8ADD-1FD2-563C-B791-3D9C81811B4B}"/>
          </ac:grpSpMkLst>
        </pc:grpChg>
        <pc:grpChg chg="add mod">
          <ac:chgData name="Filippo Acconcia" userId="844af49c-a8a0-47ac-a7dd-14a44b60cd18" providerId="ADAL" clId="{DBAC250E-E223-4B4D-B06E-9085CA305733}" dt="2025-01-23T13:27:39.629" v="238" actId="12789"/>
          <ac:grpSpMkLst>
            <pc:docMk/>
            <pc:sldMk cId="586659008" sldId="279"/>
            <ac:grpSpMk id="92" creationId="{F2A8F349-59E1-2641-5A81-A9F54A08E1DC}"/>
          </ac:grpSpMkLst>
        </pc:grpChg>
        <pc:grpChg chg="add mod">
          <ac:chgData name="Filippo Acconcia" userId="844af49c-a8a0-47ac-a7dd-14a44b60cd18" providerId="ADAL" clId="{DBAC250E-E223-4B4D-B06E-9085CA305733}" dt="2025-01-23T13:28:57.652" v="272" actId="164"/>
          <ac:grpSpMkLst>
            <pc:docMk/>
            <pc:sldMk cId="586659008" sldId="279"/>
            <ac:grpSpMk id="106" creationId="{6B52714C-669F-C051-B1A9-312A44EB0669}"/>
          </ac:grpSpMkLst>
        </pc:grpChg>
        <pc:grpChg chg="add mod">
          <ac:chgData name="Filippo Acconcia" userId="844af49c-a8a0-47ac-a7dd-14a44b60cd18" providerId="ADAL" clId="{DBAC250E-E223-4B4D-B06E-9085CA305733}" dt="2025-01-23T13:28:48.651" v="270" actId="1036"/>
          <ac:grpSpMkLst>
            <pc:docMk/>
            <pc:sldMk cId="586659008" sldId="279"/>
            <ac:grpSpMk id="107" creationId="{FE6476EC-1E26-2ECE-001A-754678E96982}"/>
          </ac:grpSpMkLst>
        </pc:grpChg>
        <pc:grpChg chg="add mod">
          <ac:chgData name="Filippo Acconcia" userId="844af49c-a8a0-47ac-a7dd-14a44b60cd18" providerId="ADAL" clId="{DBAC250E-E223-4B4D-B06E-9085CA305733}" dt="2025-01-23T13:34:10.981" v="389" actId="164"/>
          <ac:grpSpMkLst>
            <pc:docMk/>
            <pc:sldMk cId="586659008" sldId="279"/>
            <ac:grpSpMk id="119" creationId="{AB450260-033A-7116-9E90-A761D394B3D0}"/>
          </ac:grpSpMkLst>
        </pc:grpChg>
        <pc:grpChg chg="add mod">
          <ac:chgData name="Filippo Acconcia" userId="844af49c-a8a0-47ac-a7dd-14a44b60cd18" providerId="ADAL" clId="{DBAC250E-E223-4B4D-B06E-9085CA305733}" dt="2025-01-23T13:34:10.981" v="389" actId="164"/>
          <ac:grpSpMkLst>
            <pc:docMk/>
            <pc:sldMk cId="586659008" sldId="279"/>
            <ac:grpSpMk id="126" creationId="{5661DEC7-E748-D529-3C0E-C85EBCD4CD9B}"/>
          </ac:grpSpMkLst>
        </pc:grpChg>
        <pc:grpChg chg="add mod">
          <ac:chgData name="Filippo Acconcia" userId="844af49c-a8a0-47ac-a7dd-14a44b60cd18" providerId="ADAL" clId="{DBAC250E-E223-4B4D-B06E-9085CA305733}" dt="2025-01-23T13:34:10.981" v="389" actId="164"/>
          <ac:grpSpMkLst>
            <pc:docMk/>
            <pc:sldMk cId="586659008" sldId="279"/>
            <ac:grpSpMk id="133" creationId="{B00C558C-DB2B-5598-FB0B-CA83F24F0B4E}"/>
          </ac:grpSpMkLst>
        </pc:grpChg>
        <pc:grpChg chg="add mod">
          <ac:chgData name="Filippo Acconcia" userId="844af49c-a8a0-47ac-a7dd-14a44b60cd18" providerId="ADAL" clId="{DBAC250E-E223-4B4D-B06E-9085CA305733}" dt="2025-01-23T13:33:56.220" v="372" actId="1076"/>
          <ac:grpSpMkLst>
            <pc:docMk/>
            <pc:sldMk cId="586659008" sldId="279"/>
            <ac:grpSpMk id="149" creationId="{E2051E50-0491-55F7-E8DE-5342ED3B3E48}"/>
          </ac:grpSpMkLst>
        </pc:grpChg>
        <pc:grpChg chg="add mod">
          <ac:chgData name="Filippo Acconcia" userId="844af49c-a8a0-47ac-a7dd-14a44b60cd18" providerId="ADAL" clId="{DBAC250E-E223-4B4D-B06E-9085CA305733}" dt="2025-01-23T13:34:10.981" v="389" actId="164"/>
          <ac:grpSpMkLst>
            <pc:docMk/>
            <pc:sldMk cId="586659008" sldId="279"/>
            <ac:grpSpMk id="152" creationId="{6C7244AD-2C14-E0EC-4E55-4275F7B1745E}"/>
          </ac:grpSpMkLst>
        </pc:grpChg>
        <pc:grpChg chg="add mod">
          <ac:chgData name="Filippo Acconcia" userId="844af49c-a8a0-47ac-a7dd-14a44b60cd18" providerId="ADAL" clId="{DBAC250E-E223-4B4D-B06E-9085CA305733}" dt="2025-01-23T13:34:14.126" v="409" actId="1036"/>
          <ac:grpSpMkLst>
            <pc:docMk/>
            <pc:sldMk cId="586659008" sldId="279"/>
            <ac:grpSpMk id="157" creationId="{8A9FBA43-6B27-6B7A-ADDD-2BEBA811F166}"/>
          </ac:grpSpMkLst>
        </pc:grpChg>
        <pc:picChg chg="mod">
          <ac:chgData name="Filippo Acconcia" userId="844af49c-a8a0-47ac-a7dd-14a44b60cd18" providerId="ADAL" clId="{DBAC250E-E223-4B4D-B06E-9085CA305733}" dt="2025-01-23T13:28:57.652" v="272" actId="164"/>
          <ac:picMkLst>
            <pc:docMk/>
            <pc:sldMk cId="586659008" sldId="279"/>
            <ac:picMk id="35" creationId="{21745F3F-457E-5E6F-8E29-EAE2CAC008D2}"/>
          </ac:picMkLst>
        </pc:picChg>
        <pc:picChg chg="mod">
          <ac:chgData name="Filippo Acconcia" userId="844af49c-a8a0-47ac-a7dd-14a44b60cd18" providerId="ADAL" clId="{DBAC250E-E223-4B4D-B06E-9085CA305733}" dt="2025-01-23T13:28:57.652" v="272" actId="164"/>
          <ac:picMkLst>
            <pc:docMk/>
            <pc:sldMk cId="586659008" sldId="279"/>
            <ac:picMk id="36" creationId="{107E70E4-52A7-A32D-A484-688662F74488}"/>
          </ac:picMkLst>
        </pc:picChg>
        <pc:picChg chg="mod">
          <ac:chgData name="Filippo Acconcia" userId="844af49c-a8a0-47ac-a7dd-14a44b60cd18" providerId="ADAL" clId="{DBAC250E-E223-4B4D-B06E-9085CA305733}" dt="2025-01-23T13:34:10.981" v="389" actId="164"/>
          <ac:picMkLst>
            <pc:docMk/>
            <pc:sldMk cId="586659008" sldId="279"/>
            <ac:picMk id="117" creationId="{79F473D9-F6B5-E5A9-2F9D-5757926844B2}"/>
          </ac:picMkLst>
        </pc:picChg>
        <pc:picChg chg="mod">
          <ac:chgData name="Filippo Acconcia" userId="844af49c-a8a0-47ac-a7dd-14a44b60cd18" providerId="ADAL" clId="{DBAC250E-E223-4B4D-B06E-9085CA305733}" dt="2025-01-23T13:34:10.981" v="389" actId="164"/>
          <ac:picMkLst>
            <pc:docMk/>
            <pc:sldMk cId="586659008" sldId="279"/>
            <ac:picMk id="118" creationId="{8936670C-57A0-C0CD-17D8-A4FDCC43971F}"/>
          </ac:picMkLst>
        </pc:picChg>
        <pc:cxnChg chg="mod">
          <ac:chgData name="Filippo Acconcia" userId="844af49c-a8a0-47ac-a7dd-14a44b60cd18" providerId="ADAL" clId="{DBAC250E-E223-4B4D-B06E-9085CA305733}" dt="2025-01-23T13:27:16.056" v="217"/>
          <ac:cxnSpMkLst>
            <pc:docMk/>
            <pc:sldMk cId="586659008" sldId="279"/>
            <ac:cxnSpMk id="91" creationId="{8F72D505-424A-5B56-5E68-7493A6F4831D}"/>
          </ac:cxnSpMkLst>
        </pc:cxnChg>
        <pc:cxnChg chg="mod">
          <ac:chgData name="Filippo Acconcia" userId="844af49c-a8a0-47ac-a7dd-14a44b60cd18" providerId="ADAL" clId="{DBAC250E-E223-4B4D-B06E-9085CA305733}" dt="2025-01-23T13:27:19.097" v="219"/>
          <ac:cxnSpMkLst>
            <pc:docMk/>
            <pc:sldMk cId="586659008" sldId="279"/>
            <ac:cxnSpMk id="98" creationId="{FC0BA9E7-10FE-5DFD-0464-BA4B7B725618}"/>
          </ac:cxnSpMkLst>
        </pc:cxnChg>
        <pc:cxnChg chg="add mod">
          <ac:chgData name="Filippo Acconcia" userId="844af49c-a8a0-47ac-a7dd-14a44b60cd18" providerId="ADAL" clId="{DBAC250E-E223-4B4D-B06E-9085CA305733}" dt="2025-01-23T13:28:37.147" v="252" actId="164"/>
          <ac:cxnSpMkLst>
            <pc:docMk/>
            <pc:sldMk cId="586659008" sldId="279"/>
            <ac:cxnSpMk id="99" creationId="{A756AEBF-DFE4-491E-C910-72A97B27F8E9}"/>
          </ac:cxnSpMkLst>
        </pc:cxnChg>
        <pc:cxnChg chg="add mod">
          <ac:chgData name="Filippo Acconcia" userId="844af49c-a8a0-47ac-a7dd-14a44b60cd18" providerId="ADAL" clId="{DBAC250E-E223-4B4D-B06E-9085CA305733}" dt="2025-01-23T13:28:40.348" v="253" actId="164"/>
          <ac:cxnSpMkLst>
            <pc:docMk/>
            <pc:sldMk cId="586659008" sldId="279"/>
            <ac:cxnSpMk id="102" creationId="{5696F628-01B9-1347-74E7-9F7EE3CB16E6}"/>
          </ac:cxnSpMkLst>
        </pc:cxnChg>
        <pc:cxnChg chg="add mod">
          <ac:chgData name="Filippo Acconcia" userId="844af49c-a8a0-47ac-a7dd-14a44b60cd18" providerId="ADAL" clId="{DBAC250E-E223-4B4D-B06E-9085CA305733}" dt="2025-01-23T13:28:40.348" v="253" actId="164"/>
          <ac:cxnSpMkLst>
            <pc:docMk/>
            <pc:sldMk cId="586659008" sldId="279"/>
            <ac:cxnSpMk id="103" creationId="{476E67B9-B749-8F2E-09E4-80E49CB9F61E}"/>
          </ac:cxnSpMkLst>
        </pc:cxnChg>
        <pc:cxnChg chg="mod">
          <ac:chgData name="Filippo Acconcia" userId="844af49c-a8a0-47ac-a7dd-14a44b60cd18" providerId="ADAL" clId="{DBAC250E-E223-4B4D-B06E-9085CA305733}" dt="2025-01-23T13:32:27.424" v="342"/>
          <ac:cxnSpMkLst>
            <pc:docMk/>
            <pc:sldMk cId="586659008" sldId="279"/>
            <ac:cxnSpMk id="125" creationId="{EDD899FB-4C8D-24D5-0ACA-E1F0CB6018F5}"/>
          </ac:cxnSpMkLst>
        </pc:cxnChg>
        <pc:cxnChg chg="mod">
          <ac:chgData name="Filippo Acconcia" userId="844af49c-a8a0-47ac-a7dd-14a44b60cd18" providerId="ADAL" clId="{DBAC250E-E223-4B4D-B06E-9085CA305733}" dt="2025-01-23T13:32:34.251" v="344"/>
          <ac:cxnSpMkLst>
            <pc:docMk/>
            <pc:sldMk cId="586659008" sldId="279"/>
            <ac:cxnSpMk id="132" creationId="{64787DD3-E44F-CE94-5DD3-6BD0FE03049E}"/>
          </ac:cxnSpMkLst>
        </pc:cxnChg>
        <pc:cxnChg chg="mod">
          <ac:chgData name="Filippo Acconcia" userId="844af49c-a8a0-47ac-a7dd-14a44b60cd18" providerId="ADAL" clId="{DBAC250E-E223-4B4D-B06E-9085CA305733}" dt="2025-01-23T13:32:38.502" v="346"/>
          <ac:cxnSpMkLst>
            <pc:docMk/>
            <pc:sldMk cId="586659008" sldId="279"/>
            <ac:cxnSpMk id="139" creationId="{FB104465-047D-8027-62B5-E6E173E8FD71}"/>
          </ac:cxnSpMkLst>
        </pc:cxnChg>
        <pc:cxnChg chg="mod">
          <ac:chgData name="Filippo Acconcia" userId="844af49c-a8a0-47ac-a7dd-14a44b60cd18" providerId="ADAL" clId="{DBAC250E-E223-4B4D-B06E-9085CA305733}" dt="2025-01-23T13:33:52.989" v="371"/>
          <ac:cxnSpMkLst>
            <pc:docMk/>
            <pc:sldMk cId="586659008" sldId="279"/>
            <ac:cxnSpMk id="150" creationId="{C78DC131-9C70-FB80-8E89-1F5552C47763}"/>
          </ac:cxnSpMkLst>
        </pc:cxnChg>
        <pc:cxnChg chg="mod">
          <ac:chgData name="Filippo Acconcia" userId="844af49c-a8a0-47ac-a7dd-14a44b60cd18" providerId="ADAL" clId="{DBAC250E-E223-4B4D-B06E-9085CA305733}" dt="2025-01-23T13:33:52.989" v="371"/>
          <ac:cxnSpMkLst>
            <pc:docMk/>
            <pc:sldMk cId="586659008" sldId="279"/>
            <ac:cxnSpMk id="153" creationId="{12DE51A6-D279-76EA-2E24-3A9C94C19C03}"/>
          </ac:cxnSpMkLst>
        </pc:cxnChg>
        <pc:cxnChg chg="mod">
          <ac:chgData name="Filippo Acconcia" userId="844af49c-a8a0-47ac-a7dd-14a44b60cd18" providerId="ADAL" clId="{DBAC250E-E223-4B4D-B06E-9085CA305733}" dt="2025-01-23T13:33:52.989" v="371"/>
          <ac:cxnSpMkLst>
            <pc:docMk/>
            <pc:sldMk cId="586659008" sldId="279"/>
            <ac:cxnSpMk id="154" creationId="{236A32F1-32C4-882D-0520-CFF6E0AD1068}"/>
          </ac:cxnSpMkLst>
        </pc:cxnChg>
      </pc:sldChg>
      <pc:sldChg chg="addSp delSp modSp new mod">
        <pc:chgData name="Filippo Acconcia" userId="844af49c-a8a0-47ac-a7dd-14a44b60cd18" providerId="ADAL" clId="{DBAC250E-E223-4B4D-B06E-9085CA305733}" dt="2025-01-25T15:35:18.343" v="1406" actId="165"/>
        <pc:sldMkLst>
          <pc:docMk/>
          <pc:sldMk cId="3797356068" sldId="280"/>
        </pc:sldMkLst>
        <pc:spChg chg="add mod">
          <ac:chgData name="Filippo Acconcia" userId="844af49c-a8a0-47ac-a7dd-14a44b60cd18" providerId="ADAL" clId="{DBAC250E-E223-4B4D-B06E-9085CA305733}" dt="2025-01-23T14:19:37.179" v="480" actId="1076"/>
          <ac:spMkLst>
            <pc:docMk/>
            <pc:sldMk cId="3797356068" sldId="280"/>
            <ac:spMk id="2" creationId="{CA148462-F2DF-B164-41F7-EB3BF0355E80}"/>
          </ac:spMkLst>
        </pc:spChg>
        <pc:spChg chg="mod">
          <ac:chgData name="Filippo Acconcia" userId="844af49c-a8a0-47ac-a7dd-14a44b60cd18" providerId="ADAL" clId="{DBAC250E-E223-4B4D-B06E-9085CA305733}" dt="2025-01-23T14:34:41.817" v="799" actId="1038"/>
          <ac:spMkLst>
            <pc:docMk/>
            <pc:sldMk cId="3797356068" sldId="280"/>
            <ac:spMk id="44" creationId="{719B65BD-DEC9-1C3F-F3D8-A30643B9A2E9}"/>
          </ac:spMkLst>
        </pc:spChg>
        <pc:spChg chg="mod">
          <ac:chgData name="Filippo Acconcia" userId="844af49c-a8a0-47ac-a7dd-14a44b60cd18" providerId="ADAL" clId="{DBAC250E-E223-4B4D-B06E-9085CA305733}" dt="2025-01-23T14:34:41.817" v="799" actId="1038"/>
          <ac:spMkLst>
            <pc:docMk/>
            <pc:sldMk cId="3797356068" sldId="280"/>
            <ac:spMk id="45" creationId="{3DA612CA-9084-52AD-B1B0-E404C298A3F5}"/>
          </ac:spMkLst>
        </pc:spChg>
        <pc:spChg chg="mod topLvl">
          <ac:chgData name="Filippo Acconcia" userId="844af49c-a8a0-47ac-a7dd-14a44b60cd18" providerId="ADAL" clId="{DBAC250E-E223-4B4D-B06E-9085CA305733}" dt="2025-01-23T14:43:04.857" v="974" actId="1076"/>
          <ac:spMkLst>
            <pc:docMk/>
            <pc:sldMk cId="3797356068" sldId="280"/>
            <ac:spMk id="47" creationId="{02E139D5-830D-7DF6-5ECB-9E2D770707F3}"/>
          </ac:spMkLst>
        </pc:spChg>
        <pc:spChg chg="mod topLvl">
          <ac:chgData name="Filippo Acconcia" userId="844af49c-a8a0-47ac-a7dd-14a44b60cd18" providerId="ADAL" clId="{DBAC250E-E223-4B4D-B06E-9085CA305733}" dt="2025-01-23T14:34:41.817" v="799" actId="1038"/>
          <ac:spMkLst>
            <pc:docMk/>
            <pc:sldMk cId="3797356068" sldId="280"/>
            <ac:spMk id="62" creationId="{FED6785B-2F8E-A062-C3C9-C450D4A0707C}"/>
          </ac:spMkLst>
        </pc:spChg>
        <pc:spChg chg="mod topLvl">
          <ac:chgData name="Filippo Acconcia" userId="844af49c-a8a0-47ac-a7dd-14a44b60cd18" providerId="ADAL" clId="{DBAC250E-E223-4B4D-B06E-9085CA305733}" dt="2025-01-23T14:34:41.817" v="799" actId="1038"/>
          <ac:spMkLst>
            <pc:docMk/>
            <pc:sldMk cId="3797356068" sldId="280"/>
            <ac:spMk id="66" creationId="{505D8F1C-009D-A42D-3F3E-0CFF1B4B1157}"/>
          </ac:spMkLst>
        </pc:spChg>
        <pc:spChg chg="mod topLvl">
          <ac:chgData name="Filippo Acconcia" userId="844af49c-a8a0-47ac-a7dd-14a44b60cd18" providerId="ADAL" clId="{DBAC250E-E223-4B4D-B06E-9085CA305733}" dt="2025-01-23T14:34:25.412" v="770" actId="1038"/>
          <ac:spMkLst>
            <pc:docMk/>
            <pc:sldMk cId="3797356068" sldId="280"/>
            <ac:spMk id="67" creationId="{1D78601E-C209-0E68-B667-24A1845C4587}"/>
          </ac:spMkLst>
        </pc:spChg>
        <pc:spChg chg="mod topLvl">
          <ac:chgData name="Filippo Acconcia" userId="844af49c-a8a0-47ac-a7dd-14a44b60cd18" providerId="ADAL" clId="{DBAC250E-E223-4B4D-B06E-9085CA305733}" dt="2025-01-23T14:27:24.622" v="571" actId="1038"/>
          <ac:spMkLst>
            <pc:docMk/>
            <pc:sldMk cId="3797356068" sldId="280"/>
            <ac:spMk id="68" creationId="{03619E36-6BDE-4DCC-14B8-59CC803688BA}"/>
          </ac:spMkLst>
        </pc:spChg>
        <pc:spChg chg="mod topLvl">
          <ac:chgData name="Filippo Acconcia" userId="844af49c-a8a0-47ac-a7dd-14a44b60cd18" providerId="ADAL" clId="{DBAC250E-E223-4B4D-B06E-9085CA305733}" dt="2025-01-23T14:34:21.166" v="765" actId="1037"/>
          <ac:spMkLst>
            <pc:docMk/>
            <pc:sldMk cId="3797356068" sldId="280"/>
            <ac:spMk id="69" creationId="{00A5EB5E-32EB-3FE8-0F0E-1A64F3FFB611}"/>
          </ac:spMkLst>
        </pc:spChg>
        <pc:spChg chg="mod topLvl">
          <ac:chgData name="Filippo Acconcia" userId="844af49c-a8a0-47ac-a7dd-14a44b60cd18" providerId="ADAL" clId="{DBAC250E-E223-4B4D-B06E-9085CA305733}" dt="2025-01-23T14:34:25.412" v="770" actId="1038"/>
          <ac:spMkLst>
            <pc:docMk/>
            <pc:sldMk cId="3797356068" sldId="280"/>
            <ac:spMk id="70" creationId="{79A1C7F3-1228-0FCB-1119-A5D644F342B5}"/>
          </ac:spMkLst>
        </pc:spChg>
        <pc:spChg chg="mod topLvl">
          <ac:chgData name="Filippo Acconcia" userId="844af49c-a8a0-47ac-a7dd-14a44b60cd18" providerId="ADAL" clId="{DBAC250E-E223-4B4D-B06E-9085CA305733}" dt="2025-01-23T14:27:24.622" v="571" actId="1038"/>
          <ac:spMkLst>
            <pc:docMk/>
            <pc:sldMk cId="3797356068" sldId="280"/>
            <ac:spMk id="71" creationId="{B0445EB7-27D6-C50D-5614-EFC6884DF2B9}"/>
          </ac:spMkLst>
        </pc:spChg>
        <pc:spChg chg="mod topLvl">
          <ac:chgData name="Filippo Acconcia" userId="844af49c-a8a0-47ac-a7dd-14a44b60cd18" providerId="ADAL" clId="{DBAC250E-E223-4B4D-B06E-9085CA305733}" dt="2025-01-23T14:34:21.166" v="765" actId="1037"/>
          <ac:spMkLst>
            <pc:docMk/>
            <pc:sldMk cId="3797356068" sldId="280"/>
            <ac:spMk id="72" creationId="{33F2BAD4-D1A5-1B69-E85E-C4BE364FED1E}"/>
          </ac:spMkLst>
        </pc:spChg>
        <pc:spChg chg="mod topLvl">
          <ac:chgData name="Filippo Acconcia" userId="844af49c-a8a0-47ac-a7dd-14a44b60cd18" providerId="ADAL" clId="{DBAC250E-E223-4B4D-B06E-9085CA305733}" dt="2025-01-23T14:34:41.817" v="799" actId="1038"/>
          <ac:spMkLst>
            <pc:docMk/>
            <pc:sldMk cId="3797356068" sldId="280"/>
            <ac:spMk id="73" creationId="{67E54152-F797-E6AF-0188-10885BF33E2C}"/>
          </ac:spMkLst>
        </pc:spChg>
        <pc:spChg chg="mod">
          <ac:chgData name="Filippo Acconcia" userId="844af49c-a8a0-47ac-a7dd-14a44b60cd18" providerId="ADAL" clId="{DBAC250E-E223-4B4D-B06E-9085CA305733}" dt="2025-01-23T14:26:31.123" v="507" actId="165"/>
          <ac:spMkLst>
            <pc:docMk/>
            <pc:sldMk cId="3797356068" sldId="280"/>
            <ac:spMk id="88" creationId="{17B5C0D3-E305-3390-D19C-C7E75FD71BC9}"/>
          </ac:spMkLst>
        </pc:spChg>
        <pc:spChg chg="mod">
          <ac:chgData name="Filippo Acconcia" userId="844af49c-a8a0-47ac-a7dd-14a44b60cd18" providerId="ADAL" clId="{DBAC250E-E223-4B4D-B06E-9085CA305733}" dt="2025-01-23T14:26:37.770" v="509"/>
          <ac:spMkLst>
            <pc:docMk/>
            <pc:sldMk cId="3797356068" sldId="280"/>
            <ac:spMk id="112" creationId="{6FECDC40-345A-C212-8685-2EC9313B4F5F}"/>
          </ac:spMkLst>
        </pc:spChg>
        <pc:spChg chg="mod">
          <ac:chgData name="Filippo Acconcia" userId="844af49c-a8a0-47ac-a7dd-14a44b60cd18" providerId="ADAL" clId="{DBAC250E-E223-4B4D-B06E-9085CA305733}" dt="2025-01-23T14:26:37.770" v="509"/>
          <ac:spMkLst>
            <pc:docMk/>
            <pc:sldMk cId="3797356068" sldId="280"/>
            <ac:spMk id="113" creationId="{63574180-8113-4971-C9A0-6CC7C25D955D}"/>
          </ac:spMkLst>
        </pc:spChg>
        <pc:spChg chg="add mod topLvl">
          <ac:chgData name="Filippo Acconcia" userId="844af49c-a8a0-47ac-a7dd-14a44b60cd18" providerId="ADAL" clId="{DBAC250E-E223-4B4D-B06E-9085CA305733}" dt="2025-01-25T15:35:18.343" v="1406" actId="165"/>
          <ac:spMkLst>
            <pc:docMk/>
            <pc:sldMk cId="3797356068" sldId="280"/>
            <ac:spMk id="145" creationId="{BF3F63D4-D594-C43F-E833-AEE959E660AE}"/>
          </ac:spMkLst>
        </pc:spChg>
        <pc:spChg chg="mod topLvl">
          <ac:chgData name="Filippo Acconcia" userId="844af49c-a8a0-47ac-a7dd-14a44b60cd18" providerId="ADAL" clId="{DBAC250E-E223-4B4D-B06E-9085CA305733}" dt="2025-01-25T15:35:18.343" v="1406" actId="165"/>
          <ac:spMkLst>
            <pc:docMk/>
            <pc:sldMk cId="3797356068" sldId="280"/>
            <ac:spMk id="146" creationId="{D98D754A-1767-02CD-C464-52C6BDF26A11}"/>
          </ac:spMkLst>
        </pc:spChg>
        <pc:spChg chg="mod">
          <ac:chgData name="Filippo Acconcia" userId="844af49c-a8a0-47ac-a7dd-14a44b60cd18" providerId="ADAL" clId="{DBAC250E-E223-4B4D-B06E-9085CA305733}" dt="2025-01-23T14:36:54.393" v="876" actId="164"/>
          <ac:spMkLst>
            <pc:docMk/>
            <pc:sldMk cId="3797356068" sldId="280"/>
            <ac:spMk id="147" creationId="{7D2EDA9F-A9B8-8414-A382-B3DDFCA8C471}"/>
          </ac:spMkLst>
        </pc:spChg>
        <pc:spChg chg="add mod">
          <ac:chgData name="Filippo Acconcia" userId="844af49c-a8a0-47ac-a7dd-14a44b60cd18" providerId="ADAL" clId="{DBAC250E-E223-4B4D-B06E-9085CA305733}" dt="2025-01-23T14:36:54.393" v="876" actId="164"/>
          <ac:spMkLst>
            <pc:docMk/>
            <pc:sldMk cId="3797356068" sldId="280"/>
            <ac:spMk id="148" creationId="{731C408A-A3B1-E58A-3C54-AF332665A43A}"/>
          </ac:spMkLst>
        </pc:spChg>
        <pc:spChg chg="add mod">
          <ac:chgData name="Filippo Acconcia" userId="844af49c-a8a0-47ac-a7dd-14a44b60cd18" providerId="ADAL" clId="{DBAC250E-E223-4B4D-B06E-9085CA305733}" dt="2025-01-23T14:36:54.393" v="876" actId="164"/>
          <ac:spMkLst>
            <pc:docMk/>
            <pc:sldMk cId="3797356068" sldId="280"/>
            <ac:spMk id="149" creationId="{D7EE841F-BC12-0883-FB0C-9B78FC0A55D2}"/>
          </ac:spMkLst>
        </pc:spChg>
        <pc:spChg chg="add mod topLvl">
          <ac:chgData name="Filippo Acconcia" userId="844af49c-a8a0-47ac-a7dd-14a44b60cd18" providerId="ADAL" clId="{DBAC250E-E223-4B4D-B06E-9085CA305733}" dt="2025-01-25T15:35:18.343" v="1406" actId="165"/>
          <ac:spMkLst>
            <pc:docMk/>
            <pc:sldMk cId="3797356068" sldId="280"/>
            <ac:spMk id="150" creationId="{5726BBF7-C5A8-149D-9AEA-44DEFF5C9D53}"/>
          </ac:spMkLst>
        </pc:spChg>
        <pc:spChg chg="add mod topLvl">
          <ac:chgData name="Filippo Acconcia" userId="844af49c-a8a0-47ac-a7dd-14a44b60cd18" providerId="ADAL" clId="{DBAC250E-E223-4B4D-B06E-9085CA305733}" dt="2025-01-25T15:35:18.343" v="1406" actId="165"/>
          <ac:spMkLst>
            <pc:docMk/>
            <pc:sldMk cId="3797356068" sldId="280"/>
            <ac:spMk id="151" creationId="{1CF824BB-CA70-BB97-31A1-09C0CD1FEE1D}"/>
          </ac:spMkLst>
        </pc:spChg>
        <pc:spChg chg="add mod">
          <ac:chgData name="Filippo Acconcia" userId="844af49c-a8a0-47ac-a7dd-14a44b60cd18" providerId="ADAL" clId="{DBAC250E-E223-4B4D-B06E-9085CA305733}" dt="2025-01-23T14:36:54.393" v="876" actId="164"/>
          <ac:spMkLst>
            <pc:docMk/>
            <pc:sldMk cId="3797356068" sldId="280"/>
            <ac:spMk id="152" creationId="{0C8E63A6-5836-2B05-8D51-80FE4A78CC12}"/>
          </ac:spMkLst>
        </pc:spChg>
        <pc:spChg chg="add mod topLvl">
          <ac:chgData name="Filippo Acconcia" userId="844af49c-a8a0-47ac-a7dd-14a44b60cd18" providerId="ADAL" clId="{DBAC250E-E223-4B4D-B06E-9085CA305733}" dt="2025-01-25T15:35:18.343" v="1406" actId="165"/>
          <ac:spMkLst>
            <pc:docMk/>
            <pc:sldMk cId="3797356068" sldId="280"/>
            <ac:spMk id="153" creationId="{DFCF9629-6421-5E2C-6707-3E63C65E30EC}"/>
          </ac:spMkLst>
        </pc:spChg>
        <pc:spChg chg="add mod">
          <ac:chgData name="Filippo Acconcia" userId="844af49c-a8a0-47ac-a7dd-14a44b60cd18" providerId="ADAL" clId="{DBAC250E-E223-4B4D-B06E-9085CA305733}" dt="2025-01-23T14:36:54.393" v="876" actId="164"/>
          <ac:spMkLst>
            <pc:docMk/>
            <pc:sldMk cId="3797356068" sldId="280"/>
            <ac:spMk id="154" creationId="{850E65EC-9679-71FA-3247-F9D52C013F7F}"/>
          </ac:spMkLst>
        </pc:spChg>
        <pc:spChg chg="mod topLvl">
          <ac:chgData name="Filippo Acconcia" userId="844af49c-a8a0-47ac-a7dd-14a44b60cd18" providerId="ADAL" clId="{DBAC250E-E223-4B4D-B06E-9085CA305733}" dt="2025-01-25T15:35:18.343" v="1406" actId="165"/>
          <ac:spMkLst>
            <pc:docMk/>
            <pc:sldMk cId="3797356068" sldId="280"/>
            <ac:spMk id="155" creationId="{7C3C2A53-EA96-917E-320E-94807E903BB1}"/>
          </ac:spMkLst>
        </pc:spChg>
        <pc:spChg chg="mod topLvl">
          <ac:chgData name="Filippo Acconcia" userId="844af49c-a8a0-47ac-a7dd-14a44b60cd18" providerId="ADAL" clId="{DBAC250E-E223-4B4D-B06E-9085CA305733}" dt="2025-01-25T15:35:18.343" v="1406" actId="165"/>
          <ac:spMkLst>
            <pc:docMk/>
            <pc:sldMk cId="3797356068" sldId="280"/>
            <ac:spMk id="156" creationId="{2DE06DE1-3145-BE83-0BCC-79CEA612BCF3}"/>
          </ac:spMkLst>
        </pc:spChg>
        <pc:spChg chg="mod">
          <ac:chgData name="Filippo Acconcia" userId="844af49c-a8a0-47ac-a7dd-14a44b60cd18" providerId="ADAL" clId="{DBAC250E-E223-4B4D-B06E-9085CA305733}" dt="2025-01-25T15:35:18.343" v="1406" actId="165"/>
          <ac:spMkLst>
            <pc:docMk/>
            <pc:sldMk cId="3797356068" sldId="280"/>
            <ac:spMk id="164" creationId="{EA33EF76-9A4C-96EC-1504-581850DDDDE6}"/>
          </ac:spMkLst>
        </pc:spChg>
        <pc:spChg chg="mod">
          <ac:chgData name="Filippo Acconcia" userId="844af49c-a8a0-47ac-a7dd-14a44b60cd18" providerId="ADAL" clId="{DBAC250E-E223-4B4D-B06E-9085CA305733}" dt="2025-01-25T15:35:18.343" v="1406" actId="165"/>
          <ac:spMkLst>
            <pc:docMk/>
            <pc:sldMk cId="3797356068" sldId="280"/>
            <ac:spMk id="168" creationId="{43F31A4D-DB19-3A63-4995-58F9479B0AC2}"/>
          </ac:spMkLst>
        </pc:spChg>
        <pc:spChg chg="mod">
          <ac:chgData name="Filippo Acconcia" userId="844af49c-a8a0-47ac-a7dd-14a44b60cd18" providerId="ADAL" clId="{DBAC250E-E223-4B4D-B06E-9085CA305733}" dt="2025-01-25T15:35:18.343" v="1406" actId="165"/>
          <ac:spMkLst>
            <pc:docMk/>
            <pc:sldMk cId="3797356068" sldId="280"/>
            <ac:spMk id="169" creationId="{07E8EAA3-C49F-241F-68F3-9C83EAA38DE4}"/>
          </ac:spMkLst>
        </pc:spChg>
        <pc:spChg chg="mod topLvl">
          <ac:chgData name="Filippo Acconcia" userId="844af49c-a8a0-47ac-a7dd-14a44b60cd18" providerId="ADAL" clId="{DBAC250E-E223-4B4D-B06E-9085CA305733}" dt="2025-01-23T14:43:14.975" v="995" actId="164"/>
          <ac:spMkLst>
            <pc:docMk/>
            <pc:sldMk cId="3797356068" sldId="280"/>
            <ac:spMk id="177" creationId="{F0818237-77FB-671E-EC96-31170C8439E5}"/>
          </ac:spMkLst>
        </pc:spChg>
        <pc:spChg chg="mod topLvl">
          <ac:chgData name="Filippo Acconcia" userId="844af49c-a8a0-47ac-a7dd-14a44b60cd18" providerId="ADAL" clId="{DBAC250E-E223-4B4D-B06E-9085CA305733}" dt="2025-01-23T14:43:14.975" v="995" actId="164"/>
          <ac:spMkLst>
            <pc:docMk/>
            <pc:sldMk cId="3797356068" sldId="280"/>
            <ac:spMk id="178" creationId="{C22828A3-42DB-D6E2-0DA2-B9270D0113C2}"/>
          </ac:spMkLst>
        </pc:spChg>
        <pc:spChg chg="mod">
          <ac:chgData name="Filippo Acconcia" userId="844af49c-a8a0-47ac-a7dd-14a44b60cd18" providerId="ADAL" clId="{DBAC250E-E223-4B4D-B06E-9085CA305733}" dt="2025-01-23T14:43:14.975" v="995" actId="164"/>
          <ac:spMkLst>
            <pc:docMk/>
            <pc:sldMk cId="3797356068" sldId="280"/>
            <ac:spMk id="179" creationId="{815F0AC4-A6D6-9E68-8589-144C53808F84}"/>
          </ac:spMkLst>
        </pc:spChg>
        <pc:spChg chg="mod">
          <ac:chgData name="Filippo Acconcia" userId="844af49c-a8a0-47ac-a7dd-14a44b60cd18" providerId="ADAL" clId="{DBAC250E-E223-4B4D-B06E-9085CA305733}" dt="2025-01-23T14:43:14.975" v="995" actId="164"/>
          <ac:spMkLst>
            <pc:docMk/>
            <pc:sldMk cId="3797356068" sldId="280"/>
            <ac:spMk id="180" creationId="{F947AEC4-64F2-236A-7581-EDE6D14E5232}"/>
          </ac:spMkLst>
        </pc:spChg>
        <pc:spChg chg="mod">
          <ac:chgData name="Filippo Acconcia" userId="844af49c-a8a0-47ac-a7dd-14a44b60cd18" providerId="ADAL" clId="{DBAC250E-E223-4B4D-B06E-9085CA305733}" dt="2025-01-23T14:43:14.975" v="995" actId="164"/>
          <ac:spMkLst>
            <pc:docMk/>
            <pc:sldMk cId="3797356068" sldId="280"/>
            <ac:spMk id="181" creationId="{7B458DE3-1DF1-1066-783D-5D5EE0EA25E4}"/>
          </ac:spMkLst>
        </pc:spChg>
        <pc:spChg chg="mod topLvl">
          <ac:chgData name="Filippo Acconcia" userId="844af49c-a8a0-47ac-a7dd-14a44b60cd18" providerId="ADAL" clId="{DBAC250E-E223-4B4D-B06E-9085CA305733}" dt="2025-01-23T14:43:14.975" v="995" actId="164"/>
          <ac:spMkLst>
            <pc:docMk/>
            <pc:sldMk cId="3797356068" sldId="280"/>
            <ac:spMk id="182" creationId="{45DD37F0-B0DC-0BF3-473E-ABC905A4521C}"/>
          </ac:spMkLst>
        </pc:spChg>
        <pc:spChg chg="mod">
          <ac:chgData name="Filippo Acconcia" userId="844af49c-a8a0-47ac-a7dd-14a44b60cd18" providerId="ADAL" clId="{DBAC250E-E223-4B4D-B06E-9085CA305733}" dt="2025-01-23T14:43:14.975" v="995" actId="164"/>
          <ac:spMkLst>
            <pc:docMk/>
            <pc:sldMk cId="3797356068" sldId="280"/>
            <ac:spMk id="183" creationId="{89A68B66-EB6F-39CA-E9E6-251003045E6E}"/>
          </ac:spMkLst>
        </pc:spChg>
        <pc:spChg chg="mod topLvl">
          <ac:chgData name="Filippo Acconcia" userId="844af49c-a8a0-47ac-a7dd-14a44b60cd18" providerId="ADAL" clId="{DBAC250E-E223-4B4D-B06E-9085CA305733}" dt="2025-01-23T14:43:10.497" v="994" actId="1035"/>
          <ac:spMkLst>
            <pc:docMk/>
            <pc:sldMk cId="3797356068" sldId="280"/>
            <ac:spMk id="184" creationId="{06ADE7E1-8ADA-3C16-059A-55FD4121CC5D}"/>
          </ac:spMkLst>
        </pc:spChg>
        <pc:spChg chg="mod">
          <ac:chgData name="Filippo Acconcia" userId="844af49c-a8a0-47ac-a7dd-14a44b60cd18" providerId="ADAL" clId="{DBAC250E-E223-4B4D-B06E-9085CA305733}" dt="2025-01-23T14:43:14.975" v="995" actId="164"/>
          <ac:spMkLst>
            <pc:docMk/>
            <pc:sldMk cId="3797356068" sldId="280"/>
            <ac:spMk id="185" creationId="{750EC30E-0D1E-67C1-6DA4-013F47AACF12}"/>
          </ac:spMkLst>
        </pc:spChg>
        <pc:spChg chg="mod topLvl">
          <ac:chgData name="Filippo Acconcia" userId="844af49c-a8a0-47ac-a7dd-14a44b60cd18" providerId="ADAL" clId="{DBAC250E-E223-4B4D-B06E-9085CA305733}" dt="2025-01-23T14:43:14.975" v="995" actId="164"/>
          <ac:spMkLst>
            <pc:docMk/>
            <pc:sldMk cId="3797356068" sldId="280"/>
            <ac:spMk id="186" creationId="{4CBF564E-D3EF-10B5-4D56-D0AC6741A810}"/>
          </ac:spMkLst>
        </pc:spChg>
        <pc:spChg chg="mod topLvl">
          <ac:chgData name="Filippo Acconcia" userId="844af49c-a8a0-47ac-a7dd-14a44b60cd18" providerId="ADAL" clId="{DBAC250E-E223-4B4D-B06E-9085CA305733}" dt="2025-01-23T14:43:14.975" v="995" actId="164"/>
          <ac:spMkLst>
            <pc:docMk/>
            <pc:sldMk cId="3797356068" sldId="280"/>
            <ac:spMk id="187" creationId="{7414B7AF-C8D6-E8DF-0434-EB4F7359734C}"/>
          </ac:spMkLst>
        </pc:spChg>
        <pc:spChg chg="mod topLvl">
          <ac:chgData name="Filippo Acconcia" userId="844af49c-a8a0-47ac-a7dd-14a44b60cd18" providerId="ADAL" clId="{DBAC250E-E223-4B4D-B06E-9085CA305733}" dt="2025-01-23T14:43:10.497" v="994" actId="1035"/>
          <ac:spMkLst>
            <pc:docMk/>
            <pc:sldMk cId="3797356068" sldId="280"/>
            <ac:spMk id="188" creationId="{3E0F12D3-D4E8-1DB8-5C5B-E566ACB8B304}"/>
          </ac:spMkLst>
        </pc:spChg>
        <pc:spChg chg="mod">
          <ac:chgData name="Filippo Acconcia" userId="844af49c-a8a0-47ac-a7dd-14a44b60cd18" providerId="ADAL" clId="{DBAC250E-E223-4B4D-B06E-9085CA305733}" dt="2025-01-23T14:37:13.682" v="882" actId="165"/>
          <ac:spMkLst>
            <pc:docMk/>
            <pc:sldMk cId="3797356068" sldId="280"/>
            <ac:spMk id="198" creationId="{FD265989-5F16-FBBD-137E-E64DD5C9A75E}"/>
          </ac:spMkLst>
        </pc:spChg>
        <pc:spChg chg="mod">
          <ac:chgData name="Filippo Acconcia" userId="844af49c-a8a0-47ac-a7dd-14a44b60cd18" providerId="ADAL" clId="{DBAC250E-E223-4B4D-B06E-9085CA305733}" dt="2025-01-23T14:37:13.682" v="882" actId="165"/>
          <ac:spMkLst>
            <pc:docMk/>
            <pc:sldMk cId="3797356068" sldId="280"/>
            <ac:spMk id="199" creationId="{C8CB08FA-F2FF-1055-872B-7FD4B2196DDD}"/>
          </ac:spMkLst>
        </pc:spChg>
        <pc:spChg chg="mod">
          <ac:chgData name="Filippo Acconcia" userId="844af49c-a8a0-47ac-a7dd-14a44b60cd18" providerId="ADAL" clId="{DBAC250E-E223-4B4D-B06E-9085CA305733}" dt="2025-01-23T14:37:13.682" v="882" actId="165"/>
          <ac:spMkLst>
            <pc:docMk/>
            <pc:sldMk cId="3797356068" sldId="280"/>
            <ac:spMk id="201" creationId="{BA542E3B-5050-7853-BDAC-98C11F8033A7}"/>
          </ac:spMkLst>
        </pc:spChg>
        <pc:grpChg chg="mod">
          <ac:chgData name="Filippo Acconcia" userId="844af49c-a8a0-47ac-a7dd-14a44b60cd18" providerId="ADAL" clId="{DBAC250E-E223-4B4D-B06E-9085CA305733}" dt="2025-01-23T14:33:56.788" v="720" actId="1038"/>
          <ac:grpSpMkLst>
            <pc:docMk/>
            <pc:sldMk cId="3797356068" sldId="280"/>
            <ac:grpSpMk id="83" creationId="{8A535C02-18FA-BA40-05B8-D59BBDCC353D}"/>
          </ac:grpSpMkLst>
        </pc:grpChg>
        <pc:grpChg chg="mod">
          <ac:chgData name="Filippo Acconcia" userId="844af49c-a8a0-47ac-a7dd-14a44b60cd18" providerId="ADAL" clId="{DBAC250E-E223-4B4D-B06E-9085CA305733}" dt="2025-01-23T14:34:01.792" v="724" actId="1035"/>
          <ac:grpSpMkLst>
            <pc:docMk/>
            <pc:sldMk cId="3797356068" sldId="280"/>
            <ac:grpSpMk id="84" creationId="{7496648A-565A-B569-7D30-28642B815920}"/>
          </ac:grpSpMkLst>
        </pc:grpChg>
        <pc:grpChg chg="add mod">
          <ac:chgData name="Filippo Acconcia" userId="844af49c-a8a0-47ac-a7dd-14a44b60cd18" providerId="ADAL" clId="{DBAC250E-E223-4B4D-B06E-9085CA305733}" dt="2025-01-23T14:33:56.788" v="720" actId="1038"/>
          <ac:grpSpMkLst>
            <pc:docMk/>
            <pc:sldMk cId="3797356068" sldId="280"/>
            <ac:grpSpMk id="109" creationId="{CCE0EEDE-8EEA-1652-865E-812595ECDD52}"/>
          </ac:grpSpMkLst>
        </pc:grpChg>
        <pc:grpChg chg="mod">
          <ac:chgData name="Filippo Acconcia" userId="844af49c-a8a0-47ac-a7dd-14a44b60cd18" providerId="ADAL" clId="{DBAC250E-E223-4B4D-B06E-9085CA305733}" dt="2025-01-23T14:36:44.498" v="868" actId="1035"/>
          <ac:grpSpMkLst>
            <pc:docMk/>
            <pc:sldMk cId="3797356068" sldId="280"/>
            <ac:grpSpMk id="157" creationId="{2870BBA8-5D40-4111-4996-D54F1D682933}"/>
          </ac:grpSpMkLst>
        </pc:grpChg>
        <pc:grpChg chg="mod">
          <ac:chgData name="Filippo Acconcia" userId="844af49c-a8a0-47ac-a7dd-14a44b60cd18" providerId="ADAL" clId="{DBAC250E-E223-4B4D-B06E-9085CA305733}" dt="2025-01-23T14:35:57.211" v="808" actId="553"/>
          <ac:grpSpMkLst>
            <pc:docMk/>
            <pc:sldMk cId="3797356068" sldId="280"/>
            <ac:grpSpMk id="160" creationId="{5254C45D-ECE9-E5B2-18F6-DCE7EED789EC}"/>
          </ac:grpSpMkLst>
        </pc:grpChg>
        <pc:grpChg chg="mod">
          <ac:chgData name="Filippo Acconcia" userId="844af49c-a8a0-47ac-a7dd-14a44b60cd18" providerId="ADAL" clId="{DBAC250E-E223-4B4D-B06E-9085CA305733}" dt="2025-01-23T14:36:44.498" v="868" actId="1035"/>
          <ac:grpSpMkLst>
            <pc:docMk/>
            <pc:sldMk cId="3797356068" sldId="280"/>
            <ac:grpSpMk id="165" creationId="{F1FAE9F5-88BE-D540-E131-34FF5FFE3922}"/>
          </ac:grpSpMkLst>
        </pc:grpChg>
        <pc:picChg chg="mod">
          <ac:chgData name="Filippo Acconcia" userId="844af49c-a8a0-47ac-a7dd-14a44b60cd18" providerId="ADAL" clId="{DBAC250E-E223-4B4D-B06E-9085CA305733}" dt="2025-01-23T14:33:50.900" v="711" actId="1037"/>
          <ac:picMkLst>
            <pc:docMk/>
            <pc:sldMk cId="3797356068" sldId="280"/>
            <ac:picMk id="37" creationId="{742AC67E-E6AC-03C1-5D6E-9CB3E0432D07}"/>
          </ac:picMkLst>
        </pc:picChg>
        <pc:picChg chg="mod">
          <ac:chgData name="Filippo Acconcia" userId="844af49c-a8a0-47ac-a7dd-14a44b60cd18" providerId="ADAL" clId="{DBAC250E-E223-4B4D-B06E-9085CA305733}" dt="2025-01-23T14:33:50.900" v="711" actId="1037"/>
          <ac:picMkLst>
            <pc:docMk/>
            <pc:sldMk cId="3797356068" sldId="280"/>
            <ac:picMk id="38" creationId="{B2BDD0A7-FDC6-292E-9DC3-0A9E22509F6C}"/>
          </ac:picMkLst>
        </pc:picChg>
        <pc:picChg chg="mod ord">
          <ac:chgData name="Filippo Acconcia" userId="844af49c-a8a0-47ac-a7dd-14a44b60cd18" providerId="ADAL" clId="{DBAC250E-E223-4B4D-B06E-9085CA305733}" dt="2025-01-23T14:33:50.900" v="711" actId="1037"/>
          <ac:picMkLst>
            <pc:docMk/>
            <pc:sldMk cId="3797356068" sldId="280"/>
            <ac:picMk id="39" creationId="{1CC9A683-9CC7-7F10-785E-F62BF04EC29A}"/>
          </ac:picMkLst>
        </pc:picChg>
        <pc:picChg chg="mod">
          <ac:chgData name="Filippo Acconcia" userId="844af49c-a8a0-47ac-a7dd-14a44b60cd18" providerId="ADAL" clId="{DBAC250E-E223-4B4D-B06E-9085CA305733}" dt="2025-01-23T14:36:44.498" v="868" actId="1035"/>
          <ac:picMkLst>
            <pc:docMk/>
            <pc:sldMk cId="3797356068" sldId="280"/>
            <ac:picMk id="142" creationId="{BE359FE3-3378-1EBA-9635-6F4B6AC0632F}"/>
          </ac:picMkLst>
        </pc:picChg>
        <pc:picChg chg="mod ord">
          <ac:chgData name="Filippo Acconcia" userId="844af49c-a8a0-47ac-a7dd-14a44b60cd18" providerId="ADAL" clId="{DBAC250E-E223-4B4D-B06E-9085CA305733}" dt="2025-01-23T14:36:09.547" v="821" actId="167"/>
          <ac:picMkLst>
            <pc:docMk/>
            <pc:sldMk cId="3797356068" sldId="280"/>
            <ac:picMk id="170" creationId="{CED216A1-F380-A6B3-A6B1-2B2E9031988A}"/>
          </ac:picMkLst>
        </pc:picChg>
        <pc:picChg chg="mod ord">
          <ac:chgData name="Filippo Acconcia" userId="844af49c-a8a0-47ac-a7dd-14a44b60cd18" providerId="ADAL" clId="{DBAC250E-E223-4B4D-B06E-9085CA305733}" dt="2025-01-23T14:36:44.498" v="868" actId="1035"/>
          <ac:picMkLst>
            <pc:docMk/>
            <pc:sldMk cId="3797356068" sldId="280"/>
            <ac:picMk id="171" creationId="{90E225A4-C71D-B0E1-CB2F-6801A63B74B4}"/>
          </ac:picMkLst>
        </pc:picChg>
        <pc:picChg chg="mod ord">
          <ac:chgData name="Filippo Acconcia" userId="844af49c-a8a0-47ac-a7dd-14a44b60cd18" providerId="ADAL" clId="{DBAC250E-E223-4B4D-B06E-9085CA305733}" dt="2025-01-23T14:42:59.611" v="972" actId="1036"/>
          <ac:picMkLst>
            <pc:docMk/>
            <pc:sldMk cId="3797356068" sldId="280"/>
            <ac:picMk id="202" creationId="{42B193B1-6811-94D6-045E-0A18F655FCE9}"/>
          </ac:picMkLst>
        </pc:picChg>
        <pc:picChg chg="mod ord">
          <ac:chgData name="Filippo Acconcia" userId="844af49c-a8a0-47ac-a7dd-14a44b60cd18" providerId="ADAL" clId="{DBAC250E-E223-4B4D-B06E-9085CA305733}" dt="2025-01-23T14:42:40.466" v="943" actId="167"/>
          <ac:picMkLst>
            <pc:docMk/>
            <pc:sldMk cId="3797356068" sldId="280"/>
            <ac:picMk id="203" creationId="{55CA10E8-35E8-257C-7583-BBCE53A91853}"/>
          </ac:picMkLst>
        </pc:picChg>
        <pc:picChg chg="mod ord">
          <ac:chgData name="Filippo Acconcia" userId="844af49c-a8a0-47ac-a7dd-14a44b60cd18" providerId="ADAL" clId="{DBAC250E-E223-4B4D-B06E-9085CA305733}" dt="2025-01-23T14:42:23.872" v="920" actId="167"/>
          <ac:picMkLst>
            <pc:docMk/>
            <pc:sldMk cId="3797356068" sldId="280"/>
            <ac:picMk id="204" creationId="{64A72AFF-4319-C8CE-1770-980052DC6612}"/>
          </ac:picMkLst>
        </pc:picChg>
        <pc:cxnChg chg="mod">
          <ac:chgData name="Filippo Acconcia" userId="844af49c-a8a0-47ac-a7dd-14a44b60cd18" providerId="ADAL" clId="{DBAC250E-E223-4B4D-B06E-9085CA305733}" dt="2025-01-23T14:26:37.770" v="509"/>
          <ac:cxnSpMkLst>
            <pc:docMk/>
            <pc:sldMk cId="3797356068" sldId="280"/>
            <ac:cxnSpMk id="110" creationId="{5D4A059C-B006-3E71-7BA7-A73A90EA92CC}"/>
          </ac:cxnSpMkLst>
        </pc:cxnChg>
        <pc:cxnChg chg="mod">
          <ac:chgData name="Filippo Acconcia" userId="844af49c-a8a0-47ac-a7dd-14a44b60cd18" providerId="ADAL" clId="{DBAC250E-E223-4B4D-B06E-9085CA305733}" dt="2025-01-23T14:26:37.770" v="509"/>
          <ac:cxnSpMkLst>
            <pc:docMk/>
            <pc:sldMk cId="3797356068" sldId="280"/>
            <ac:cxnSpMk id="111" creationId="{40930B0E-F65D-89BE-680D-49C4699992C6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3021E025-0A0C-48B1-8E0F-284826AC1F7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AD1D041-419B-4C71-976A-1EB4D9DD3D2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616DD4C-8BBB-49EC-A3AB-1185B6705009}" type="datetimeFigureOut">
              <a:rPr lang="it-IT"/>
              <a:pPr>
                <a:defRPr/>
              </a:pPr>
              <a:t>21/03/2025</a:t>
            </a:fld>
            <a:endParaRPr lang="it-IT"/>
          </a:p>
        </p:txBody>
      </p:sp>
      <p:sp>
        <p:nvSpPr>
          <p:cNvPr id="4" name="Segnaposto immagine diapositiva 3">
            <a:extLst>
              <a:ext uri="{FF2B5EF4-FFF2-40B4-BE49-F238E27FC236}">
                <a16:creationId xmlns:a16="http://schemas.microsoft.com/office/drawing/2014/main" id="{181F25FA-92D7-42AA-9C47-5338B3E177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241425"/>
            <a:ext cx="25114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>
            <a:extLst>
              <a:ext uri="{FF2B5EF4-FFF2-40B4-BE49-F238E27FC236}">
                <a16:creationId xmlns:a16="http://schemas.microsoft.com/office/drawing/2014/main" id="{D253DCF8-DC00-4CCA-9F21-635E20B52A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/>
              <a:t>Fare clic per modificare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C663B98-C022-4041-A89C-ADAC415DE94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3C8DE6C-8A0F-4705-92AC-76234166F3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FE68639-4BBA-40F2-9C3B-4084CA34D622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E68639-4BBA-40F2-9C3B-4084CA34D622}" type="slidenum">
              <a:rPr lang="it-IT" altLang="en-US" smtClean="0"/>
              <a:pPr>
                <a:defRPr/>
              </a:pPr>
              <a:t>2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3021426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9514660-86CD-45DB-AE8B-5936BAE4F4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561FFAD-9379-43FC-8B78-5BE4691C31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65D37CF-48F9-4387-BE7B-8D8E8E5157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05632C-C3F3-40E4-891C-4DC6F92A814C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349588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29C7EE-9B73-4F54-BBF8-C0FCDADCAC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A952E95-410A-48E8-896C-C93ADE225E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F7DBB3-CC8C-4E74-B25F-23BEC850F3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227B1C-6EA9-4CD5-B734-4F445F381245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2848185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0F3FD4-97DC-4B24-868F-4403FB4296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3B1F413-F51B-456A-9C65-206961954B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A4CF9C0-DB95-4226-BB0B-D9E351636C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725DB-3DF0-4651-B7BB-BBA5C8B96229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1175608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CD04F2-D219-4F1C-80F6-C60A38DE0A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2A8EBF-9C18-45C9-898C-BB9C6F4980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1DDE6E-7044-4DEF-B417-ED24CFE1E5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D94E8F-0893-4B89-A039-83D6207FA328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3548474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D52F4CB-6E78-4124-A8BC-4B727BA671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93D6CB8-A271-4419-99EF-111E8414FE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365CF9C-13E7-4EF5-993B-DDEE96F4D6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7DC509-43C6-42C8-8B00-7FC1D3BBAAF1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2070500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549663A-ED8E-47D3-9994-4EEFB2A162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D9171D5-9A3F-4700-B673-A340A1ED03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9091EDA-4D73-4D4F-8B8A-73230ADDA9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21F5FC-7CD5-4C74-B005-AC914435E9B5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1870331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A164BC1-5526-41A8-9B70-6F5D8D2731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0EE2281-3A74-4E0E-8AD9-6CBA9BB615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4654261-B3DA-4AC5-8612-2C8A45C3BA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8DBB4F-6C17-46DF-AC1F-34A58AE0D79A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509790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17F993-B2FD-4B42-976B-BB9A6B7814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90F29C-94BE-4CA0-BADF-B3FB5A11C5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7BD6B2-B19A-4C8A-AEDF-75A67352B3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2D5634-6A9B-4AD9-9E89-39A494A56E90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1716180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507C6C-8193-43E9-B046-32D9A06F73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9996A1-173E-42B1-9422-1D0A6CE95D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B81C91-7131-46FE-B01D-F4B79EE15A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A1B89-A8B4-44B5-B159-1D3CD701084F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646633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946567F-0E2E-4B5C-958A-3D53B58335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E5FFC9-0B25-4466-9999-63B2147765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EF991A3-A697-4C39-A6E6-8354B3B3FE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94CCE1-A803-48EA-BFEE-3D7A5711F6E5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693924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E9F3A0E-DFA2-414F-AACC-C757146D01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9F83E6D-FD47-4333-9BB4-C2B2D047A1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9936280-C49D-4499-9FFE-C0454B0286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FE9A32-FE2A-4B66-8D75-A677DFC6383A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2715064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A8808E6-C826-4A67-94F4-C5574BC771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73F13FC-927E-4931-9B85-E5FB1205E7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en-US"/>
              <a:t>Click to edit Master text styles</a:t>
            </a:r>
          </a:p>
          <a:p>
            <a:pPr lvl="1"/>
            <a:r>
              <a:rPr lang="it-IT" altLang="en-US"/>
              <a:t>Second level</a:t>
            </a:r>
          </a:p>
          <a:p>
            <a:pPr lvl="2"/>
            <a:r>
              <a:rPr lang="it-IT" altLang="en-US"/>
              <a:t>Third level</a:t>
            </a:r>
          </a:p>
          <a:p>
            <a:pPr lvl="3"/>
            <a:r>
              <a:rPr lang="it-IT" altLang="en-US"/>
              <a:t>Fourth level</a:t>
            </a:r>
          </a:p>
          <a:p>
            <a:pPr lvl="4"/>
            <a:r>
              <a:rPr lang="it-IT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5DCBBBD-636D-4787-976F-47E1021DA95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B981123-E30F-4283-BC00-9D52238C889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13F572F-7760-4F0B-A0FC-0581F94A277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FE7A969-CF52-4352-B69C-73B19C67AF77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E1FA8740-4747-346C-A982-F6DAE9289961}"/>
              </a:ext>
            </a:extLst>
          </p:cNvPr>
          <p:cNvSpPr txBox="1"/>
          <p:nvPr/>
        </p:nvSpPr>
        <p:spPr>
          <a:xfrm>
            <a:off x="2887826" y="-48128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Figure 1E</a:t>
            </a:r>
          </a:p>
        </p:txBody>
      </p:sp>
      <p:grpSp>
        <p:nvGrpSpPr>
          <p:cNvPr id="89" name="Gruppo 88">
            <a:extLst>
              <a:ext uri="{FF2B5EF4-FFF2-40B4-BE49-F238E27FC236}">
                <a16:creationId xmlns:a16="http://schemas.microsoft.com/office/drawing/2014/main" id="{5C633EE6-B06F-164A-ABE0-F36507989579}"/>
              </a:ext>
            </a:extLst>
          </p:cNvPr>
          <p:cNvGrpSpPr/>
          <p:nvPr/>
        </p:nvGrpSpPr>
        <p:grpSpPr>
          <a:xfrm>
            <a:off x="551511" y="625473"/>
            <a:ext cx="5754978" cy="4608704"/>
            <a:chOff x="374941" y="454023"/>
            <a:chExt cx="5754978" cy="4608704"/>
          </a:xfrm>
        </p:grpSpPr>
        <p:pic>
          <p:nvPicPr>
            <p:cNvPr id="37" name="Immagine 36">
              <a:extLst>
                <a:ext uri="{FF2B5EF4-FFF2-40B4-BE49-F238E27FC236}">
                  <a16:creationId xmlns:a16="http://schemas.microsoft.com/office/drawing/2014/main" id="{DD9CD7B1-F09B-0A68-1152-E8B716331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80495" y="768453"/>
              <a:ext cx="3600000" cy="625368"/>
            </a:xfrm>
            <a:prstGeom prst="rect">
              <a:avLst/>
            </a:prstGeom>
          </p:spPr>
        </p:pic>
        <p:pic>
          <p:nvPicPr>
            <p:cNvPr id="38" name="Immagine 37">
              <a:extLst>
                <a:ext uri="{FF2B5EF4-FFF2-40B4-BE49-F238E27FC236}">
                  <a16:creationId xmlns:a16="http://schemas.microsoft.com/office/drawing/2014/main" id="{4E74163F-8255-7BEC-5C01-D0B02B5734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0495" y="1266374"/>
              <a:ext cx="3600000" cy="499105"/>
            </a:xfrm>
            <a:prstGeom prst="rect">
              <a:avLst/>
            </a:prstGeom>
          </p:spPr>
        </p:pic>
        <p:pic>
          <p:nvPicPr>
            <p:cNvPr id="39" name="Immagine 38">
              <a:extLst>
                <a:ext uri="{FF2B5EF4-FFF2-40B4-BE49-F238E27FC236}">
                  <a16:creationId xmlns:a16="http://schemas.microsoft.com/office/drawing/2014/main" id="{EE1803C6-9D29-CDEB-99B0-BB991A841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80495" y="1887534"/>
              <a:ext cx="3600000" cy="849214"/>
            </a:xfrm>
            <a:prstGeom prst="rect">
              <a:avLst/>
            </a:prstGeom>
          </p:spPr>
        </p:pic>
        <p:pic>
          <p:nvPicPr>
            <p:cNvPr id="40" name="Immagine 39">
              <a:extLst>
                <a:ext uri="{FF2B5EF4-FFF2-40B4-BE49-F238E27FC236}">
                  <a16:creationId xmlns:a16="http://schemas.microsoft.com/office/drawing/2014/main" id="{998043BF-F09A-2238-8F19-1B99BF4E4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80495" y="2816927"/>
              <a:ext cx="3600000" cy="569473"/>
            </a:xfrm>
            <a:prstGeom prst="rect">
              <a:avLst/>
            </a:prstGeom>
          </p:spPr>
        </p:pic>
        <p:pic>
          <p:nvPicPr>
            <p:cNvPr id="41" name="Immagine 40">
              <a:extLst>
                <a:ext uri="{FF2B5EF4-FFF2-40B4-BE49-F238E27FC236}">
                  <a16:creationId xmlns:a16="http://schemas.microsoft.com/office/drawing/2014/main" id="{C8277D0E-EF88-497B-E7A1-9AD4EE6F0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80495" y="3514780"/>
              <a:ext cx="3600000" cy="924461"/>
            </a:xfrm>
            <a:prstGeom prst="rect">
              <a:avLst/>
            </a:prstGeom>
          </p:spPr>
        </p:pic>
        <p:pic>
          <p:nvPicPr>
            <p:cNvPr id="42" name="Immagine 41">
              <a:extLst>
                <a:ext uri="{FF2B5EF4-FFF2-40B4-BE49-F238E27FC236}">
                  <a16:creationId xmlns:a16="http://schemas.microsoft.com/office/drawing/2014/main" id="{70C1FD2A-5C60-CD5B-AC1A-25D9C2E836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80495" y="4496818"/>
              <a:ext cx="3600000" cy="565909"/>
            </a:xfrm>
            <a:prstGeom prst="rect">
              <a:avLst/>
            </a:prstGeom>
          </p:spPr>
        </p:pic>
        <p:sp>
          <p:nvSpPr>
            <p:cNvPr id="46" name="CasellaDiTesto 45">
              <a:extLst>
                <a:ext uri="{FF2B5EF4-FFF2-40B4-BE49-F238E27FC236}">
                  <a16:creationId xmlns:a16="http://schemas.microsoft.com/office/drawing/2014/main" id="{C537200E-94C2-1976-108C-AEE750B4FFC4}"/>
                </a:ext>
              </a:extLst>
            </p:cNvPr>
            <p:cNvSpPr txBox="1"/>
            <p:nvPr/>
          </p:nvSpPr>
          <p:spPr>
            <a:xfrm>
              <a:off x="1386555" y="707547"/>
              <a:ext cx="2311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</a:t>
              </a:r>
            </a:p>
          </p:txBody>
        </p:sp>
        <p:sp>
          <p:nvSpPr>
            <p:cNvPr id="47" name="CasellaDiTesto 46">
              <a:extLst>
                <a:ext uri="{FF2B5EF4-FFF2-40B4-BE49-F238E27FC236}">
                  <a16:creationId xmlns:a16="http://schemas.microsoft.com/office/drawing/2014/main" id="{652D5614-5FB8-26FD-547B-2AEB01231DE2}"/>
                </a:ext>
              </a:extLst>
            </p:cNvPr>
            <p:cNvSpPr txBox="1"/>
            <p:nvPr/>
          </p:nvSpPr>
          <p:spPr>
            <a:xfrm>
              <a:off x="1604123" y="707547"/>
              <a:ext cx="3882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-14</a:t>
              </a:r>
            </a:p>
          </p:txBody>
        </p:sp>
        <p:sp>
          <p:nvSpPr>
            <p:cNvPr id="48" name="CasellaDiTesto 47">
              <a:extLst>
                <a:ext uri="{FF2B5EF4-FFF2-40B4-BE49-F238E27FC236}">
                  <a16:creationId xmlns:a16="http://schemas.microsoft.com/office/drawing/2014/main" id="{DBA63C1E-780F-2D32-952B-67144D3ABCB8}"/>
                </a:ext>
              </a:extLst>
            </p:cNvPr>
            <p:cNvSpPr txBox="1"/>
            <p:nvPr/>
          </p:nvSpPr>
          <p:spPr>
            <a:xfrm>
              <a:off x="1891836" y="707547"/>
              <a:ext cx="3882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-13</a:t>
              </a:r>
            </a:p>
          </p:txBody>
        </p:sp>
        <p:sp>
          <p:nvSpPr>
            <p:cNvPr id="49" name="CasellaDiTesto 48">
              <a:extLst>
                <a:ext uri="{FF2B5EF4-FFF2-40B4-BE49-F238E27FC236}">
                  <a16:creationId xmlns:a16="http://schemas.microsoft.com/office/drawing/2014/main" id="{F415357B-59F7-3545-B6FE-0B87FC2CFAA8}"/>
                </a:ext>
              </a:extLst>
            </p:cNvPr>
            <p:cNvSpPr txBox="1"/>
            <p:nvPr/>
          </p:nvSpPr>
          <p:spPr>
            <a:xfrm>
              <a:off x="2180313" y="707547"/>
              <a:ext cx="3882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-12</a:t>
              </a:r>
            </a:p>
          </p:txBody>
        </p:sp>
        <p:sp>
          <p:nvSpPr>
            <p:cNvPr id="50" name="CasellaDiTesto 49">
              <a:extLst>
                <a:ext uri="{FF2B5EF4-FFF2-40B4-BE49-F238E27FC236}">
                  <a16:creationId xmlns:a16="http://schemas.microsoft.com/office/drawing/2014/main" id="{6B5BFB02-0393-6EBB-B691-97E8F3498344}"/>
                </a:ext>
              </a:extLst>
            </p:cNvPr>
            <p:cNvSpPr txBox="1"/>
            <p:nvPr/>
          </p:nvSpPr>
          <p:spPr>
            <a:xfrm>
              <a:off x="2478941" y="707547"/>
              <a:ext cx="3882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-11</a:t>
              </a:r>
            </a:p>
          </p:txBody>
        </p:sp>
        <p:sp>
          <p:nvSpPr>
            <p:cNvPr id="51" name="CasellaDiTesto 50">
              <a:extLst>
                <a:ext uri="{FF2B5EF4-FFF2-40B4-BE49-F238E27FC236}">
                  <a16:creationId xmlns:a16="http://schemas.microsoft.com/office/drawing/2014/main" id="{C9B245FA-D36D-32DB-7C35-7C6BA5E7C580}"/>
                </a:ext>
              </a:extLst>
            </p:cNvPr>
            <p:cNvSpPr txBox="1"/>
            <p:nvPr/>
          </p:nvSpPr>
          <p:spPr>
            <a:xfrm>
              <a:off x="2742594" y="454023"/>
              <a:ext cx="73930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Log[</a:t>
              </a:r>
              <a:r>
                <a:rPr lang="it-IT" sz="1200" dirty="0" err="1"/>
                <a:t>Ful</a:t>
              </a:r>
              <a:r>
                <a:rPr lang="it-IT" sz="1200" dirty="0"/>
                <a:t>]</a:t>
              </a:r>
            </a:p>
          </p:txBody>
        </p:sp>
        <p:sp>
          <p:nvSpPr>
            <p:cNvPr id="52" name="CasellaDiTesto 51">
              <a:extLst>
                <a:ext uri="{FF2B5EF4-FFF2-40B4-BE49-F238E27FC236}">
                  <a16:creationId xmlns:a16="http://schemas.microsoft.com/office/drawing/2014/main" id="{5EE13E97-7783-BEFB-2792-74516F6B7081}"/>
                </a:ext>
              </a:extLst>
            </p:cNvPr>
            <p:cNvSpPr txBox="1"/>
            <p:nvPr/>
          </p:nvSpPr>
          <p:spPr>
            <a:xfrm>
              <a:off x="3646294" y="707547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-7</a:t>
              </a:r>
            </a:p>
          </p:txBody>
        </p:sp>
        <p:sp>
          <p:nvSpPr>
            <p:cNvPr id="53" name="CasellaDiTesto 52">
              <a:extLst>
                <a:ext uri="{FF2B5EF4-FFF2-40B4-BE49-F238E27FC236}">
                  <a16:creationId xmlns:a16="http://schemas.microsoft.com/office/drawing/2014/main" id="{F026C49D-C989-0B59-C26E-11FFE087D415}"/>
                </a:ext>
              </a:extLst>
            </p:cNvPr>
            <p:cNvSpPr txBox="1"/>
            <p:nvPr/>
          </p:nvSpPr>
          <p:spPr>
            <a:xfrm>
              <a:off x="3327040" y="707547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-8</a:t>
              </a:r>
            </a:p>
          </p:txBody>
        </p:sp>
        <p:sp>
          <p:nvSpPr>
            <p:cNvPr id="54" name="CasellaDiTesto 53">
              <a:extLst>
                <a:ext uri="{FF2B5EF4-FFF2-40B4-BE49-F238E27FC236}">
                  <a16:creationId xmlns:a16="http://schemas.microsoft.com/office/drawing/2014/main" id="{DDCAC251-0568-E105-EF98-2D7D79CCAC62}"/>
                </a:ext>
              </a:extLst>
            </p:cNvPr>
            <p:cNvSpPr txBox="1"/>
            <p:nvPr/>
          </p:nvSpPr>
          <p:spPr>
            <a:xfrm>
              <a:off x="3064221" y="707547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-9</a:t>
              </a:r>
            </a:p>
          </p:txBody>
        </p:sp>
        <p:sp>
          <p:nvSpPr>
            <p:cNvPr id="55" name="CasellaDiTesto 54">
              <a:extLst>
                <a:ext uri="{FF2B5EF4-FFF2-40B4-BE49-F238E27FC236}">
                  <a16:creationId xmlns:a16="http://schemas.microsoft.com/office/drawing/2014/main" id="{03B8F16C-B8DB-D24F-1FD5-96684394F9E2}"/>
                </a:ext>
              </a:extLst>
            </p:cNvPr>
            <p:cNvSpPr txBox="1"/>
            <p:nvPr/>
          </p:nvSpPr>
          <p:spPr>
            <a:xfrm>
              <a:off x="2739132" y="707547"/>
              <a:ext cx="3882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-10</a:t>
              </a:r>
            </a:p>
          </p:txBody>
        </p:sp>
        <p:sp>
          <p:nvSpPr>
            <p:cNvPr id="56" name="CasellaDiTesto 55">
              <a:extLst>
                <a:ext uri="{FF2B5EF4-FFF2-40B4-BE49-F238E27FC236}">
                  <a16:creationId xmlns:a16="http://schemas.microsoft.com/office/drawing/2014/main" id="{F67FCDA1-C69B-96F2-7AF3-6621BF52B42A}"/>
                </a:ext>
              </a:extLst>
            </p:cNvPr>
            <p:cNvSpPr txBox="1"/>
            <p:nvPr/>
          </p:nvSpPr>
          <p:spPr>
            <a:xfrm>
              <a:off x="3907828" y="707547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-6</a:t>
              </a:r>
            </a:p>
          </p:txBody>
        </p:sp>
        <p:cxnSp>
          <p:nvCxnSpPr>
            <p:cNvPr id="57" name="Connettore diritto 56">
              <a:extLst>
                <a:ext uri="{FF2B5EF4-FFF2-40B4-BE49-F238E27FC236}">
                  <a16:creationId xmlns:a16="http://schemas.microsoft.com/office/drawing/2014/main" id="{70C2BEBD-F0B1-C10A-11E2-D909E0F21309}"/>
                </a:ext>
              </a:extLst>
            </p:cNvPr>
            <p:cNvCxnSpPr>
              <a:cxnSpLocks/>
            </p:cNvCxnSpPr>
            <p:nvPr/>
          </p:nvCxnSpPr>
          <p:spPr>
            <a:xfrm>
              <a:off x="1798246" y="707547"/>
              <a:ext cx="2628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8" name="CasellaDiTesto 57">
              <a:extLst>
                <a:ext uri="{FF2B5EF4-FFF2-40B4-BE49-F238E27FC236}">
                  <a16:creationId xmlns:a16="http://schemas.microsoft.com/office/drawing/2014/main" id="{B395939D-8547-6AD7-547A-5EC40BFDB25B}"/>
                </a:ext>
              </a:extLst>
            </p:cNvPr>
            <p:cNvSpPr txBox="1"/>
            <p:nvPr/>
          </p:nvSpPr>
          <p:spPr>
            <a:xfrm>
              <a:off x="4723345" y="940035"/>
              <a:ext cx="4235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ER</a:t>
              </a:r>
              <a:r>
                <a:rPr lang="el-G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α</a:t>
              </a:r>
              <a:endParaRPr lang="it-IT" sz="1200" dirty="0"/>
            </a:p>
          </p:txBody>
        </p:sp>
        <p:sp>
          <p:nvSpPr>
            <p:cNvPr id="59" name="CasellaDiTesto 58">
              <a:extLst>
                <a:ext uri="{FF2B5EF4-FFF2-40B4-BE49-F238E27FC236}">
                  <a16:creationId xmlns:a16="http://schemas.microsoft.com/office/drawing/2014/main" id="{93DBFDE4-DFE5-FE9B-0650-F58350346AF9}"/>
                </a:ext>
              </a:extLst>
            </p:cNvPr>
            <p:cNvSpPr txBox="1"/>
            <p:nvPr/>
          </p:nvSpPr>
          <p:spPr>
            <a:xfrm>
              <a:off x="4723345" y="1369705"/>
              <a:ext cx="6832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 err="1"/>
                <a:t>Vinculin</a:t>
              </a:r>
              <a:endParaRPr lang="it-IT" sz="1200" dirty="0"/>
            </a:p>
          </p:txBody>
        </p:sp>
        <p:sp>
          <p:nvSpPr>
            <p:cNvPr id="60" name="CasellaDiTesto 59">
              <a:extLst>
                <a:ext uri="{FF2B5EF4-FFF2-40B4-BE49-F238E27FC236}">
                  <a16:creationId xmlns:a16="http://schemas.microsoft.com/office/drawing/2014/main" id="{80343E2A-6661-EA82-4E69-08459059A6B6}"/>
                </a:ext>
              </a:extLst>
            </p:cNvPr>
            <p:cNvSpPr txBox="1"/>
            <p:nvPr/>
          </p:nvSpPr>
          <p:spPr>
            <a:xfrm>
              <a:off x="5475573" y="1127874"/>
              <a:ext cx="6543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>
                  <a:latin typeface="Arial" panose="020B0604020202020204" pitchFamily="34" charset="0"/>
                  <a:cs typeface="Arial" panose="020B0604020202020204" pitchFamily="34" charset="0"/>
                </a:rPr>
                <a:t>MCF-7</a:t>
              </a:r>
            </a:p>
          </p:txBody>
        </p:sp>
        <p:grpSp>
          <p:nvGrpSpPr>
            <p:cNvPr id="72" name="Gruppo 71">
              <a:extLst>
                <a:ext uri="{FF2B5EF4-FFF2-40B4-BE49-F238E27FC236}">
                  <a16:creationId xmlns:a16="http://schemas.microsoft.com/office/drawing/2014/main" id="{69782C3C-94E8-06B7-A3A0-A5C2A4D691EB}"/>
                </a:ext>
              </a:extLst>
            </p:cNvPr>
            <p:cNvGrpSpPr/>
            <p:nvPr/>
          </p:nvGrpSpPr>
          <p:grpSpPr>
            <a:xfrm>
              <a:off x="420786" y="820130"/>
              <a:ext cx="829391" cy="977303"/>
              <a:chOff x="420786" y="820130"/>
              <a:chExt cx="829391" cy="977303"/>
            </a:xfrm>
          </p:grpSpPr>
          <p:cxnSp>
            <p:nvCxnSpPr>
              <p:cNvPr id="61" name="Connettore diritto 60">
                <a:extLst>
                  <a:ext uri="{FF2B5EF4-FFF2-40B4-BE49-F238E27FC236}">
                    <a16:creationId xmlns:a16="http://schemas.microsoft.com/office/drawing/2014/main" id="{F763441C-C37D-F07F-2F14-A052CB98EA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0177" y="1664230"/>
                <a:ext cx="180000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2" name="Connettore diritto 61">
                <a:extLst>
                  <a:ext uri="{FF2B5EF4-FFF2-40B4-BE49-F238E27FC236}">
                    <a16:creationId xmlns:a16="http://schemas.microsoft.com/office/drawing/2014/main" id="{17C398E3-084D-8840-5DDD-BBB7042D2A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0177" y="955570"/>
                <a:ext cx="180000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Connettore diritto 62">
                <a:extLst>
                  <a:ext uri="{FF2B5EF4-FFF2-40B4-BE49-F238E27FC236}">
                    <a16:creationId xmlns:a16="http://schemas.microsoft.com/office/drawing/2014/main" id="{376B187C-CAFA-7385-514F-6C1711E16E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0177" y="1303140"/>
                <a:ext cx="180000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4" name="CasellaDiTesto 63">
                <a:extLst>
                  <a:ext uri="{FF2B5EF4-FFF2-40B4-BE49-F238E27FC236}">
                    <a16:creationId xmlns:a16="http://schemas.microsoft.com/office/drawing/2014/main" id="{6F35BFEA-E249-EC86-22D7-9E5755DDBD5C}"/>
                  </a:ext>
                </a:extLst>
              </p:cNvPr>
              <p:cNvSpPr txBox="1"/>
              <p:nvPr/>
            </p:nvSpPr>
            <p:spPr>
              <a:xfrm>
                <a:off x="420786" y="1520434"/>
                <a:ext cx="73770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 dirty="0"/>
                  <a:t>100KDa</a:t>
                </a:r>
              </a:p>
            </p:txBody>
          </p:sp>
          <p:sp>
            <p:nvSpPr>
              <p:cNvPr id="65" name="CasellaDiTesto 64">
                <a:extLst>
                  <a:ext uri="{FF2B5EF4-FFF2-40B4-BE49-F238E27FC236}">
                    <a16:creationId xmlns:a16="http://schemas.microsoft.com/office/drawing/2014/main" id="{5F892068-602E-1657-4AF1-C80E7C3738EB}"/>
                  </a:ext>
                </a:extLst>
              </p:cNvPr>
              <p:cNvSpPr txBox="1"/>
              <p:nvPr/>
            </p:nvSpPr>
            <p:spPr>
              <a:xfrm>
                <a:off x="505745" y="1169918"/>
                <a:ext cx="6527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 dirty="0"/>
                  <a:t>50KDa</a:t>
                </a:r>
              </a:p>
            </p:txBody>
          </p:sp>
          <p:sp>
            <p:nvSpPr>
              <p:cNvPr id="66" name="CasellaDiTesto 65">
                <a:extLst>
                  <a:ext uri="{FF2B5EF4-FFF2-40B4-BE49-F238E27FC236}">
                    <a16:creationId xmlns:a16="http://schemas.microsoft.com/office/drawing/2014/main" id="{0AEB10CD-A107-BDE3-6731-E3B5F3B490C5}"/>
                  </a:ext>
                </a:extLst>
              </p:cNvPr>
              <p:cNvSpPr txBox="1"/>
              <p:nvPr/>
            </p:nvSpPr>
            <p:spPr>
              <a:xfrm>
                <a:off x="505745" y="820130"/>
                <a:ext cx="6527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 dirty="0"/>
                  <a:t>75KDa</a:t>
                </a:r>
              </a:p>
            </p:txBody>
          </p:sp>
        </p:grpSp>
        <p:sp>
          <p:nvSpPr>
            <p:cNvPr id="67" name="CasellaDiTesto 66">
              <a:extLst>
                <a:ext uri="{FF2B5EF4-FFF2-40B4-BE49-F238E27FC236}">
                  <a16:creationId xmlns:a16="http://schemas.microsoft.com/office/drawing/2014/main" id="{9BF1C286-518B-F442-1209-DE4BB05185F6}"/>
                </a:ext>
              </a:extLst>
            </p:cNvPr>
            <p:cNvSpPr txBox="1"/>
            <p:nvPr/>
          </p:nvSpPr>
          <p:spPr>
            <a:xfrm>
              <a:off x="4723345" y="2110258"/>
              <a:ext cx="4235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ER</a:t>
              </a:r>
              <a:r>
                <a:rPr lang="el-G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α</a:t>
              </a:r>
              <a:endParaRPr lang="it-IT" sz="1200" dirty="0"/>
            </a:p>
          </p:txBody>
        </p:sp>
        <p:sp>
          <p:nvSpPr>
            <p:cNvPr id="68" name="CasellaDiTesto 67">
              <a:extLst>
                <a:ext uri="{FF2B5EF4-FFF2-40B4-BE49-F238E27FC236}">
                  <a16:creationId xmlns:a16="http://schemas.microsoft.com/office/drawing/2014/main" id="{E11D15D1-E8BE-F486-D366-1693D7CD6361}"/>
                </a:ext>
              </a:extLst>
            </p:cNvPr>
            <p:cNvSpPr txBox="1"/>
            <p:nvPr/>
          </p:nvSpPr>
          <p:spPr>
            <a:xfrm>
              <a:off x="4723345" y="2963163"/>
              <a:ext cx="6832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 err="1"/>
                <a:t>Vinculin</a:t>
              </a:r>
              <a:endParaRPr lang="it-IT" sz="1200" dirty="0"/>
            </a:p>
          </p:txBody>
        </p:sp>
        <p:sp>
          <p:nvSpPr>
            <p:cNvPr id="69" name="CasellaDiTesto 68">
              <a:extLst>
                <a:ext uri="{FF2B5EF4-FFF2-40B4-BE49-F238E27FC236}">
                  <a16:creationId xmlns:a16="http://schemas.microsoft.com/office/drawing/2014/main" id="{74B718C4-5511-648F-147F-99C0E274CC11}"/>
                </a:ext>
              </a:extLst>
            </p:cNvPr>
            <p:cNvSpPr txBox="1"/>
            <p:nvPr/>
          </p:nvSpPr>
          <p:spPr>
            <a:xfrm>
              <a:off x="4723345" y="3749261"/>
              <a:ext cx="4235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ER</a:t>
              </a:r>
              <a:r>
                <a:rPr lang="el-G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α</a:t>
              </a:r>
              <a:endParaRPr lang="it-IT" sz="1200" dirty="0"/>
            </a:p>
          </p:txBody>
        </p:sp>
        <p:sp>
          <p:nvSpPr>
            <p:cNvPr id="70" name="CasellaDiTesto 69">
              <a:extLst>
                <a:ext uri="{FF2B5EF4-FFF2-40B4-BE49-F238E27FC236}">
                  <a16:creationId xmlns:a16="http://schemas.microsoft.com/office/drawing/2014/main" id="{313AB834-123F-74E9-5874-26C0FE4302BB}"/>
                </a:ext>
              </a:extLst>
            </p:cNvPr>
            <p:cNvSpPr txBox="1"/>
            <p:nvPr/>
          </p:nvSpPr>
          <p:spPr>
            <a:xfrm>
              <a:off x="4723345" y="4582030"/>
              <a:ext cx="6832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 err="1"/>
                <a:t>Vinculin</a:t>
              </a:r>
              <a:endParaRPr lang="it-IT" sz="1200" dirty="0"/>
            </a:p>
          </p:txBody>
        </p:sp>
        <p:sp>
          <p:nvSpPr>
            <p:cNvPr id="71" name="CasellaDiTesto 70">
              <a:extLst>
                <a:ext uri="{FF2B5EF4-FFF2-40B4-BE49-F238E27FC236}">
                  <a16:creationId xmlns:a16="http://schemas.microsoft.com/office/drawing/2014/main" id="{AC883BE2-E885-06C9-6159-ABCB819164B7}"/>
                </a:ext>
              </a:extLst>
            </p:cNvPr>
            <p:cNvSpPr txBox="1"/>
            <p:nvPr/>
          </p:nvSpPr>
          <p:spPr>
            <a:xfrm>
              <a:off x="4220248" y="707547"/>
              <a:ext cx="3209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-5</a:t>
              </a:r>
            </a:p>
          </p:txBody>
        </p:sp>
        <p:cxnSp>
          <p:nvCxnSpPr>
            <p:cNvPr id="74" name="Connettore diritto 73">
              <a:extLst>
                <a:ext uri="{FF2B5EF4-FFF2-40B4-BE49-F238E27FC236}">
                  <a16:creationId xmlns:a16="http://schemas.microsoft.com/office/drawing/2014/main" id="{7159651E-F6A0-9053-EDBB-27DBEA003EFC}"/>
                </a:ext>
              </a:extLst>
            </p:cNvPr>
            <p:cNvCxnSpPr>
              <a:cxnSpLocks/>
            </p:cNvCxnSpPr>
            <p:nvPr/>
          </p:nvCxnSpPr>
          <p:spPr>
            <a:xfrm>
              <a:off x="1024332" y="3152917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Connettore diritto 74">
              <a:extLst>
                <a:ext uri="{FF2B5EF4-FFF2-40B4-BE49-F238E27FC236}">
                  <a16:creationId xmlns:a16="http://schemas.microsoft.com/office/drawing/2014/main" id="{4EC1BEAD-1511-F26A-FAB4-027FC563CCCD}"/>
                </a:ext>
              </a:extLst>
            </p:cNvPr>
            <p:cNvCxnSpPr>
              <a:cxnSpLocks/>
            </p:cNvCxnSpPr>
            <p:nvPr/>
          </p:nvCxnSpPr>
          <p:spPr>
            <a:xfrm>
              <a:off x="1024332" y="2021347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Connettore diritto 75">
              <a:extLst>
                <a:ext uri="{FF2B5EF4-FFF2-40B4-BE49-F238E27FC236}">
                  <a16:creationId xmlns:a16="http://schemas.microsoft.com/office/drawing/2014/main" id="{341FD77D-D161-261F-6CDB-2C3D632BD435}"/>
                </a:ext>
              </a:extLst>
            </p:cNvPr>
            <p:cNvCxnSpPr>
              <a:cxnSpLocks/>
            </p:cNvCxnSpPr>
            <p:nvPr/>
          </p:nvCxnSpPr>
          <p:spPr>
            <a:xfrm>
              <a:off x="1024332" y="2368917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7" name="CasellaDiTesto 76">
              <a:extLst>
                <a:ext uri="{FF2B5EF4-FFF2-40B4-BE49-F238E27FC236}">
                  <a16:creationId xmlns:a16="http://schemas.microsoft.com/office/drawing/2014/main" id="{BC8D47D8-AA8C-0C92-5254-619E943900F0}"/>
                </a:ext>
              </a:extLst>
            </p:cNvPr>
            <p:cNvSpPr txBox="1"/>
            <p:nvPr/>
          </p:nvSpPr>
          <p:spPr>
            <a:xfrm>
              <a:off x="374941" y="3009121"/>
              <a:ext cx="7377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100KDa</a:t>
              </a:r>
            </a:p>
          </p:txBody>
        </p:sp>
        <p:sp>
          <p:nvSpPr>
            <p:cNvPr id="78" name="CasellaDiTesto 77">
              <a:extLst>
                <a:ext uri="{FF2B5EF4-FFF2-40B4-BE49-F238E27FC236}">
                  <a16:creationId xmlns:a16="http://schemas.microsoft.com/office/drawing/2014/main" id="{F6A5899B-117C-BA7F-1C11-4A30EE220035}"/>
                </a:ext>
              </a:extLst>
            </p:cNvPr>
            <p:cNvSpPr txBox="1"/>
            <p:nvPr/>
          </p:nvSpPr>
          <p:spPr>
            <a:xfrm>
              <a:off x="459900" y="2235695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50KDa</a:t>
              </a:r>
            </a:p>
          </p:txBody>
        </p:sp>
        <p:sp>
          <p:nvSpPr>
            <p:cNvPr id="79" name="CasellaDiTesto 78">
              <a:extLst>
                <a:ext uri="{FF2B5EF4-FFF2-40B4-BE49-F238E27FC236}">
                  <a16:creationId xmlns:a16="http://schemas.microsoft.com/office/drawing/2014/main" id="{D582D663-D012-7CF8-7EF7-76819CD9880E}"/>
                </a:ext>
              </a:extLst>
            </p:cNvPr>
            <p:cNvSpPr txBox="1"/>
            <p:nvPr/>
          </p:nvSpPr>
          <p:spPr>
            <a:xfrm>
              <a:off x="459900" y="1885907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75KDa</a:t>
              </a:r>
            </a:p>
          </p:txBody>
        </p:sp>
        <p:cxnSp>
          <p:nvCxnSpPr>
            <p:cNvPr id="81" name="Connettore diritto 80">
              <a:extLst>
                <a:ext uri="{FF2B5EF4-FFF2-40B4-BE49-F238E27FC236}">
                  <a16:creationId xmlns:a16="http://schemas.microsoft.com/office/drawing/2014/main" id="{06261E5A-8CD2-F36E-4449-BC6361AAE3F5}"/>
                </a:ext>
              </a:extLst>
            </p:cNvPr>
            <p:cNvCxnSpPr>
              <a:cxnSpLocks/>
            </p:cNvCxnSpPr>
            <p:nvPr/>
          </p:nvCxnSpPr>
          <p:spPr>
            <a:xfrm>
              <a:off x="1048826" y="4835009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Connettore diritto 81">
              <a:extLst>
                <a:ext uri="{FF2B5EF4-FFF2-40B4-BE49-F238E27FC236}">
                  <a16:creationId xmlns:a16="http://schemas.microsoft.com/office/drawing/2014/main" id="{D17DA6A3-4B00-5D1C-2EE3-23EFAE92A08C}"/>
                </a:ext>
              </a:extLst>
            </p:cNvPr>
            <p:cNvCxnSpPr>
              <a:cxnSpLocks/>
            </p:cNvCxnSpPr>
            <p:nvPr/>
          </p:nvCxnSpPr>
          <p:spPr>
            <a:xfrm>
              <a:off x="1048826" y="3749159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Connettore diritto 82">
              <a:extLst>
                <a:ext uri="{FF2B5EF4-FFF2-40B4-BE49-F238E27FC236}">
                  <a16:creationId xmlns:a16="http://schemas.microsoft.com/office/drawing/2014/main" id="{B972EEB3-0C3D-5FF1-39DE-7D9717F4C93E}"/>
                </a:ext>
              </a:extLst>
            </p:cNvPr>
            <p:cNvCxnSpPr>
              <a:cxnSpLocks/>
            </p:cNvCxnSpPr>
            <p:nvPr/>
          </p:nvCxnSpPr>
          <p:spPr>
            <a:xfrm>
              <a:off x="1048826" y="4096729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CasellaDiTesto 83">
              <a:extLst>
                <a:ext uri="{FF2B5EF4-FFF2-40B4-BE49-F238E27FC236}">
                  <a16:creationId xmlns:a16="http://schemas.microsoft.com/office/drawing/2014/main" id="{DCA8E515-C07F-4ABD-1EFC-89DB77AB5FDF}"/>
                </a:ext>
              </a:extLst>
            </p:cNvPr>
            <p:cNvSpPr txBox="1"/>
            <p:nvPr/>
          </p:nvSpPr>
          <p:spPr>
            <a:xfrm>
              <a:off x="399435" y="4691213"/>
              <a:ext cx="7377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100KDa</a:t>
              </a:r>
            </a:p>
          </p:txBody>
        </p:sp>
        <p:sp>
          <p:nvSpPr>
            <p:cNvPr id="85" name="CasellaDiTesto 84">
              <a:extLst>
                <a:ext uri="{FF2B5EF4-FFF2-40B4-BE49-F238E27FC236}">
                  <a16:creationId xmlns:a16="http://schemas.microsoft.com/office/drawing/2014/main" id="{0C5992D4-6B17-8913-F10D-08B277295833}"/>
                </a:ext>
              </a:extLst>
            </p:cNvPr>
            <p:cNvSpPr txBox="1"/>
            <p:nvPr/>
          </p:nvSpPr>
          <p:spPr>
            <a:xfrm>
              <a:off x="484394" y="3963507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50KDa</a:t>
              </a:r>
            </a:p>
          </p:txBody>
        </p:sp>
        <p:sp>
          <p:nvSpPr>
            <p:cNvPr id="86" name="CasellaDiTesto 85">
              <a:extLst>
                <a:ext uri="{FF2B5EF4-FFF2-40B4-BE49-F238E27FC236}">
                  <a16:creationId xmlns:a16="http://schemas.microsoft.com/office/drawing/2014/main" id="{6039D472-F3A5-7426-77B3-2AF60DE37D2C}"/>
                </a:ext>
              </a:extLst>
            </p:cNvPr>
            <p:cNvSpPr txBox="1"/>
            <p:nvPr/>
          </p:nvSpPr>
          <p:spPr>
            <a:xfrm>
              <a:off x="484394" y="3613719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75KDa</a:t>
              </a:r>
            </a:p>
          </p:txBody>
        </p:sp>
        <p:sp>
          <p:nvSpPr>
            <p:cNvPr id="87" name="CasellaDiTesto 86">
              <a:extLst>
                <a:ext uri="{FF2B5EF4-FFF2-40B4-BE49-F238E27FC236}">
                  <a16:creationId xmlns:a16="http://schemas.microsoft.com/office/drawing/2014/main" id="{C189D71B-5DC4-2C7B-0E85-77F4563FAAB9}"/>
                </a:ext>
              </a:extLst>
            </p:cNvPr>
            <p:cNvSpPr txBox="1"/>
            <p:nvPr/>
          </p:nvSpPr>
          <p:spPr>
            <a:xfrm>
              <a:off x="5475573" y="2686164"/>
              <a:ext cx="6190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>
                  <a:latin typeface="Arial" panose="020B0604020202020204" pitchFamily="34" charset="0"/>
                  <a:cs typeface="Arial" panose="020B0604020202020204" pitchFamily="34" charset="0"/>
                </a:rPr>
                <a:t>L370F</a:t>
              </a:r>
            </a:p>
          </p:txBody>
        </p:sp>
        <p:sp>
          <p:nvSpPr>
            <p:cNvPr id="88" name="CasellaDiTesto 87">
              <a:extLst>
                <a:ext uri="{FF2B5EF4-FFF2-40B4-BE49-F238E27FC236}">
                  <a16:creationId xmlns:a16="http://schemas.microsoft.com/office/drawing/2014/main" id="{A52FC472-3F06-D729-9D3D-24EBAED89257}"/>
                </a:ext>
              </a:extLst>
            </p:cNvPr>
            <p:cNvSpPr txBox="1"/>
            <p:nvPr/>
          </p:nvSpPr>
          <p:spPr>
            <a:xfrm>
              <a:off x="5475573" y="4112291"/>
              <a:ext cx="6447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>
                  <a:latin typeface="Arial" panose="020B0604020202020204" pitchFamily="34" charset="0"/>
                  <a:cs typeface="Arial" panose="020B0604020202020204" pitchFamily="34" charset="0"/>
                </a:rPr>
                <a:t>Y537S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6389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CasellaDiTesto 128">
            <a:extLst>
              <a:ext uri="{FF2B5EF4-FFF2-40B4-BE49-F238E27FC236}">
                <a16:creationId xmlns:a16="http://schemas.microsoft.com/office/drawing/2014/main" id="{0B4F3F5B-BF52-FE78-D86B-82BA928689C9}"/>
              </a:ext>
            </a:extLst>
          </p:cNvPr>
          <p:cNvSpPr txBox="1"/>
          <p:nvPr/>
        </p:nvSpPr>
        <p:spPr>
          <a:xfrm>
            <a:off x="2887826" y="-48128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Figure 2A</a:t>
            </a:r>
          </a:p>
        </p:txBody>
      </p:sp>
      <p:grpSp>
        <p:nvGrpSpPr>
          <p:cNvPr id="213" name="Gruppo 212">
            <a:extLst>
              <a:ext uri="{FF2B5EF4-FFF2-40B4-BE49-F238E27FC236}">
                <a16:creationId xmlns:a16="http://schemas.microsoft.com/office/drawing/2014/main" id="{F6C5B876-62BF-23B3-7532-4CA170E64279}"/>
              </a:ext>
            </a:extLst>
          </p:cNvPr>
          <p:cNvGrpSpPr/>
          <p:nvPr/>
        </p:nvGrpSpPr>
        <p:grpSpPr>
          <a:xfrm>
            <a:off x="776267" y="431163"/>
            <a:ext cx="4649012" cy="1723818"/>
            <a:chOff x="776267" y="431163"/>
            <a:chExt cx="4649012" cy="1723818"/>
          </a:xfrm>
        </p:grpSpPr>
        <p:pic>
          <p:nvPicPr>
            <p:cNvPr id="101" name="Immagine 100">
              <a:extLst>
                <a:ext uri="{FF2B5EF4-FFF2-40B4-BE49-F238E27FC236}">
                  <a16:creationId xmlns:a16="http://schemas.microsoft.com/office/drawing/2014/main" id="{D92E2DDF-51C9-407D-3F20-BBD77D0683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50592" y="1526324"/>
              <a:ext cx="3096000" cy="628657"/>
            </a:xfrm>
            <a:prstGeom prst="rect">
              <a:avLst/>
            </a:prstGeom>
          </p:spPr>
        </p:pic>
        <p:pic>
          <p:nvPicPr>
            <p:cNvPr id="104" name="Immagine 103">
              <a:extLst>
                <a:ext uri="{FF2B5EF4-FFF2-40B4-BE49-F238E27FC236}">
                  <a16:creationId xmlns:a16="http://schemas.microsoft.com/office/drawing/2014/main" id="{C2E78566-7B7B-C733-CD13-37A5FC03ED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50592" y="870956"/>
              <a:ext cx="3096000" cy="766764"/>
            </a:xfrm>
            <a:prstGeom prst="rect">
              <a:avLst/>
            </a:prstGeom>
          </p:spPr>
        </p:pic>
        <p:sp>
          <p:nvSpPr>
            <p:cNvPr id="161" name="CasellaDiTesto 160">
              <a:extLst>
                <a:ext uri="{FF2B5EF4-FFF2-40B4-BE49-F238E27FC236}">
                  <a16:creationId xmlns:a16="http://schemas.microsoft.com/office/drawing/2014/main" id="{40F5C46B-4922-E711-4AC1-81AD1993B5B0}"/>
                </a:ext>
              </a:extLst>
            </p:cNvPr>
            <p:cNvSpPr txBox="1"/>
            <p:nvPr/>
          </p:nvSpPr>
          <p:spPr>
            <a:xfrm>
              <a:off x="1638015" y="684687"/>
              <a:ext cx="2311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</a:t>
              </a:r>
            </a:p>
          </p:txBody>
        </p:sp>
        <p:sp>
          <p:nvSpPr>
            <p:cNvPr id="162" name="CasellaDiTesto 161">
              <a:extLst>
                <a:ext uri="{FF2B5EF4-FFF2-40B4-BE49-F238E27FC236}">
                  <a16:creationId xmlns:a16="http://schemas.microsoft.com/office/drawing/2014/main" id="{85684287-5E78-6719-0461-3AE16A2CD9F6}"/>
                </a:ext>
              </a:extLst>
            </p:cNvPr>
            <p:cNvSpPr txBox="1"/>
            <p:nvPr/>
          </p:nvSpPr>
          <p:spPr>
            <a:xfrm>
              <a:off x="1855583" y="684687"/>
              <a:ext cx="3882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-14</a:t>
              </a:r>
            </a:p>
          </p:txBody>
        </p:sp>
        <p:sp>
          <p:nvSpPr>
            <p:cNvPr id="163" name="CasellaDiTesto 162">
              <a:extLst>
                <a:ext uri="{FF2B5EF4-FFF2-40B4-BE49-F238E27FC236}">
                  <a16:creationId xmlns:a16="http://schemas.microsoft.com/office/drawing/2014/main" id="{36B8F636-65C1-7D79-F988-E69146F4B10B}"/>
                </a:ext>
              </a:extLst>
            </p:cNvPr>
            <p:cNvSpPr txBox="1"/>
            <p:nvPr/>
          </p:nvSpPr>
          <p:spPr>
            <a:xfrm>
              <a:off x="2143296" y="684687"/>
              <a:ext cx="3882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-13</a:t>
              </a:r>
            </a:p>
          </p:txBody>
        </p:sp>
        <p:sp>
          <p:nvSpPr>
            <p:cNvPr id="164" name="CasellaDiTesto 163">
              <a:extLst>
                <a:ext uri="{FF2B5EF4-FFF2-40B4-BE49-F238E27FC236}">
                  <a16:creationId xmlns:a16="http://schemas.microsoft.com/office/drawing/2014/main" id="{C757FD36-D5E3-EF09-8D2A-97CC487996E0}"/>
                </a:ext>
              </a:extLst>
            </p:cNvPr>
            <p:cNvSpPr txBox="1"/>
            <p:nvPr/>
          </p:nvSpPr>
          <p:spPr>
            <a:xfrm>
              <a:off x="2431773" y="684687"/>
              <a:ext cx="3882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-12</a:t>
              </a:r>
            </a:p>
          </p:txBody>
        </p:sp>
        <p:sp>
          <p:nvSpPr>
            <p:cNvPr id="165" name="CasellaDiTesto 164">
              <a:extLst>
                <a:ext uri="{FF2B5EF4-FFF2-40B4-BE49-F238E27FC236}">
                  <a16:creationId xmlns:a16="http://schemas.microsoft.com/office/drawing/2014/main" id="{4838818B-CE61-1FE1-B2E3-B1443FA1CF5F}"/>
                </a:ext>
              </a:extLst>
            </p:cNvPr>
            <p:cNvSpPr txBox="1"/>
            <p:nvPr/>
          </p:nvSpPr>
          <p:spPr>
            <a:xfrm>
              <a:off x="2730401" y="684687"/>
              <a:ext cx="3882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-11</a:t>
              </a:r>
            </a:p>
          </p:txBody>
        </p:sp>
        <p:sp>
          <p:nvSpPr>
            <p:cNvPr id="166" name="CasellaDiTesto 165">
              <a:extLst>
                <a:ext uri="{FF2B5EF4-FFF2-40B4-BE49-F238E27FC236}">
                  <a16:creationId xmlns:a16="http://schemas.microsoft.com/office/drawing/2014/main" id="{5F624FF1-6979-EEDE-7DE8-E3F98DA66AFB}"/>
                </a:ext>
              </a:extLst>
            </p:cNvPr>
            <p:cNvSpPr txBox="1"/>
            <p:nvPr/>
          </p:nvSpPr>
          <p:spPr>
            <a:xfrm>
              <a:off x="2781325" y="431163"/>
              <a:ext cx="73930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Log[</a:t>
              </a:r>
              <a:r>
                <a:rPr lang="it-IT" sz="1200" dirty="0" err="1"/>
                <a:t>Ful</a:t>
              </a:r>
              <a:r>
                <a:rPr lang="it-IT" sz="1200" dirty="0"/>
                <a:t>]</a:t>
              </a:r>
            </a:p>
          </p:txBody>
        </p:sp>
        <p:sp>
          <p:nvSpPr>
            <p:cNvPr id="167" name="CasellaDiTesto 166">
              <a:extLst>
                <a:ext uri="{FF2B5EF4-FFF2-40B4-BE49-F238E27FC236}">
                  <a16:creationId xmlns:a16="http://schemas.microsoft.com/office/drawing/2014/main" id="{DCE47F1A-9C0E-28C5-196B-CCF56F52DCB3}"/>
                </a:ext>
              </a:extLst>
            </p:cNvPr>
            <p:cNvSpPr txBox="1"/>
            <p:nvPr/>
          </p:nvSpPr>
          <p:spPr>
            <a:xfrm>
              <a:off x="3897754" y="684687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-7</a:t>
              </a:r>
            </a:p>
          </p:txBody>
        </p:sp>
        <p:sp>
          <p:nvSpPr>
            <p:cNvPr id="168" name="CasellaDiTesto 167">
              <a:extLst>
                <a:ext uri="{FF2B5EF4-FFF2-40B4-BE49-F238E27FC236}">
                  <a16:creationId xmlns:a16="http://schemas.microsoft.com/office/drawing/2014/main" id="{2828FBE2-6756-EAD5-E332-1DD37F61ED41}"/>
                </a:ext>
              </a:extLst>
            </p:cNvPr>
            <p:cNvSpPr txBox="1"/>
            <p:nvPr/>
          </p:nvSpPr>
          <p:spPr>
            <a:xfrm>
              <a:off x="3578500" y="684687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-8</a:t>
              </a:r>
            </a:p>
          </p:txBody>
        </p:sp>
        <p:sp>
          <p:nvSpPr>
            <p:cNvPr id="169" name="CasellaDiTesto 168">
              <a:extLst>
                <a:ext uri="{FF2B5EF4-FFF2-40B4-BE49-F238E27FC236}">
                  <a16:creationId xmlns:a16="http://schemas.microsoft.com/office/drawing/2014/main" id="{16D13E19-1910-51B1-872E-CC646703873A}"/>
                </a:ext>
              </a:extLst>
            </p:cNvPr>
            <p:cNvSpPr txBox="1"/>
            <p:nvPr/>
          </p:nvSpPr>
          <p:spPr>
            <a:xfrm>
              <a:off x="3315681" y="684687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-9</a:t>
              </a:r>
            </a:p>
          </p:txBody>
        </p:sp>
        <p:sp>
          <p:nvSpPr>
            <p:cNvPr id="170" name="CasellaDiTesto 169">
              <a:extLst>
                <a:ext uri="{FF2B5EF4-FFF2-40B4-BE49-F238E27FC236}">
                  <a16:creationId xmlns:a16="http://schemas.microsoft.com/office/drawing/2014/main" id="{E96BB499-2609-5F22-D558-E0071914FDE8}"/>
                </a:ext>
              </a:extLst>
            </p:cNvPr>
            <p:cNvSpPr txBox="1"/>
            <p:nvPr/>
          </p:nvSpPr>
          <p:spPr>
            <a:xfrm>
              <a:off x="2990592" y="684687"/>
              <a:ext cx="3882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-10</a:t>
              </a:r>
            </a:p>
          </p:txBody>
        </p:sp>
        <p:sp>
          <p:nvSpPr>
            <p:cNvPr id="171" name="CasellaDiTesto 170">
              <a:extLst>
                <a:ext uri="{FF2B5EF4-FFF2-40B4-BE49-F238E27FC236}">
                  <a16:creationId xmlns:a16="http://schemas.microsoft.com/office/drawing/2014/main" id="{48DFAFB1-5403-10BE-3600-EF388A5B8DF4}"/>
                </a:ext>
              </a:extLst>
            </p:cNvPr>
            <p:cNvSpPr txBox="1"/>
            <p:nvPr/>
          </p:nvSpPr>
          <p:spPr>
            <a:xfrm>
              <a:off x="4159288" y="684687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-6</a:t>
              </a:r>
            </a:p>
          </p:txBody>
        </p:sp>
        <p:cxnSp>
          <p:nvCxnSpPr>
            <p:cNvPr id="172" name="Connettore diritto 171">
              <a:extLst>
                <a:ext uri="{FF2B5EF4-FFF2-40B4-BE49-F238E27FC236}">
                  <a16:creationId xmlns:a16="http://schemas.microsoft.com/office/drawing/2014/main" id="{50723692-24A3-1BB8-C5D1-E533038BA1C3}"/>
                </a:ext>
              </a:extLst>
            </p:cNvPr>
            <p:cNvCxnSpPr>
              <a:stCxn id="162" idx="0"/>
              <a:endCxn id="171" idx="0"/>
            </p:cNvCxnSpPr>
            <p:nvPr/>
          </p:nvCxnSpPr>
          <p:spPr>
            <a:xfrm>
              <a:off x="2049707" y="684687"/>
              <a:ext cx="226443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4" name="CasellaDiTesto 173">
              <a:extLst>
                <a:ext uri="{FF2B5EF4-FFF2-40B4-BE49-F238E27FC236}">
                  <a16:creationId xmlns:a16="http://schemas.microsoft.com/office/drawing/2014/main" id="{A7B2B364-A00A-EFB6-41DE-BBE6396E820B}"/>
                </a:ext>
              </a:extLst>
            </p:cNvPr>
            <p:cNvSpPr txBox="1"/>
            <p:nvPr/>
          </p:nvSpPr>
          <p:spPr>
            <a:xfrm>
              <a:off x="4742079" y="1112462"/>
              <a:ext cx="4235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ER</a:t>
              </a:r>
              <a:r>
                <a:rPr lang="el-G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α</a:t>
              </a:r>
              <a:endParaRPr lang="it-IT" sz="1200" dirty="0"/>
            </a:p>
          </p:txBody>
        </p:sp>
        <p:sp>
          <p:nvSpPr>
            <p:cNvPr id="177" name="CasellaDiTesto 176">
              <a:extLst>
                <a:ext uri="{FF2B5EF4-FFF2-40B4-BE49-F238E27FC236}">
                  <a16:creationId xmlns:a16="http://schemas.microsoft.com/office/drawing/2014/main" id="{64BA8B60-11D7-B59E-4F74-EC55D2438234}"/>
                </a:ext>
              </a:extLst>
            </p:cNvPr>
            <p:cNvSpPr txBox="1"/>
            <p:nvPr/>
          </p:nvSpPr>
          <p:spPr>
            <a:xfrm>
              <a:off x="4742079" y="1702152"/>
              <a:ext cx="6832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 err="1"/>
                <a:t>Vinculin</a:t>
              </a:r>
              <a:endParaRPr lang="it-IT" sz="1200" dirty="0"/>
            </a:p>
          </p:txBody>
        </p:sp>
        <p:sp>
          <p:nvSpPr>
            <p:cNvPr id="182" name="CasellaDiTesto 181">
              <a:extLst>
                <a:ext uri="{FF2B5EF4-FFF2-40B4-BE49-F238E27FC236}">
                  <a16:creationId xmlns:a16="http://schemas.microsoft.com/office/drawing/2014/main" id="{6C46B198-4448-1761-3018-C97084A0C134}"/>
                </a:ext>
              </a:extLst>
            </p:cNvPr>
            <p:cNvSpPr txBox="1"/>
            <p:nvPr/>
          </p:nvSpPr>
          <p:spPr>
            <a:xfrm>
              <a:off x="1101407" y="517078"/>
              <a:ext cx="6543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>
                  <a:latin typeface="Arial" panose="020B0604020202020204" pitchFamily="34" charset="0"/>
                  <a:cs typeface="Arial" panose="020B0604020202020204" pitchFamily="34" charset="0"/>
                </a:rPr>
                <a:t>MCF-7</a:t>
              </a:r>
            </a:p>
          </p:txBody>
        </p:sp>
        <p:cxnSp>
          <p:nvCxnSpPr>
            <p:cNvPr id="184" name="Connettore diritto 183">
              <a:extLst>
                <a:ext uri="{FF2B5EF4-FFF2-40B4-BE49-F238E27FC236}">
                  <a16:creationId xmlns:a16="http://schemas.microsoft.com/office/drawing/2014/main" id="{F1719A9E-A96F-792A-18DD-20BE8FFB75CF}"/>
                </a:ext>
              </a:extLst>
            </p:cNvPr>
            <p:cNvCxnSpPr>
              <a:cxnSpLocks/>
            </p:cNvCxnSpPr>
            <p:nvPr/>
          </p:nvCxnSpPr>
          <p:spPr>
            <a:xfrm>
              <a:off x="1425658" y="1979151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5" name="Connettore diritto 184">
              <a:extLst>
                <a:ext uri="{FF2B5EF4-FFF2-40B4-BE49-F238E27FC236}">
                  <a16:creationId xmlns:a16="http://schemas.microsoft.com/office/drawing/2014/main" id="{21CF56B4-2DD2-1549-2848-3E31E488A1F1}"/>
                </a:ext>
              </a:extLst>
            </p:cNvPr>
            <p:cNvCxnSpPr>
              <a:cxnSpLocks/>
            </p:cNvCxnSpPr>
            <p:nvPr/>
          </p:nvCxnSpPr>
          <p:spPr>
            <a:xfrm>
              <a:off x="1425658" y="1041891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6" name="Connettore diritto 185">
              <a:extLst>
                <a:ext uri="{FF2B5EF4-FFF2-40B4-BE49-F238E27FC236}">
                  <a16:creationId xmlns:a16="http://schemas.microsoft.com/office/drawing/2014/main" id="{A03D74F1-4462-4542-A8C9-E6EDDC677527}"/>
                </a:ext>
              </a:extLst>
            </p:cNvPr>
            <p:cNvCxnSpPr>
              <a:cxnSpLocks/>
            </p:cNvCxnSpPr>
            <p:nvPr/>
          </p:nvCxnSpPr>
          <p:spPr>
            <a:xfrm>
              <a:off x="1425658" y="1389461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7" name="CasellaDiTesto 186">
              <a:extLst>
                <a:ext uri="{FF2B5EF4-FFF2-40B4-BE49-F238E27FC236}">
                  <a16:creationId xmlns:a16="http://schemas.microsoft.com/office/drawing/2014/main" id="{0C9349FA-D8E7-45FE-EE8F-B79BCC75759F}"/>
                </a:ext>
              </a:extLst>
            </p:cNvPr>
            <p:cNvSpPr txBox="1"/>
            <p:nvPr/>
          </p:nvSpPr>
          <p:spPr>
            <a:xfrm>
              <a:off x="776267" y="1835355"/>
              <a:ext cx="7377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100KDa</a:t>
              </a:r>
            </a:p>
          </p:txBody>
        </p:sp>
        <p:sp>
          <p:nvSpPr>
            <p:cNvPr id="188" name="CasellaDiTesto 187">
              <a:extLst>
                <a:ext uri="{FF2B5EF4-FFF2-40B4-BE49-F238E27FC236}">
                  <a16:creationId xmlns:a16="http://schemas.microsoft.com/office/drawing/2014/main" id="{15CBE89A-5C10-B1C3-ED34-9859BFE072CD}"/>
                </a:ext>
              </a:extLst>
            </p:cNvPr>
            <p:cNvSpPr txBox="1"/>
            <p:nvPr/>
          </p:nvSpPr>
          <p:spPr>
            <a:xfrm>
              <a:off x="861226" y="1256239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50KDa</a:t>
              </a:r>
            </a:p>
          </p:txBody>
        </p:sp>
        <p:sp>
          <p:nvSpPr>
            <p:cNvPr id="189" name="CasellaDiTesto 188">
              <a:extLst>
                <a:ext uri="{FF2B5EF4-FFF2-40B4-BE49-F238E27FC236}">
                  <a16:creationId xmlns:a16="http://schemas.microsoft.com/office/drawing/2014/main" id="{ED094D11-B04C-C4DF-59B6-FF4F59C403AB}"/>
                </a:ext>
              </a:extLst>
            </p:cNvPr>
            <p:cNvSpPr txBox="1"/>
            <p:nvPr/>
          </p:nvSpPr>
          <p:spPr>
            <a:xfrm>
              <a:off x="861226" y="906451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75KDa</a:t>
              </a:r>
            </a:p>
          </p:txBody>
        </p:sp>
      </p:grpSp>
      <p:grpSp>
        <p:nvGrpSpPr>
          <p:cNvPr id="216" name="Gruppo 215">
            <a:extLst>
              <a:ext uri="{FF2B5EF4-FFF2-40B4-BE49-F238E27FC236}">
                <a16:creationId xmlns:a16="http://schemas.microsoft.com/office/drawing/2014/main" id="{DC663530-D42A-D402-8536-DB68FC459490}"/>
              </a:ext>
            </a:extLst>
          </p:cNvPr>
          <p:cNvGrpSpPr/>
          <p:nvPr/>
        </p:nvGrpSpPr>
        <p:grpSpPr>
          <a:xfrm>
            <a:off x="776267" y="2496412"/>
            <a:ext cx="4649012" cy="1739889"/>
            <a:chOff x="776267" y="2496412"/>
            <a:chExt cx="4649012" cy="1739889"/>
          </a:xfrm>
        </p:grpSpPr>
        <p:pic>
          <p:nvPicPr>
            <p:cNvPr id="215" name="Immagine 214">
              <a:extLst>
                <a:ext uri="{FF2B5EF4-FFF2-40B4-BE49-F238E27FC236}">
                  <a16:creationId xmlns:a16="http://schemas.microsoft.com/office/drawing/2014/main" id="{1ECA1059-8A7A-6B5D-96F7-3B42233660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70649" y="3009170"/>
              <a:ext cx="3096000" cy="660911"/>
            </a:xfrm>
            <a:prstGeom prst="rect">
              <a:avLst/>
            </a:prstGeom>
          </p:spPr>
        </p:pic>
        <p:pic>
          <p:nvPicPr>
            <p:cNvPr id="214" name="Immagine 213">
              <a:extLst>
                <a:ext uri="{FF2B5EF4-FFF2-40B4-BE49-F238E27FC236}">
                  <a16:creationId xmlns:a16="http://schemas.microsoft.com/office/drawing/2014/main" id="{C631E1FF-04DE-1492-9405-AF38273854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50592" y="3652533"/>
              <a:ext cx="3096000" cy="583768"/>
            </a:xfrm>
            <a:prstGeom prst="rect">
              <a:avLst/>
            </a:prstGeom>
          </p:spPr>
        </p:pic>
        <p:sp>
          <p:nvSpPr>
            <p:cNvPr id="192" name="CasellaDiTesto 191">
              <a:extLst>
                <a:ext uri="{FF2B5EF4-FFF2-40B4-BE49-F238E27FC236}">
                  <a16:creationId xmlns:a16="http://schemas.microsoft.com/office/drawing/2014/main" id="{AB517E7C-5422-7C9A-0DBE-64C6F9B07E31}"/>
                </a:ext>
              </a:extLst>
            </p:cNvPr>
            <p:cNvSpPr txBox="1"/>
            <p:nvPr/>
          </p:nvSpPr>
          <p:spPr>
            <a:xfrm>
              <a:off x="1638015" y="2749936"/>
              <a:ext cx="2311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</a:t>
              </a:r>
            </a:p>
          </p:txBody>
        </p:sp>
        <p:sp>
          <p:nvSpPr>
            <p:cNvPr id="193" name="CasellaDiTesto 192">
              <a:extLst>
                <a:ext uri="{FF2B5EF4-FFF2-40B4-BE49-F238E27FC236}">
                  <a16:creationId xmlns:a16="http://schemas.microsoft.com/office/drawing/2014/main" id="{FE47582D-814B-4421-1A9A-D59A0A73D875}"/>
                </a:ext>
              </a:extLst>
            </p:cNvPr>
            <p:cNvSpPr txBox="1"/>
            <p:nvPr/>
          </p:nvSpPr>
          <p:spPr>
            <a:xfrm>
              <a:off x="1855583" y="2749936"/>
              <a:ext cx="3882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-14</a:t>
              </a:r>
            </a:p>
          </p:txBody>
        </p:sp>
        <p:sp>
          <p:nvSpPr>
            <p:cNvPr id="194" name="CasellaDiTesto 193">
              <a:extLst>
                <a:ext uri="{FF2B5EF4-FFF2-40B4-BE49-F238E27FC236}">
                  <a16:creationId xmlns:a16="http://schemas.microsoft.com/office/drawing/2014/main" id="{96922915-DAD3-0669-2D90-6F69BFF0A7A4}"/>
                </a:ext>
              </a:extLst>
            </p:cNvPr>
            <p:cNvSpPr txBox="1"/>
            <p:nvPr/>
          </p:nvSpPr>
          <p:spPr>
            <a:xfrm>
              <a:off x="2143296" y="2749936"/>
              <a:ext cx="3882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-13</a:t>
              </a:r>
            </a:p>
          </p:txBody>
        </p:sp>
        <p:sp>
          <p:nvSpPr>
            <p:cNvPr id="195" name="CasellaDiTesto 194">
              <a:extLst>
                <a:ext uri="{FF2B5EF4-FFF2-40B4-BE49-F238E27FC236}">
                  <a16:creationId xmlns:a16="http://schemas.microsoft.com/office/drawing/2014/main" id="{5200D41B-CBAB-D076-8199-4AB80829ACE8}"/>
                </a:ext>
              </a:extLst>
            </p:cNvPr>
            <p:cNvSpPr txBox="1"/>
            <p:nvPr/>
          </p:nvSpPr>
          <p:spPr>
            <a:xfrm>
              <a:off x="2431773" y="2749936"/>
              <a:ext cx="3882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-12</a:t>
              </a:r>
            </a:p>
          </p:txBody>
        </p:sp>
        <p:sp>
          <p:nvSpPr>
            <p:cNvPr id="196" name="CasellaDiTesto 195">
              <a:extLst>
                <a:ext uri="{FF2B5EF4-FFF2-40B4-BE49-F238E27FC236}">
                  <a16:creationId xmlns:a16="http://schemas.microsoft.com/office/drawing/2014/main" id="{3788DF97-AD49-0DD9-DE71-27AB6A4FFD4F}"/>
                </a:ext>
              </a:extLst>
            </p:cNvPr>
            <p:cNvSpPr txBox="1"/>
            <p:nvPr/>
          </p:nvSpPr>
          <p:spPr>
            <a:xfrm>
              <a:off x="2730401" y="2749936"/>
              <a:ext cx="3882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-11</a:t>
              </a:r>
            </a:p>
          </p:txBody>
        </p:sp>
        <p:sp>
          <p:nvSpPr>
            <p:cNvPr id="197" name="CasellaDiTesto 196">
              <a:extLst>
                <a:ext uri="{FF2B5EF4-FFF2-40B4-BE49-F238E27FC236}">
                  <a16:creationId xmlns:a16="http://schemas.microsoft.com/office/drawing/2014/main" id="{8139C701-7830-CC39-7ECC-E53C474FBB3C}"/>
                </a:ext>
              </a:extLst>
            </p:cNvPr>
            <p:cNvSpPr txBox="1"/>
            <p:nvPr/>
          </p:nvSpPr>
          <p:spPr>
            <a:xfrm>
              <a:off x="2781325" y="2496412"/>
              <a:ext cx="73930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Log[</a:t>
              </a:r>
              <a:r>
                <a:rPr lang="it-IT" sz="1200" dirty="0" err="1"/>
                <a:t>Ful</a:t>
              </a:r>
              <a:r>
                <a:rPr lang="it-IT" sz="1200" dirty="0"/>
                <a:t>]</a:t>
              </a:r>
            </a:p>
          </p:txBody>
        </p:sp>
        <p:sp>
          <p:nvSpPr>
            <p:cNvPr id="198" name="CasellaDiTesto 197">
              <a:extLst>
                <a:ext uri="{FF2B5EF4-FFF2-40B4-BE49-F238E27FC236}">
                  <a16:creationId xmlns:a16="http://schemas.microsoft.com/office/drawing/2014/main" id="{EC542B50-3481-13C9-50F2-ED4DA847A668}"/>
                </a:ext>
              </a:extLst>
            </p:cNvPr>
            <p:cNvSpPr txBox="1"/>
            <p:nvPr/>
          </p:nvSpPr>
          <p:spPr>
            <a:xfrm>
              <a:off x="3897754" y="2749936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-7</a:t>
              </a:r>
            </a:p>
          </p:txBody>
        </p:sp>
        <p:sp>
          <p:nvSpPr>
            <p:cNvPr id="199" name="CasellaDiTesto 198">
              <a:extLst>
                <a:ext uri="{FF2B5EF4-FFF2-40B4-BE49-F238E27FC236}">
                  <a16:creationId xmlns:a16="http://schemas.microsoft.com/office/drawing/2014/main" id="{9A59D4E2-330E-4679-0880-5EE15A83A17B}"/>
                </a:ext>
              </a:extLst>
            </p:cNvPr>
            <p:cNvSpPr txBox="1"/>
            <p:nvPr/>
          </p:nvSpPr>
          <p:spPr>
            <a:xfrm>
              <a:off x="3578500" y="2749936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-8</a:t>
              </a:r>
            </a:p>
          </p:txBody>
        </p:sp>
        <p:sp>
          <p:nvSpPr>
            <p:cNvPr id="200" name="CasellaDiTesto 199">
              <a:extLst>
                <a:ext uri="{FF2B5EF4-FFF2-40B4-BE49-F238E27FC236}">
                  <a16:creationId xmlns:a16="http://schemas.microsoft.com/office/drawing/2014/main" id="{9BE2B893-EDC0-9329-CCD1-DD95415C6EAD}"/>
                </a:ext>
              </a:extLst>
            </p:cNvPr>
            <p:cNvSpPr txBox="1"/>
            <p:nvPr/>
          </p:nvSpPr>
          <p:spPr>
            <a:xfrm>
              <a:off x="3315681" y="2749936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-9</a:t>
              </a:r>
            </a:p>
          </p:txBody>
        </p:sp>
        <p:sp>
          <p:nvSpPr>
            <p:cNvPr id="201" name="CasellaDiTesto 200">
              <a:extLst>
                <a:ext uri="{FF2B5EF4-FFF2-40B4-BE49-F238E27FC236}">
                  <a16:creationId xmlns:a16="http://schemas.microsoft.com/office/drawing/2014/main" id="{9165E0ED-36CD-6227-67D7-B05C4AA096BA}"/>
                </a:ext>
              </a:extLst>
            </p:cNvPr>
            <p:cNvSpPr txBox="1"/>
            <p:nvPr/>
          </p:nvSpPr>
          <p:spPr>
            <a:xfrm>
              <a:off x="2990592" y="2749936"/>
              <a:ext cx="3882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-10</a:t>
              </a:r>
            </a:p>
          </p:txBody>
        </p:sp>
        <p:sp>
          <p:nvSpPr>
            <p:cNvPr id="202" name="CasellaDiTesto 201">
              <a:extLst>
                <a:ext uri="{FF2B5EF4-FFF2-40B4-BE49-F238E27FC236}">
                  <a16:creationId xmlns:a16="http://schemas.microsoft.com/office/drawing/2014/main" id="{97794ACA-5001-820C-8F2F-F997A4AF339A}"/>
                </a:ext>
              </a:extLst>
            </p:cNvPr>
            <p:cNvSpPr txBox="1"/>
            <p:nvPr/>
          </p:nvSpPr>
          <p:spPr>
            <a:xfrm>
              <a:off x="4159288" y="2749936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-6</a:t>
              </a:r>
            </a:p>
          </p:txBody>
        </p:sp>
        <p:cxnSp>
          <p:nvCxnSpPr>
            <p:cNvPr id="203" name="Connettore diritto 202">
              <a:extLst>
                <a:ext uri="{FF2B5EF4-FFF2-40B4-BE49-F238E27FC236}">
                  <a16:creationId xmlns:a16="http://schemas.microsoft.com/office/drawing/2014/main" id="{44C05E58-282E-C053-ABB0-D7828FD44B2C}"/>
                </a:ext>
              </a:extLst>
            </p:cNvPr>
            <p:cNvCxnSpPr>
              <a:stCxn id="193" idx="0"/>
              <a:endCxn id="202" idx="0"/>
            </p:cNvCxnSpPr>
            <p:nvPr/>
          </p:nvCxnSpPr>
          <p:spPr>
            <a:xfrm>
              <a:off x="2049707" y="2749936"/>
              <a:ext cx="226443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4" name="CasellaDiTesto 203">
              <a:extLst>
                <a:ext uri="{FF2B5EF4-FFF2-40B4-BE49-F238E27FC236}">
                  <a16:creationId xmlns:a16="http://schemas.microsoft.com/office/drawing/2014/main" id="{4AE5612A-130C-98F7-6720-41712D304A0F}"/>
                </a:ext>
              </a:extLst>
            </p:cNvPr>
            <p:cNvSpPr txBox="1"/>
            <p:nvPr/>
          </p:nvSpPr>
          <p:spPr>
            <a:xfrm>
              <a:off x="4742079" y="3177711"/>
              <a:ext cx="4235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ER</a:t>
              </a:r>
              <a:r>
                <a:rPr lang="el-G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α</a:t>
              </a:r>
              <a:endParaRPr lang="it-IT" sz="1200" dirty="0"/>
            </a:p>
          </p:txBody>
        </p:sp>
        <p:sp>
          <p:nvSpPr>
            <p:cNvPr id="205" name="CasellaDiTesto 204">
              <a:extLst>
                <a:ext uri="{FF2B5EF4-FFF2-40B4-BE49-F238E27FC236}">
                  <a16:creationId xmlns:a16="http://schemas.microsoft.com/office/drawing/2014/main" id="{F3705EDF-BFB9-A43B-AFE0-975D3351E29A}"/>
                </a:ext>
              </a:extLst>
            </p:cNvPr>
            <p:cNvSpPr txBox="1"/>
            <p:nvPr/>
          </p:nvSpPr>
          <p:spPr>
            <a:xfrm>
              <a:off x="4742079" y="3767401"/>
              <a:ext cx="6832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 err="1"/>
                <a:t>Vinculin</a:t>
              </a:r>
              <a:endParaRPr lang="it-IT" sz="1200" dirty="0"/>
            </a:p>
          </p:txBody>
        </p:sp>
        <p:sp>
          <p:nvSpPr>
            <p:cNvPr id="206" name="CasellaDiTesto 205">
              <a:extLst>
                <a:ext uri="{FF2B5EF4-FFF2-40B4-BE49-F238E27FC236}">
                  <a16:creationId xmlns:a16="http://schemas.microsoft.com/office/drawing/2014/main" id="{FD224FF9-DE5A-6DDE-E64B-13C2E69C4B04}"/>
                </a:ext>
              </a:extLst>
            </p:cNvPr>
            <p:cNvSpPr txBox="1"/>
            <p:nvPr/>
          </p:nvSpPr>
          <p:spPr>
            <a:xfrm>
              <a:off x="1101407" y="2582327"/>
              <a:ext cx="6190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>
                  <a:latin typeface="Arial" panose="020B0604020202020204" pitchFamily="34" charset="0"/>
                  <a:cs typeface="Arial" panose="020B0604020202020204" pitchFamily="34" charset="0"/>
                </a:rPr>
                <a:t>L370F</a:t>
              </a:r>
            </a:p>
          </p:txBody>
        </p:sp>
        <p:cxnSp>
          <p:nvCxnSpPr>
            <p:cNvPr id="207" name="Connettore diritto 206">
              <a:extLst>
                <a:ext uri="{FF2B5EF4-FFF2-40B4-BE49-F238E27FC236}">
                  <a16:creationId xmlns:a16="http://schemas.microsoft.com/office/drawing/2014/main" id="{53F9588C-2E0F-74AB-F7EB-A40AFA8CE8DA}"/>
                </a:ext>
              </a:extLst>
            </p:cNvPr>
            <p:cNvCxnSpPr>
              <a:cxnSpLocks/>
            </p:cNvCxnSpPr>
            <p:nvPr/>
          </p:nvCxnSpPr>
          <p:spPr>
            <a:xfrm>
              <a:off x="1425658" y="4044400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8" name="Connettore diritto 207">
              <a:extLst>
                <a:ext uri="{FF2B5EF4-FFF2-40B4-BE49-F238E27FC236}">
                  <a16:creationId xmlns:a16="http://schemas.microsoft.com/office/drawing/2014/main" id="{63D8B9E2-DB40-1F32-AAA1-707D3856CFC4}"/>
                </a:ext>
              </a:extLst>
            </p:cNvPr>
            <p:cNvCxnSpPr>
              <a:cxnSpLocks/>
            </p:cNvCxnSpPr>
            <p:nvPr/>
          </p:nvCxnSpPr>
          <p:spPr>
            <a:xfrm>
              <a:off x="1425658" y="3107140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9" name="Connettore diritto 208">
              <a:extLst>
                <a:ext uri="{FF2B5EF4-FFF2-40B4-BE49-F238E27FC236}">
                  <a16:creationId xmlns:a16="http://schemas.microsoft.com/office/drawing/2014/main" id="{161CF5E4-86AC-8537-416D-AC3930798246}"/>
                </a:ext>
              </a:extLst>
            </p:cNvPr>
            <p:cNvCxnSpPr>
              <a:cxnSpLocks/>
            </p:cNvCxnSpPr>
            <p:nvPr/>
          </p:nvCxnSpPr>
          <p:spPr>
            <a:xfrm>
              <a:off x="1425658" y="3454710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0" name="CasellaDiTesto 209">
              <a:extLst>
                <a:ext uri="{FF2B5EF4-FFF2-40B4-BE49-F238E27FC236}">
                  <a16:creationId xmlns:a16="http://schemas.microsoft.com/office/drawing/2014/main" id="{B45B2FD3-2354-0430-E6BE-9D854269F074}"/>
                </a:ext>
              </a:extLst>
            </p:cNvPr>
            <p:cNvSpPr txBox="1"/>
            <p:nvPr/>
          </p:nvSpPr>
          <p:spPr>
            <a:xfrm>
              <a:off x="776267" y="3900604"/>
              <a:ext cx="7377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100KDa</a:t>
              </a:r>
            </a:p>
          </p:txBody>
        </p:sp>
        <p:sp>
          <p:nvSpPr>
            <p:cNvPr id="211" name="CasellaDiTesto 210">
              <a:extLst>
                <a:ext uri="{FF2B5EF4-FFF2-40B4-BE49-F238E27FC236}">
                  <a16:creationId xmlns:a16="http://schemas.microsoft.com/office/drawing/2014/main" id="{E70B89E4-BB1C-B62F-4AF3-528312EF8F2E}"/>
                </a:ext>
              </a:extLst>
            </p:cNvPr>
            <p:cNvSpPr txBox="1"/>
            <p:nvPr/>
          </p:nvSpPr>
          <p:spPr>
            <a:xfrm>
              <a:off x="861226" y="3321488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50KDa</a:t>
              </a:r>
            </a:p>
          </p:txBody>
        </p:sp>
        <p:sp>
          <p:nvSpPr>
            <p:cNvPr id="212" name="CasellaDiTesto 211">
              <a:extLst>
                <a:ext uri="{FF2B5EF4-FFF2-40B4-BE49-F238E27FC236}">
                  <a16:creationId xmlns:a16="http://schemas.microsoft.com/office/drawing/2014/main" id="{A89B88E5-FED6-9E60-32B7-CAA59B5482D1}"/>
                </a:ext>
              </a:extLst>
            </p:cNvPr>
            <p:cNvSpPr txBox="1"/>
            <p:nvPr/>
          </p:nvSpPr>
          <p:spPr>
            <a:xfrm>
              <a:off x="861226" y="2971700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75KDa</a:t>
              </a:r>
            </a:p>
          </p:txBody>
        </p:sp>
      </p:grpSp>
      <p:grpSp>
        <p:nvGrpSpPr>
          <p:cNvPr id="243" name="Gruppo 242">
            <a:extLst>
              <a:ext uri="{FF2B5EF4-FFF2-40B4-BE49-F238E27FC236}">
                <a16:creationId xmlns:a16="http://schemas.microsoft.com/office/drawing/2014/main" id="{1C8478E5-70C8-A72F-C770-7AABDCB79117}"/>
              </a:ext>
            </a:extLst>
          </p:cNvPr>
          <p:cNvGrpSpPr/>
          <p:nvPr/>
        </p:nvGrpSpPr>
        <p:grpSpPr>
          <a:xfrm>
            <a:off x="776267" y="4588386"/>
            <a:ext cx="4649012" cy="1832628"/>
            <a:chOff x="776267" y="4588386"/>
            <a:chExt cx="4649012" cy="1832628"/>
          </a:xfrm>
        </p:grpSpPr>
        <p:pic>
          <p:nvPicPr>
            <p:cNvPr id="242" name="Immagine 241">
              <a:extLst>
                <a:ext uri="{FF2B5EF4-FFF2-40B4-BE49-F238E27FC236}">
                  <a16:creationId xmlns:a16="http://schemas.microsoft.com/office/drawing/2014/main" id="{BAAA1045-2561-DC2D-7368-0D3A376C75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70649" y="5090726"/>
              <a:ext cx="3096000" cy="588447"/>
            </a:xfrm>
            <a:prstGeom prst="rect">
              <a:avLst/>
            </a:prstGeom>
          </p:spPr>
        </p:pic>
        <p:pic>
          <p:nvPicPr>
            <p:cNvPr id="241" name="Immagine 240">
              <a:extLst>
                <a:ext uri="{FF2B5EF4-FFF2-40B4-BE49-F238E27FC236}">
                  <a16:creationId xmlns:a16="http://schemas.microsoft.com/office/drawing/2014/main" id="{7440D040-539F-80B7-4A7E-8CC21BC135D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70649" y="5790020"/>
              <a:ext cx="3096000" cy="630994"/>
            </a:xfrm>
            <a:prstGeom prst="rect">
              <a:avLst/>
            </a:prstGeom>
          </p:spPr>
        </p:pic>
        <p:sp>
          <p:nvSpPr>
            <p:cNvPr id="220" name="CasellaDiTesto 219">
              <a:extLst>
                <a:ext uri="{FF2B5EF4-FFF2-40B4-BE49-F238E27FC236}">
                  <a16:creationId xmlns:a16="http://schemas.microsoft.com/office/drawing/2014/main" id="{13A6D7AD-E7F9-3A09-C898-D3271314F862}"/>
                </a:ext>
              </a:extLst>
            </p:cNvPr>
            <p:cNvSpPr txBox="1"/>
            <p:nvPr/>
          </p:nvSpPr>
          <p:spPr>
            <a:xfrm>
              <a:off x="1638015" y="4841910"/>
              <a:ext cx="2311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</a:t>
              </a:r>
            </a:p>
          </p:txBody>
        </p:sp>
        <p:sp>
          <p:nvSpPr>
            <p:cNvPr id="221" name="CasellaDiTesto 220">
              <a:extLst>
                <a:ext uri="{FF2B5EF4-FFF2-40B4-BE49-F238E27FC236}">
                  <a16:creationId xmlns:a16="http://schemas.microsoft.com/office/drawing/2014/main" id="{F664C70A-177A-F250-BA95-39B020A82221}"/>
                </a:ext>
              </a:extLst>
            </p:cNvPr>
            <p:cNvSpPr txBox="1"/>
            <p:nvPr/>
          </p:nvSpPr>
          <p:spPr>
            <a:xfrm>
              <a:off x="1855583" y="4841910"/>
              <a:ext cx="3882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-14</a:t>
              </a:r>
            </a:p>
          </p:txBody>
        </p:sp>
        <p:sp>
          <p:nvSpPr>
            <p:cNvPr id="222" name="CasellaDiTesto 221">
              <a:extLst>
                <a:ext uri="{FF2B5EF4-FFF2-40B4-BE49-F238E27FC236}">
                  <a16:creationId xmlns:a16="http://schemas.microsoft.com/office/drawing/2014/main" id="{7EF3FD0A-708B-F064-942D-B8F0597BC1AC}"/>
                </a:ext>
              </a:extLst>
            </p:cNvPr>
            <p:cNvSpPr txBox="1"/>
            <p:nvPr/>
          </p:nvSpPr>
          <p:spPr>
            <a:xfrm>
              <a:off x="2143296" y="4841910"/>
              <a:ext cx="3882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-13</a:t>
              </a:r>
            </a:p>
          </p:txBody>
        </p:sp>
        <p:sp>
          <p:nvSpPr>
            <p:cNvPr id="223" name="CasellaDiTesto 222">
              <a:extLst>
                <a:ext uri="{FF2B5EF4-FFF2-40B4-BE49-F238E27FC236}">
                  <a16:creationId xmlns:a16="http://schemas.microsoft.com/office/drawing/2014/main" id="{49275EDF-325D-D03F-3215-D1EFED7F73E6}"/>
                </a:ext>
              </a:extLst>
            </p:cNvPr>
            <p:cNvSpPr txBox="1"/>
            <p:nvPr/>
          </p:nvSpPr>
          <p:spPr>
            <a:xfrm>
              <a:off x="2431773" y="4841910"/>
              <a:ext cx="3882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-12</a:t>
              </a:r>
            </a:p>
          </p:txBody>
        </p:sp>
        <p:sp>
          <p:nvSpPr>
            <p:cNvPr id="224" name="CasellaDiTesto 223">
              <a:extLst>
                <a:ext uri="{FF2B5EF4-FFF2-40B4-BE49-F238E27FC236}">
                  <a16:creationId xmlns:a16="http://schemas.microsoft.com/office/drawing/2014/main" id="{035B9F7F-E090-0746-89EB-C602A3A5C732}"/>
                </a:ext>
              </a:extLst>
            </p:cNvPr>
            <p:cNvSpPr txBox="1"/>
            <p:nvPr/>
          </p:nvSpPr>
          <p:spPr>
            <a:xfrm>
              <a:off x="2730401" y="4841910"/>
              <a:ext cx="3882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-11</a:t>
              </a:r>
            </a:p>
          </p:txBody>
        </p:sp>
        <p:sp>
          <p:nvSpPr>
            <p:cNvPr id="225" name="CasellaDiTesto 224">
              <a:extLst>
                <a:ext uri="{FF2B5EF4-FFF2-40B4-BE49-F238E27FC236}">
                  <a16:creationId xmlns:a16="http://schemas.microsoft.com/office/drawing/2014/main" id="{CF6CD4FC-1DE1-C73C-1BBA-6E2268FA3B29}"/>
                </a:ext>
              </a:extLst>
            </p:cNvPr>
            <p:cNvSpPr txBox="1"/>
            <p:nvPr/>
          </p:nvSpPr>
          <p:spPr>
            <a:xfrm>
              <a:off x="2781325" y="4588386"/>
              <a:ext cx="73930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Log[</a:t>
              </a:r>
              <a:r>
                <a:rPr lang="it-IT" sz="1200" dirty="0" err="1"/>
                <a:t>Ful</a:t>
              </a:r>
              <a:r>
                <a:rPr lang="it-IT" sz="1200" dirty="0"/>
                <a:t>]</a:t>
              </a:r>
            </a:p>
          </p:txBody>
        </p:sp>
        <p:sp>
          <p:nvSpPr>
            <p:cNvPr id="226" name="CasellaDiTesto 225">
              <a:extLst>
                <a:ext uri="{FF2B5EF4-FFF2-40B4-BE49-F238E27FC236}">
                  <a16:creationId xmlns:a16="http://schemas.microsoft.com/office/drawing/2014/main" id="{B24F8E74-1139-CD16-880B-3AD656B8811A}"/>
                </a:ext>
              </a:extLst>
            </p:cNvPr>
            <p:cNvSpPr txBox="1"/>
            <p:nvPr/>
          </p:nvSpPr>
          <p:spPr>
            <a:xfrm>
              <a:off x="3897754" y="4841910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-7</a:t>
              </a:r>
            </a:p>
          </p:txBody>
        </p:sp>
        <p:sp>
          <p:nvSpPr>
            <p:cNvPr id="227" name="CasellaDiTesto 226">
              <a:extLst>
                <a:ext uri="{FF2B5EF4-FFF2-40B4-BE49-F238E27FC236}">
                  <a16:creationId xmlns:a16="http://schemas.microsoft.com/office/drawing/2014/main" id="{D5C8A381-887C-DE94-150A-8B526D1EB35D}"/>
                </a:ext>
              </a:extLst>
            </p:cNvPr>
            <p:cNvSpPr txBox="1"/>
            <p:nvPr/>
          </p:nvSpPr>
          <p:spPr>
            <a:xfrm>
              <a:off x="3578500" y="4841910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-8</a:t>
              </a:r>
            </a:p>
          </p:txBody>
        </p:sp>
        <p:sp>
          <p:nvSpPr>
            <p:cNvPr id="228" name="CasellaDiTesto 227">
              <a:extLst>
                <a:ext uri="{FF2B5EF4-FFF2-40B4-BE49-F238E27FC236}">
                  <a16:creationId xmlns:a16="http://schemas.microsoft.com/office/drawing/2014/main" id="{141DB78E-EF97-003E-0F32-D428C165DEFF}"/>
                </a:ext>
              </a:extLst>
            </p:cNvPr>
            <p:cNvSpPr txBox="1"/>
            <p:nvPr/>
          </p:nvSpPr>
          <p:spPr>
            <a:xfrm>
              <a:off x="3315681" y="4841910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-9</a:t>
              </a:r>
            </a:p>
          </p:txBody>
        </p:sp>
        <p:sp>
          <p:nvSpPr>
            <p:cNvPr id="229" name="CasellaDiTesto 228">
              <a:extLst>
                <a:ext uri="{FF2B5EF4-FFF2-40B4-BE49-F238E27FC236}">
                  <a16:creationId xmlns:a16="http://schemas.microsoft.com/office/drawing/2014/main" id="{10932559-CA95-E4FC-404D-E87487207F81}"/>
                </a:ext>
              </a:extLst>
            </p:cNvPr>
            <p:cNvSpPr txBox="1"/>
            <p:nvPr/>
          </p:nvSpPr>
          <p:spPr>
            <a:xfrm>
              <a:off x="2990592" y="4841910"/>
              <a:ext cx="3882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-10</a:t>
              </a:r>
            </a:p>
          </p:txBody>
        </p:sp>
        <p:sp>
          <p:nvSpPr>
            <p:cNvPr id="230" name="CasellaDiTesto 229">
              <a:extLst>
                <a:ext uri="{FF2B5EF4-FFF2-40B4-BE49-F238E27FC236}">
                  <a16:creationId xmlns:a16="http://schemas.microsoft.com/office/drawing/2014/main" id="{6223333C-296E-60AD-7FBE-A6EC7D01CDE9}"/>
                </a:ext>
              </a:extLst>
            </p:cNvPr>
            <p:cNvSpPr txBox="1"/>
            <p:nvPr/>
          </p:nvSpPr>
          <p:spPr>
            <a:xfrm>
              <a:off x="4159288" y="4841910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-6</a:t>
              </a:r>
            </a:p>
          </p:txBody>
        </p:sp>
        <p:cxnSp>
          <p:nvCxnSpPr>
            <p:cNvPr id="231" name="Connettore diritto 230">
              <a:extLst>
                <a:ext uri="{FF2B5EF4-FFF2-40B4-BE49-F238E27FC236}">
                  <a16:creationId xmlns:a16="http://schemas.microsoft.com/office/drawing/2014/main" id="{30F4AAF4-64E8-53E8-CD33-32F86F423518}"/>
                </a:ext>
              </a:extLst>
            </p:cNvPr>
            <p:cNvCxnSpPr>
              <a:stCxn id="221" idx="0"/>
              <a:endCxn id="230" idx="0"/>
            </p:cNvCxnSpPr>
            <p:nvPr/>
          </p:nvCxnSpPr>
          <p:spPr>
            <a:xfrm>
              <a:off x="2049707" y="4841910"/>
              <a:ext cx="226443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2" name="CasellaDiTesto 231">
              <a:extLst>
                <a:ext uri="{FF2B5EF4-FFF2-40B4-BE49-F238E27FC236}">
                  <a16:creationId xmlns:a16="http://schemas.microsoft.com/office/drawing/2014/main" id="{12999A61-56A9-7E8B-7727-333AE5481D16}"/>
                </a:ext>
              </a:extLst>
            </p:cNvPr>
            <p:cNvSpPr txBox="1"/>
            <p:nvPr/>
          </p:nvSpPr>
          <p:spPr>
            <a:xfrm>
              <a:off x="4742079" y="5269685"/>
              <a:ext cx="4235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ER</a:t>
              </a:r>
              <a:r>
                <a:rPr lang="el-G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α</a:t>
              </a:r>
              <a:endParaRPr lang="it-IT" sz="1200" dirty="0"/>
            </a:p>
          </p:txBody>
        </p:sp>
        <p:sp>
          <p:nvSpPr>
            <p:cNvPr id="233" name="CasellaDiTesto 232">
              <a:extLst>
                <a:ext uri="{FF2B5EF4-FFF2-40B4-BE49-F238E27FC236}">
                  <a16:creationId xmlns:a16="http://schemas.microsoft.com/office/drawing/2014/main" id="{E6AF0194-E695-1D9F-1ADC-7F1BE3C4B255}"/>
                </a:ext>
              </a:extLst>
            </p:cNvPr>
            <p:cNvSpPr txBox="1"/>
            <p:nvPr/>
          </p:nvSpPr>
          <p:spPr>
            <a:xfrm>
              <a:off x="4742079" y="5859375"/>
              <a:ext cx="6832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 err="1"/>
                <a:t>Vinculin</a:t>
              </a:r>
              <a:endParaRPr lang="it-IT" sz="1200" dirty="0"/>
            </a:p>
          </p:txBody>
        </p:sp>
        <p:sp>
          <p:nvSpPr>
            <p:cNvPr id="234" name="CasellaDiTesto 233">
              <a:extLst>
                <a:ext uri="{FF2B5EF4-FFF2-40B4-BE49-F238E27FC236}">
                  <a16:creationId xmlns:a16="http://schemas.microsoft.com/office/drawing/2014/main" id="{6AAD39C2-7186-35EE-0E97-F35A0A66B040}"/>
                </a:ext>
              </a:extLst>
            </p:cNvPr>
            <p:cNvSpPr txBox="1"/>
            <p:nvPr/>
          </p:nvSpPr>
          <p:spPr>
            <a:xfrm>
              <a:off x="1101407" y="4674301"/>
              <a:ext cx="6447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>
                  <a:latin typeface="Arial" panose="020B0604020202020204" pitchFamily="34" charset="0"/>
                  <a:cs typeface="Arial" panose="020B0604020202020204" pitchFamily="34" charset="0"/>
                </a:rPr>
                <a:t>Y537S</a:t>
              </a:r>
            </a:p>
          </p:txBody>
        </p:sp>
        <p:cxnSp>
          <p:nvCxnSpPr>
            <p:cNvPr id="235" name="Connettore diritto 234">
              <a:extLst>
                <a:ext uri="{FF2B5EF4-FFF2-40B4-BE49-F238E27FC236}">
                  <a16:creationId xmlns:a16="http://schemas.microsoft.com/office/drawing/2014/main" id="{67939DF5-7622-1C6D-46EC-D1A486F8C59B}"/>
                </a:ext>
              </a:extLst>
            </p:cNvPr>
            <p:cNvCxnSpPr>
              <a:cxnSpLocks/>
            </p:cNvCxnSpPr>
            <p:nvPr/>
          </p:nvCxnSpPr>
          <p:spPr>
            <a:xfrm>
              <a:off x="1425658" y="6136374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6" name="Connettore diritto 235">
              <a:extLst>
                <a:ext uri="{FF2B5EF4-FFF2-40B4-BE49-F238E27FC236}">
                  <a16:creationId xmlns:a16="http://schemas.microsoft.com/office/drawing/2014/main" id="{73E815AA-E9B2-3A2F-EBD8-2CA7A6A0EC7D}"/>
                </a:ext>
              </a:extLst>
            </p:cNvPr>
            <p:cNvCxnSpPr>
              <a:cxnSpLocks/>
            </p:cNvCxnSpPr>
            <p:nvPr/>
          </p:nvCxnSpPr>
          <p:spPr>
            <a:xfrm>
              <a:off x="1425658" y="5199114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7" name="Connettore diritto 236">
              <a:extLst>
                <a:ext uri="{FF2B5EF4-FFF2-40B4-BE49-F238E27FC236}">
                  <a16:creationId xmlns:a16="http://schemas.microsoft.com/office/drawing/2014/main" id="{73BDA86C-944B-B4E7-21D2-422B5B6B65BD}"/>
                </a:ext>
              </a:extLst>
            </p:cNvPr>
            <p:cNvCxnSpPr>
              <a:cxnSpLocks/>
            </p:cNvCxnSpPr>
            <p:nvPr/>
          </p:nvCxnSpPr>
          <p:spPr>
            <a:xfrm>
              <a:off x="1425658" y="5546684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8" name="CasellaDiTesto 237">
              <a:extLst>
                <a:ext uri="{FF2B5EF4-FFF2-40B4-BE49-F238E27FC236}">
                  <a16:creationId xmlns:a16="http://schemas.microsoft.com/office/drawing/2014/main" id="{F875E91C-72C0-8DBC-4694-852A9C89EE91}"/>
                </a:ext>
              </a:extLst>
            </p:cNvPr>
            <p:cNvSpPr txBox="1"/>
            <p:nvPr/>
          </p:nvSpPr>
          <p:spPr>
            <a:xfrm>
              <a:off x="776267" y="5992578"/>
              <a:ext cx="7377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100KDa</a:t>
              </a:r>
            </a:p>
          </p:txBody>
        </p:sp>
        <p:sp>
          <p:nvSpPr>
            <p:cNvPr id="239" name="CasellaDiTesto 238">
              <a:extLst>
                <a:ext uri="{FF2B5EF4-FFF2-40B4-BE49-F238E27FC236}">
                  <a16:creationId xmlns:a16="http://schemas.microsoft.com/office/drawing/2014/main" id="{70157DEC-17EE-4FD1-6A07-D69F4ABB65AC}"/>
                </a:ext>
              </a:extLst>
            </p:cNvPr>
            <p:cNvSpPr txBox="1"/>
            <p:nvPr/>
          </p:nvSpPr>
          <p:spPr>
            <a:xfrm>
              <a:off x="861226" y="5413462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50KDa</a:t>
              </a:r>
            </a:p>
          </p:txBody>
        </p:sp>
        <p:sp>
          <p:nvSpPr>
            <p:cNvPr id="240" name="CasellaDiTesto 239">
              <a:extLst>
                <a:ext uri="{FF2B5EF4-FFF2-40B4-BE49-F238E27FC236}">
                  <a16:creationId xmlns:a16="http://schemas.microsoft.com/office/drawing/2014/main" id="{7B6AB4A3-5F66-CEF1-40B3-E513028A7A0C}"/>
                </a:ext>
              </a:extLst>
            </p:cNvPr>
            <p:cNvSpPr txBox="1"/>
            <p:nvPr/>
          </p:nvSpPr>
          <p:spPr>
            <a:xfrm>
              <a:off x="861226" y="5063674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75KDa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0EAA68A0-39BA-57E1-FCF5-47B94160D4B9}"/>
              </a:ext>
            </a:extLst>
          </p:cNvPr>
          <p:cNvSpPr txBox="1"/>
          <p:nvPr/>
        </p:nvSpPr>
        <p:spPr>
          <a:xfrm>
            <a:off x="2887826" y="-48128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Figure 4A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082D776B-2595-FDD2-1473-E040C1011010}"/>
              </a:ext>
            </a:extLst>
          </p:cNvPr>
          <p:cNvGrpSpPr/>
          <p:nvPr/>
        </p:nvGrpSpPr>
        <p:grpSpPr>
          <a:xfrm>
            <a:off x="1593916" y="691859"/>
            <a:ext cx="1781996" cy="455743"/>
            <a:chOff x="2650556" y="474689"/>
            <a:chExt cx="1781996" cy="455743"/>
          </a:xfrm>
        </p:grpSpPr>
        <p:sp>
          <p:nvSpPr>
            <p:cNvPr id="27" name="CasellaDiTesto 26">
              <a:extLst>
                <a:ext uri="{FF2B5EF4-FFF2-40B4-BE49-F238E27FC236}">
                  <a16:creationId xmlns:a16="http://schemas.microsoft.com/office/drawing/2014/main" id="{603AE76D-B01C-9FD9-3219-FA86DC80B172}"/>
                </a:ext>
              </a:extLst>
            </p:cNvPr>
            <p:cNvSpPr txBox="1"/>
            <p:nvPr/>
          </p:nvSpPr>
          <p:spPr>
            <a:xfrm>
              <a:off x="2650556" y="684211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/>
                <a:t>0</a:t>
              </a:r>
            </a:p>
          </p:txBody>
        </p:sp>
        <p:sp>
          <p:nvSpPr>
            <p:cNvPr id="28" name="CasellaDiTesto 27">
              <a:extLst>
                <a:ext uri="{FF2B5EF4-FFF2-40B4-BE49-F238E27FC236}">
                  <a16:creationId xmlns:a16="http://schemas.microsoft.com/office/drawing/2014/main" id="{B4E681F0-0BC3-2541-EF1F-D30AFAEA44AC}"/>
                </a:ext>
              </a:extLst>
            </p:cNvPr>
            <p:cNvSpPr txBox="1"/>
            <p:nvPr/>
          </p:nvSpPr>
          <p:spPr>
            <a:xfrm>
              <a:off x="2764933" y="684211"/>
              <a:ext cx="3690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 dirty="0"/>
                <a:t>-14</a:t>
              </a:r>
            </a:p>
          </p:txBody>
        </p:sp>
        <p:sp>
          <p:nvSpPr>
            <p:cNvPr id="29" name="CasellaDiTesto 28">
              <a:extLst>
                <a:ext uri="{FF2B5EF4-FFF2-40B4-BE49-F238E27FC236}">
                  <a16:creationId xmlns:a16="http://schemas.microsoft.com/office/drawing/2014/main" id="{B79C76EA-8E0F-D27A-0750-53764E2A652E}"/>
                </a:ext>
              </a:extLst>
            </p:cNvPr>
            <p:cNvSpPr txBox="1"/>
            <p:nvPr/>
          </p:nvSpPr>
          <p:spPr>
            <a:xfrm>
              <a:off x="3005443" y="684211"/>
              <a:ext cx="3690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 dirty="0"/>
                <a:t>-13</a:t>
              </a:r>
            </a:p>
          </p:txBody>
        </p:sp>
        <p:sp>
          <p:nvSpPr>
            <p:cNvPr id="30" name="CasellaDiTesto 29">
              <a:extLst>
                <a:ext uri="{FF2B5EF4-FFF2-40B4-BE49-F238E27FC236}">
                  <a16:creationId xmlns:a16="http://schemas.microsoft.com/office/drawing/2014/main" id="{5BCECA59-822E-E2C1-0D9B-457E10CD0041}"/>
                </a:ext>
              </a:extLst>
            </p:cNvPr>
            <p:cNvSpPr txBox="1"/>
            <p:nvPr/>
          </p:nvSpPr>
          <p:spPr>
            <a:xfrm>
              <a:off x="3197288" y="684211"/>
              <a:ext cx="3690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 dirty="0"/>
                <a:t>-12</a:t>
              </a:r>
            </a:p>
          </p:txBody>
        </p:sp>
        <p:sp>
          <p:nvSpPr>
            <p:cNvPr id="31" name="CasellaDiTesto 30">
              <a:extLst>
                <a:ext uri="{FF2B5EF4-FFF2-40B4-BE49-F238E27FC236}">
                  <a16:creationId xmlns:a16="http://schemas.microsoft.com/office/drawing/2014/main" id="{D98982D8-309B-6DB4-DD3E-3920BAA2DFEF}"/>
                </a:ext>
              </a:extLst>
            </p:cNvPr>
            <p:cNvSpPr txBox="1"/>
            <p:nvPr/>
          </p:nvSpPr>
          <p:spPr>
            <a:xfrm>
              <a:off x="3404357" y="684211"/>
              <a:ext cx="3690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 dirty="0"/>
                <a:t>-11</a:t>
              </a:r>
            </a:p>
          </p:txBody>
        </p:sp>
        <p:sp>
          <p:nvSpPr>
            <p:cNvPr id="32" name="CasellaDiTesto 31">
              <a:extLst>
                <a:ext uri="{FF2B5EF4-FFF2-40B4-BE49-F238E27FC236}">
                  <a16:creationId xmlns:a16="http://schemas.microsoft.com/office/drawing/2014/main" id="{9AC98942-A501-E630-ADF4-A4D72D39FCA4}"/>
                </a:ext>
              </a:extLst>
            </p:cNvPr>
            <p:cNvSpPr txBox="1"/>
            <p:nvPr/>
          </p:nvSpPr>
          <p:spPr>
            <a:xfrm>
              <a:off x="3279879" y="474689"/>
              <a:ext cx="6222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/>
                <a:t>Log[E2]</a:t>
              </a:r>
            </a:p>
          </p:txBody>
        </p:sp>
        <p:sp>
          <p:nvSpPr>
            <p:cNvPr id="33" name="CasellaDiTesto 32">
              <a:extLst>
                <a:ext uri="{FF2B5EF4-FFF2-40B4-BE49-F238E27FC236}">
                  <a16:creationId xmlns:a16="http://schemas.microsoft.com/office/drawing/2014/main" id="{BCDA3D4C-E85A-53B1-35A2-77F1539FD21C}"/>
                </a:ext>
              </a:extLst>
            </p:cNvPr>
            <p:cNvSpPr txBox="1"/>
            <p:nvPr/>
          </p:nvSpPr>
          <p:spPr>
            <a:xfrm>
              <a:off x="4134072" y="684211"/>
              <a:ext cx="29848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/>
                <a:t>-8</a:t>
              </a:r>
            </a:p>
          </p:txBody>
        </p:sp>
        <p:sp>
          <p:nvSpPr>
            <p:cNvPr id="34" name="CasellaDiTesto 33">
              <a:extLst>
                <a:ext uri="{FF2B5EF4-FFF2-40B4-BE49-F238E27FC236}">
                  <a16:creationId xmlns:a16="http://schemas.microsoft.com/office/drawing/2014/main" id="{E5E0E684-7E1A-BB02-712B-72C96D329943}"/>
                </a:ext>
              </a:extLst>
            </p:cNvPr>
            <p:cNvSpPr txBox="1"/>
            <p:nvPr/>
          </p:nvSpPr>
          <p:spPr>
            <a:xfrm>
              <a:off x="3910571" y="684211"/>
              <a:ext cx="29848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/>
                <a:t>-9</a:t>
              </a:r>
            </a:p>
          </p:txBody>
        </p:sp>
        <p:sp>
          <p:nvSpPr>
            <p:cNvPr id="35" name="CasellaDiTesto 34">
              <a:extLst>
                <a:ext uri="{FF2B5EF4-FFF2-40B4-BE49-F238E27FC236}">
                  <a16:creationId xmlns:a16="http://schemas.microsoft.com/office/drawing/2014/main" id="{B0E97ED6-7FA5-E49E-C3C0-D736F5AA2D6A}"/>
                </a:ext>
              </a:extLst>
            </p:cNvPr>
            <p:cNvSpPr txBox="1"/>
            <p:nvPr/>
          </p:nvSpPr>
          <p:spPr>
            <a:xfrm>
              <a:off x="3634018" y="684211"/>
              <a:ext cx="3690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/>
                <a:t>-10</a:t>
              </a:r>
            </a:p>
          </p:txBody>
        </p:sp>
        <p:cxnSp>
          <p:nvCxnSpPr>
            <p:cNvPr id="36" name="Connettore diritto 35">
              <a:extLst>
                <a:ext uri="{FF2B5EF4-FFF2-40B4-BE49-F238E27FC236}">
                  <a16:creationId xmlns:a16="http://schemas.microsoft.com/office/drawing/2014/main" id="{108ADB59-794C-CCFD-37A8-E083382486DF}"/>
                </a:ext>
              </a:extLst>
            </p:cNvPr>
            <p:cNvCxnSpPr>
              <a:cxnSpLocks/>
            </p:cNvCxnSpPr>
            <p:nvPr/>
          </p:nvCxnSpPr>
          <p:spPr>
            <a:xfrm>
              <a:off x="2952707" y="684211"/>
              <a:ext cx="1368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" name="Gruppo 4">
            <a:extLst>
              <a:ext uri="{FF2B5EF4-FFF2-40B4-BE49-F238E27FC236}">
                <a16:creationId xmlns:a16="http://schemas.microsoft.com/office/drawing/2014/main" id="{95494212-4BB3-E0A5-63B3-EEC6891616CD}"/>
              </a:ext>
            </a:extLst>
          </p:cNvPr>
          <p:cNvGrpSpPr/>
          <p:nvPr/>
        </p:nvGrpSpPr>
        <p:grpSpPr>
          <a:xfrm>
            <a:off x="3347289" y="691859"/>
            <a:ext cx="1781996" cy="455743"/>
            <a:chOff x="4403929" y="474689"/>
            <a:chExt cx="1781996" cy="455743"/>
          </a:xfrm>
        </p:grpSpPr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43B9C79F-EC8A-6640-E0D0-321A2F4EC307}"/>
                </a:ext>
              </a:extLst>
            </p:cNvPr>
            <p:cNvSpPr txBox="1"/>
            <p:nvPr/>
          </p:nvSpPr>
          <p:spPr>
            <a:xfrm>
              <a:off x="4403929" y="684211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/>
                <a:t>0</a:t>
              </a:r>
            </a:p>
          </p:txBody>
        </p:sp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A460CCE2-988D-E558-4EF7-887A2D17F200}"/>
                </a:ext>
              </a:extLst>
            </p:cNvPr>
            <p:cNvSpPr txBox="1"/>
            <p:nvPr/>
          </p:nvSpPr>
          <p:spPr>
            <a:xfrm>
              <a:off x="4518306" y="684211"/>
              <a:ext cx="3690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 dirty="0"/>
                <a:t>-14</a:t>
              </a:r>
            </a:p>
          </p:txBody>
        </p:sp>
        <p:sp>
          <p:nvSpPr>
            <p:cNvPr id="19" name="CasellaDiTesto 18">
              <a:extLst>
                <a:ext uri="{FF2B5EF4-FFF2-40B4-BE49-F238E27FC236}">
                  <a16:creationId xmlns:a16="http://schemas.microsoft.com/office/drawing/2014/main" id="{A02C4F0E-D3F5-3C2A-689F-DDA6D115FF31}"/>
                </a:ext>
              </a:extLst>
            </p:cNvPr>
            <p:cNvSpPr txBox="1"/>
            <p:nvPr/>
          </p:nvSpPr>
          <p:spPr>
            <a:xfrm>
              <a:off x="4758816" y="684211"/>
              <a:ext cx="3690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 dirty="0"/>
                <a:t>-13</a:t>
              </a:r>
            </a:p>
          </p:txBody>
        </p:sp>
        <p:sp>
          <p:nvSpPr>
            <p:cNvPr id="20" name="CasellaDiTesto 19">
              <a:extLst>
                <a:ext uri="{FF2B5EF4-FFF2-40B4-BE49-F238E27FC236}">
                  <a16:creationId xmlns:a16="http://schemas.microsoft.com/office/drawing/2014/main" id="{F817F305-9B6C-D1E5-E16C-965FE7F6FAFD}"/>
                </a:ext>
              </a:extLst>
            </p:cNvPr>
            <p:cNvSpPr txBox="1"/>
            <p:nvPr/>
          </p:nvSpPr>
          <p:spPr>
            <a:xfrm>
              <a:off x="4950661" y="684211"/>
              <a:ext cx="3690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 dirty="0"/>
                <a:t>-12</a:t>
              </a:r>
            </a:p>
          </p:txBody>
        </p:sp>
        <p:sp>
          <p:nvSpPr>
            <p:cNvPr id="21" name="CasellaDiTesto 20">
              <a:extLst>
                <a:ext uri="{FF2B5EF4-FFF2-40B4-BE49-F238E27FC236}">
                  <a16:creationId xmlns:a16="http://schemas.microsoft.com/office/drawing/2014/main" id="{EEB3F39A-FDAC-A698-F9DB-7379D92C112A}"/>
                </a:ext>
              </a:extLst>
            </p:cNvPr>
            <p:cNvSpPr txBox="1"/>
            <p:nvPr/>
          </p:nvSpPr>
          <p:spPr>
            <a:xfrm>
              <a:off x="5157730" y="684211"/>
              <a:ext cx="3690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 dirty="0"/>
                <a:t>-11</a:t>
              </a:r>
            </a:p>
          </p:txBody>
        </p:sp>
        <p:sp>
          <p:nvSpPr>
            <p:cNvPr id="22" name="CasellaDiTesto 21">
              <a:extLst>
                <a:ext uri="{FF2B5EF4-FFF2-40B4-BE49-F238E27FC236}">
                  <a16:creationId xmlns:a16="http://schemas.microsoft.com/office/drawing/2014/main" id="{9E944EB3-EC23-AAD6-4C4F-A2B172F47799}"/>
                </a:ext>
              </a:extLst>
            </p:cNvPr>
            <p:cNvSpPr txBox="1"/>
            <p:nvPr/>
          </p:nvSpPr>
          <p:spPr>
            <a:xfrm>
              <a:off x="5033252" y="474689"/>
              <a:ext cx="6222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 dirty="0"/>
                <a:t>Log[E2]</a:t>
              </a:r>
            </a:p>
          </p:txBody>
        </p:sp>
        <p:sp>
          <p:nvSpPr>
            <p:cNvPr id="23" name="CasellaDiTesto 22">
              <a:extLst>
                <a:ext uri="{FF2B5EF4-FFF2-40B4-BE49-F238E27FC236}">
                  <a16:creationId xmlns:a16="http://schemas.microsoft.com/office/drawing/2014/main" id="{E7B9A9B3-0F60-5BB0-4E18-28C965BD6528}"/>
                </a:ext>
              </a:extLst>
            </p:cNvPr>
            <p:cNvSpPr txBox="1"/>
            <p:nvPr/>
          </p:nvSpPr>
          <p:spPr>
            <a:xfrm>
              <a:off x="5887445" y="684211"/>
              <a:ext cx="29848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/>
                <a:t>-8</a:t>
              </a:r>
            </a:p>
          </p:txBody>
        </p:sp>
        <p:sp>
          <p:nvSpPr>
            <p:cNvPr id="24" name="CasellaDiTesto 23">
              <a:extLst>
                <a:ext uri="{FF2B5EF4-FFF2-40B4-BE49-F238E27FC236}">
                  <a16:creationId xmlns:a16="http://schemas.microsoft.com/office/drawing/2014/main" id="{F7944819-4234-5CD8-C33F-942F78D62DBB}"/>
                </a:ext>
              </a:extLst>
            </p:cNvPr>
            <p:cNvSpPr txBox="1"/>
            <p:nvPr/>
          </p:nvSpPr>
          <p:spPr>
            <a:xfrm>
              <a:off x="5663944" y="684211"/>
              <a:ext cx="29848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/>
                <a:t>-9</a:t>
              </a:r>
            </a:p>
          </p:txBody>
        </p:sp>
        <p:sp>
          <p:nvSpPr>
            <p:cNvPr id="25" name="CasellaDiTesto 24">
              <a:extLst>
                <a:ext uri="{FF2B5EF4-FFF2-40B4-BE49-F238E27FC236}">
                  <a16:creationId xmlns:a16="http://schemas.microsoft.com/office/drawing/2014/main" id="{D963488E-7263-2BF9-2969-C459608A1E9A}"/>
                </a:ext>
              </a:extLst>
            </p:cNvPr>
            <p:cNvSpPr txBox="1"/>
            <p:nvPr/>
          </p:nvSpPr>
          <p:spPr>
            <a:xfrm>
              <a:off x="5387391" y="684211"/>
              <a:ext cx="3690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/>
                <a:t>-10</a:t>
              </a:r>
            </a:p>
          </p:txBody>
        </p:sp>
        <p:cxnSp>
          <p:nvCxnSpPr>
            <p:cNvPr id="26" name="Connettore diritto 25">
              <a:extLst>
                <a:ext uri="{FF2B5EF4-FFF2-40B4-BE49-F238E27FC236}">
                  <a16:creationId xmlns:a16="http://schemas.microsoft.com/office/drawing/2014/main" id="{3DEAE795-D257-516E-5A74-A23F38CA4033}"/>
                </a:ext>
              </a:extLst>
            </p:cNvPr>
            <p:cNvCxnSpPr>
              <a:cxnSpLocks/>
            </p:cNvCxnSpPr>
            <p:nvPr/>
          </p:nvCxnSpPr>
          <p:spPr>
            <a:xfrm>
              <a:off x="4706080" y="684211"/>
              <a:ext cx="1368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4B69AC9A-C131-CF78-69CB-FBB0DAEA23CD}"/>
              </a:ext>
            </a:extLst>
          </p:cNvPr>
          <p:cNvSpPr txBox="1"/>
          <p:nvPr/>
        </p:nvSpPr>
        <p:spPr>
          <a:xfrm>
            <a:off x="5057667" y="2147549"/>
            <a:ext cx="4299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/>
              <a:t>ER</a:t>
            </a:r>
            <a:r>
              <a:rPr lang="el-G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endParaRPr lang="it-IT" sz="1000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88E70D4D-93AE-F765-4D4F-56D2DC8E28BE}"/>
              </a:ext>
            </a:extLst>
          </p:cNvPr>
          <p:cNvSpPr txBox="1"/>
          <p:nvPr/>
        </p:nvSpPr>
        <p:spPr>
          <a:xfrm>
            <a:off x="5092680" y="2863560"/>
            <a:ext cx="6319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err="1"/>
              <a:t>Vinculin</a:t>
            </a:r>
            <a:endParaRPr lang="it-IT" sz="100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59C6438-89B8-4576-6895-5387A633677A}"/>
              </a:ext>
            </a:extLst>
          </p:cNvPr>
          <p:cNvSpPr txBox="1"/>
          <p:nvPr/>
        </p:nvSpPr>
        <p:spPr>
          <a:xfrm>
            <a:off x="5092680" y="1418642"/>
            <a:ext cx="79701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/>
              <a:t>pS118ER</a:t>
            </a:r>
            <a:r>
              <a:rPr lang="el-G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endParaRPr lang="it-IT" sz="1000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08C61DF-81B4-FEBC-4238-F787F6D75031}"/>
              </a:ext>
            </a:extLst>
          </p:cNvPr>
          <p:cNvSpPr txBox="1"/>
          <p:nvPr/>
        </p:nvSpPr>
        <p:spPr>
          <a:xfrm>
            <a:off x="2167293" y="3411379"/>
            <a:ext cx="57740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/>
              <a:t>MCF-7</a:t>
            </a:r>
          </a:p>
        </p:txBody>
      </p: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DCC74DB1-FF46-68EF-6448-716FB336D246}"/>
              </a:ext>
            </a:extLst>
          </p:cNvPr>
          <p:cNvCxnSpPr>
            <a:cxnSpLocks/>
          </p:cNvCxnSpPr>
          <p:nvPr/>
        </p:nvCxnSpPr>
        <p:spPr>
          <a:xfrm>
            <a:off x="1810466" y="3430401"/>
            <a:ext cx="136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6EEC1D97-064E-E862-D4F6-99B74E3C5697}"/>
              </a:ext>
            </a:extLst>
          </p:cNvPr>
          <p:cNvSpPr txBox="1"/>
          <p:nvPr/>
        </p:nvSpPr>
        <p:spPr>
          <a:xfrm>
            <a:off x="4065738" y="3411379"/>
            <a:ext cx="3337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/>
              <a:t>LF</a:t>
            </a:r>
          </a:p>
        </p:txBody>
      </p: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5D0E0209-2919-4F6E-D767-5ACB52DF826B}"/>
              </a:ext>
            </a:extLst>
          </p:cNvPr>
          <p:cNvCxnSpPr>
            <a:cxnSpLocks/>
          </p:cNvCxnSpPr>
          <p:nvPr/>
        </p:nvCxnSpPr>
        <p:spPr>
          <a:xfrm>
            <a:off x="3563839" y="3430401"/>
            <a:ext cx="136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7" name="Immagine 36">
            <a:extLst>
              <a:ext uri="{FF2B5EF4-FFF2-40B4-BE49-F238E27FC236}">
                <a16:creationId xmlns:a16="http://schemas.microsoft.com/office/drawing/2014/main" id="{D959DECB-6EA5-24E2-842C-5CDA73B3CF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067" y="1110904"/>
            <a:ext cx="3600000" cy="825000"/>
          </a:xfrm>
          <a:prstGeom prst="rect">
            <a:avLst/>
          </a:prstGeom>
        </p:spPr>
      </p:pic>
      <p:cxnSp>
        <p:nvCxnSpPr>
          <p:cNvPr id="56" name="Connettore diritto 55">
            <a:extLst>
              <a:ext uri="{FF2B5EF4-FFF2-40B4-BE49-F238E27FC236}">
                <a16:creationId xmlns:a16="http://schemas.microsoft.com/office/drawing/2014/main" id="{ABCD259B-4B63-44CE-E61E-735E9C89AFD3}"/>
              </a:ext>
            </a:extLst>
          </p:cNvPr>
          <p:cNvCxnSpPr>
            <a:cxnSpLocks/>
          </p:cNvCxnSpPr>
          <p:nvPr/>
        </p:nvCxnSpPr>
        <p:spPr>
          <a:xfrm>
            <a:off x="1287854" y="3130467"/>
            <a:ext cx="180000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Connettore diritto 56">
            <a:extLst>
              <a:ext uri="{FF2B5EF4-FFF2-40B4-BE49-F238E27FC236}">
                <a16:creationId xmlns:a16="http://schemas.microsoft.com/office/drawing/2014/main" id="{6C9F79CB-37D8-943C-B6F3-911596C35A32}"/>
              </a:ext>
            </a:extLst>
          </p:cNvPr>
          <p:cNvCxnSpPr>
            <a:cxnSpLocks/>
          </p:cNvCxnSpPr>
          <p:nvPr/>
        </p:nvCxnSpPr>
        <p:spPr>
          <a:xfrm>
            <a:off x="1202895" y="1312015"/>
            <a:ext cx="180000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Connettore diritto 57">
            <a:extLst>
              <a:ext uri="{FF2B5EF4-FFF2-40B4-BE49-F238E27FC236}">
                <a16:creationId xmlns:a16="http://schemas.microsoft.com/office/drawing/2014/main" id="{95060E43-664E-6303-D1B4-405E5077EB79}"/>
              </a:ext>
            </a:extLst>
          </p:cNvPr>
          <p:cNvCxnSpPr>
            <a:cxnSpLocks/>
          </p:cNvCxnSpPr>
          <p:nvPr/>
        </p:nvCxnSpPr>
        <p:spPr>
          <a:xfrm>
            <a:off x="1202895" y="1659585"/>
            <a:ext cx="180000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CasellaDiTesto 58">
            <a:extLst>
              <a:ext uri="{FF2B5EF4-FFF2-40B4-BE49-F238E27FC236}">
                <a16:creationId xmlns:a16="http://schemas.microsoft.com/office/drawing/2014/main" id="{B193279D-F964-B892-492D-C9BE0C4F885C}"/>
              </a:ext>
            </a:extLst>
          </p:cNvPr>
          <p:cNvSpPr txBox="1"/>
          <p:nvPr/>
        </p:nvSpPr>
        <p:spPr>
          <a:xfrm>
            <a:off x="638463" y="2986671"/>
            <a:ext cx="7377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100KDa</a:t>
            </a:r>
          </a:p>
        </p:txBody>
      </p:sp>
      <p:sp>
        <p:nvSpPr>
          <p:cNvPr id="60" name="CasellaDiTesto 59">
            <a:extLst>
              <a:ext uri="{FF2B5EF4-FFF2-40B4-BE49-F238E27FC236}">
                <a16:creationId xmlns:a16="http://schemas.microsoft.com/office/drawing/2014/main" id="{7A4E7457-40D3-C0E6-5575-20E39AB8F999}"/>
              </a:ext>
            </a:extLst>
          </p:cNvPr>
          <p:cNvSpPr txBox="1"/>
          <p:nvPr/>
        </p:nvSpPr>
        <p:spPr>
          <a:xfrm>
            <a:off x="638463" y="1526363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50KDa</a:t>
            </a:r>
          </a:p>
        </p:txBody>
      </p:sp>
      <p:sp>
        <p:nvSpPr>
          <p:cNvPr id="61" name="CasellaDiTesto 60">
            <a:extLst>
              <a:ext uri="{FF2B5EF4-FFF2-40B4-BE49-F238E27FC236}">
                <a16:creationId xmlns:a16="http://schemas.microsoft.com/office/drawing/2014/main" id="{E9107558-AFD2-B11F-D490-C045046500AD}"/>
              </a:ext>
            </a:extLst>
          </p:cNvPr>
          <p:cNvSpPr txBox="1"/>
          <p:nvPr/>
        </p:nvSpPr>
        <p:spPr>
          <a:xfrm>
            <a:off x="638463" y="1176575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75KDa</a:t>
            </a:r>
          </a:p>
        </p:txBody>
      </p:sp>
      <p:pic>
        <p:nvPicPr>
          <p:cNvPr id="62" name="Immagine 61">
            <a:extLst>
              <a:ext uri="{FF2B5EF4-FFF2-40B4-BE49-F238E27FC236}">
                <a16:creationId xmlns:a16="http://schemas.microsoft.com/office/drawing/2014/main" id="{3C7A9D4D-849E-9CC5-DF05-D5D1A995E1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262" y="1922430"/>
            <a:ext cx="3600000" cy="670000"/>
          </a:xfrm>
          <a:prstGeom prst="rect">
            <a:avLst/>
          </a:prstGeom>
        </p:spPr>
      </p:pic>
      <p:cxnSp>
        <p:nvCxnSpPr>
          <p:cNvPr id="63" name="Connettore diritto 62">
            <a:extLst>
              <a:ext uri="{FF2B5EF4-FFF2-40B4-BE49-F238E27FC236}">
                <a16:creationId xmlns:a16="http://schemas.microsoft.com/office/drawing/2014/main" id="{C307B18E-39DB-8C6C-B85F-6AE80D119EF0}"/>
              </a:ext>
            </a:extLst>
          </p:cNvPr>
          <p:cNvCxnSpPr>
            <a:cxnSpLocks/>
          </p:cNvCxnSpPr>
          <p:nvPr/>
        </p:nvCxnSpPr>
        <p:spPr>
          <a:xfrm>
            <a:off x="1202895" y="2050674"/>
            <a:ext cx="180000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nettore diritto 63">
            <a:extLst>
              <a:ext uri="{FF2B5EF4-FFF2-40B4-BE49-F238E27FC236}">
                <a16:creationId xmlns:a16="http://schemas.microsoft.com/office/drawing/2014/main" id="{B2FD5960-ADD7-6225-3793-6D6F449AC560}"/>
              </a:ext>
            </a:extLst>
          </p:cNvPr>
          <p:cNvCxnSpPr>
            <a:cxnSpLocks/>
          </p:cNvCxnSpPr>
          <p:nvPr/>
        </p:nvCxnSpPr>
        <p:spPr>
          <a:xfrm>
            <a:off x="1202895" y="2398244"/>
            <a:ext cx="180000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CasellaDiTesto 64">
            <a:extLst>
              <a:ext uri="{FF2B5EF4-FFF2-40B4-BE49-F238E27FC236}">
                <a16:creationId xmlns:a16="http://schemas.microsoft.com/office/drawing/2014/main" id="{A56C8E1F-CED0-0764-60CA-3E537CC129AE}"/>
              </a:ext>
            </a:extLst>
          </p:cNvPr>
          <p:cNvSpPr txBox="1"/>
          <p:nvPr/>
        </p:nvSpPr>
        <p:spPr>
          <a:xfrm>
            <a:off x="638463" y="2265022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50KDa</a:t>
            </a:r>
          </a:p>
        </p:txBody>
      </p:sp>
      <p:sp>
        <p:nvSpPr>
          <p:cNvPr id="66" name="CasellaDiTesto 65">
            <a:extLst>
              <a:ext uri="{FF2B5EF4-FFF2-40B4-BE49-F238E27FC236}">
                <a16:creationId xmlns:a16="http://schemas.microsoft.com/office/drawing/2014/main" id="{4FEC9EF4-0ED9-54EB-ED7C-A12453EB2B76}"/>
              </a:ext>
            </a:extLst>
          </p:cNvPr>
          <p:cNvSpPr txBox="1"/>
          <p:nvPr/>
        </p:nvSpPr>
        <p:spPr>
          <a:xfrm>
            <a:off x="638463" y="1915234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75KDa</a:t>
            </a:r>
          </a:p>
        </p:txBody>
      </p:sp>
      <p:pic>
        <p:nvPicPr>
          <p:cNvPr id="67" name="Immagine 66">
            <a:extLst>
              <a:ext uri="{FF2B5EF4-FFF2-40B4-BE49-F238E27FC236}">
                <a16:creationId xmlns:a16="http://schemas.microsoft.com/office/drawing/2014/main" id="{D6103B09-73D1-1AB8-70B4-D0E73D55AF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7667" y="2692850"/>
            <a:ext cx="3600000" cy="7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505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3AF1D7C5-9307-EFAB-804C-B3BC4C800F5F}"/>
              </a:ext>
            </a:extLst>
          </p:cNvPr>
          <p:cNvSpPr txBox="1"/>
          <p:nvPr/>
        </p:nvSpPr>
        <p:spPr>
          <a:xfrm>
            <a:off x="2887826" y="-48128"/>
            <a:ext cx="1277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Figure 5F’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AB78CBE-D4FF-FD78-57CC-2D5822966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957" y="1845235"/>
            <a:ext cx="1839804" cy="180000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AFD51140-3E26-CAF7-CF1F-07AD91703494}"/>
              </a:ext>
            </a:extLst>
          </p:cNvPr>
          <p:cNvSpPr txBox="1"/>
          <p:nvPr/>
        </p:nvSpPr>
        <p:spPr>
          <a:xfrm>
            <a:off x="2502460" y="2875709"/>
            <a:ext cx="6540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/>
              <a:t>FASN</a:t>
            </a: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DC461E78-DC02-2EA9-6FD2-6A27410F7CD8}"/>
              </a:ext>
            </a:extLst>
          </p:cNvPr>
          <p:cNvSpPr txBox="1"/>
          <p:nvPr/>
        </p:nvSpPr>
        <p:spPr>
          <a:xfrm rot="16200000">
            <a:off x="694862" y="308536"/>
            <a:ext cx="731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MCF-7</a:t>
            </a: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E4F4EB37-9FBF-B813-95E4-B32551EE99B5}"/>
              </a:ext>
            </a:extLst>
          </p:cNvPr>
          <p:cNvSpPr txBox="1"/>
          <p:nvPr/>
        </p:nvSpPr>
        <p:spPr>
          <a:xfrm rot="16200000">
            <a:off x="1145622" y="308536"/>
            <a:ext cx="691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>
                <a:latin typeface="Arial" panose="020B0604020202020204" pitchFamily="34" charset="0"/>
                <a:cs typeface="Arial" panose="020B0604020202020204" pitchFamily="34" charset="0"/>
              </a:rPr>
              <a:t>L370F</a:t>
            </a: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F54E5FAF-A5DF-670E-3120-A1539592574E}"/>
              </a:ext>
            </a:extLst>
          </p:cNvPr>
          <p:cNvSpPr txBox="1"/>
          <p:nvPr/>
        </p:nvSpPr>
        <p:spPr>
          <a:xfrm rot="16200000">
            <a:off x="1537701" y="308536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Y537S</a:t>
            </a:r>
          </a:p>
        </p:txBody>
      </p:sp>
      <p:cxnSp>
        <p:nvCxnSpPr>
          <p:cNvPr id="24" name="Connettore diritto 23">
            <a:extLst>
              <a:ext uri="{FF2B5EF4-FFF2-40B4-BE49-F238E27FC236}">
                <a16:creationId xmlns:a16="http://schemas.microsoft.com/office/drawing/2014/main" id="{375EE6BE-08F5-FB0F-5314-E91BBB7BDB89}"/>
              </a:ext>
            </a:extLst>
          </p:cNvPr>
          <p:cNvCxnSpPr>
            <a:cxnSpLocks/>
          </p:cNvCxnSpPr>
          <p:nvPr/>
        </p:nvCxnSpPr>
        <p:spPr>
          <a:xfrm>
            <a:off x="723970" y="2950925"/>
            <a:ext cx="180000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3F4CBCF6-5F89-C3AA-7C1D-F2CD647EF0BD}"/>
              </a:ext>
            </a:extLst>
          </p:cNvPr>
          <p:cNvSpPr txBox="1"/>
          <p:nvPr/>
        </p:nvSpPr>
        <p:spPr>
          <a:xfrm>
            <a:off x="86009" y="2807129"/>
            <a:ext cx="7377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250KDa</a:t>
            </a:r>
          </a:p>
        </p:txBody>
      </p:sp>
      <p:pic>
        <p:nvPicPr>
          <p:cNvPr id="52" name="Immagine 51">
            <a:extLst>
              <a:ext uri="{FF2B5EF4-FFF2-40B4-BE49-F238E27FC236}">
                <a16:creationId xmlns:a16="http://schemas.microsoft.com/office/drawing/2014/main" id="{1359B37C-923D-0E8B-F905-A5FCDDEBA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117" y="3507159"/>
            <a:ext cx="2262265" cy="985670"/>
          </a:xfrm>
          <a:prstGeom prst="rect">
            <a:avLst/>
          </a:prstGeom>
        </p:spPr>
      </p:pic>
      <p:sp>
        <p:nvSpPr>
          <p:cNvPr id="53" name="CasellaDiTesto 52">
            <a:extLst>
              <a:ext uri="{FF2B5EF4-FFF2-40B4-BE49-F238E27FC236}">
                <a16:creationId xmlns:a16="http://schemas.microsoft.com/office/drawing/2014/main" id="{974AFBB2-4886-611A-A983-58A896727643}"/>
              </a:ext>
            </a:extLst>
          </p:cNvPr>
          <p:cNvSpPr txBox="1"/>
          <p:nvPr/>
        </p:nvSpPr>
        <p:spPr>
          <a:xfrm>
            <a:off x="2515760" y="3857993"/>
            <a:ext cx="8097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/>
              <a:t>Vinculin</a:t>
            </a:r>
            <a:endParaRPr lang="it-IT" sz="1400" dirty="0"/>
          </a:p>
        </p:txBody>
      </p:sp>
      <p:cxnSp>
        <p:nvCxnSpPr>
          <p:cNvPr id="54" name="Connettore diritto 53">
            <a:extLst>
              <a:ext uri="{FF2B5EF4-FFF2-40B4-BE49-F238E27FC236}">
                <a16:creationId xmlns:a16="http://schemas.microsoft.com/office/drawing/2014/main" id="{90B5BF7A-F6A6-BA0E-1D93-7BB4A548CEE4}"/>
              </a:ext>
            </a:extLst>
          </p:cNvPr>
          <p:cNvCxnSpPr>
            <a:cxnSpLocks/>
          </p:cNvCxnSpPr>
          <p:nvPr/>
        </p:nvCxnSpPr>
        <p:spPr>
          <a:xfrm>
            <a:off x="820841" y="4219314"/>
            <a:ext cx="180000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4B1870A0-C4A6-80EC-18B3-1549E1C18DC6}"/>
              </a:ext>
            </a:extLst>
          </p:cNvPr>
          <p:cNvSpPr txBox="1"/>
          <p:nvPr/>
        </p:nvSpPr>
        <p:spPr>
          <a:xfrm>
            <a:off x="182880" y="4075518"/>
            <a:ext cx="7377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100KDa</a:t>
            </a:r>
          </a:p>
        </p:txBody>
      </p:sp>
      <p:pic>
        <p:nvPicPr>
          <p:cNvPr id="57" name="Immagine 56">
            <a:extLst>
              <a:ext uri="{FF2B5EF4-FFF2-40B4-BE49-F238E27FC236}">
                <a16:creationId xmlns:a16="http://schemas.microsoft.com/office/drawing/2014/main" id="{F0D8A7F8-6ECF-2A6D-C91D-66ECD67DEE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736" y="751032"/>
            <a:ext cx="2097121" cy="1181852"/>
          </a:xfrm>
          <a:prstGeom prst="rect">
            <a:avLst/>
          </a:prstGeom>
        </p:spPr>
      </p:pic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4A704168-FE0E-0800-BF5D-9609AE5B15D4}"/>
              </a:ext>
            </a:extLst>
          </p:cNvPr>
          <p:cNvSpPr txBox="1"/>
          <p:nvPr/>
        </p:nvSpPr>
        <p:spPr>
          <a:xfrm>
            <a:off x="2342857" y="114408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RAR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endParaRPr lang="it-IT" sz="1200" dirty="0"/>
          </a:p>
        </p:txBody>
      </p: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93D404F4-C0F0-9BFA-B43B-D5BF33E29630}"/>
              </a:ext>
            </a:extLst>
          </p:cNvPr>
          <p:cNvGrpSpPr/>
          <p:nvPr/>
        </p:nvGrpSpPr>
        <p:grpSpPr>
          <a:xfrm>
            <a:off x="42119" y="923639"/>
            <a:ext cx="744432" cy="626787"/>
            <a:chOff x="638463" y="1915234"/>
            <a:chExt cx="744432" cy="626787"/>
          </a:xfrm>
        </p:grpSpPr>
        <p:cxnSp>
          <p:nvCxnSpPr>
            <p:cNvPr id="60" name="Connettore diritto 59">
              <a:extLst>
                <a:ext uri="{FF2B5EF4-FFF2-40B4-BE49-F238E27FC236}">
                  <a16:creationId xmlns:a16="http://schemas.microsoft.com/office/drawing/2014/main" id="{BE28D403-F421-54A8-3417-F7C895B74228}"/>
                </a:ext>
              </a:extLst>
            </p:cNvPr>
            <p:cNvCxnSpPr>
              <a:cxnSpLocks/>
            </p:cNvCxnSpPr>
            <p:nvPr/>
          </p:nvCxnSpPr>
          <p:spPr>
            <a:xfrm>
              <a:off x="1202895" y="2050674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Connettore diritto 60">
              <a:extLst>
                <a:ext uri="{FF2B5EF4-FFF2-40B4-BE49-F238E27FC236}">
                  <a16:creationId xmlns:a16="http://schemas.microsoft.com/office/drawing/2014/main" id="{9737D279-1163-E532-7BAB-01144AD72455}"/>
                </a:ext>
              </a:extLst>
            </p:cNvPr>
            <p:cNvCxnSpPr>
              <a:cxnSpLocks/>
            </p:cNvCxnSpPr>
            <p:nvPr/>
          </p:nvCxnSpPr>
          <p:spPr>
            <a:xfrm>
              <a:off x="1202895" y="2398244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CasellaDiTesto 61">
              <a:extLst>
                <a:ext uri="{FF2B5EF4-FFF2-40B4-BE49-F238E27FC236}">
                  <a16:creationId xmlns:a16="http://schemas.microsoft.com/office/drawing/2014/main" id="{72894D5E-3433-6ED0-A9CD-1FC5533A051C}"/>
                </a:ext>
              </a:extLst>
            </p:cNvPr>
            <p:cNvSpPr txBox="1"/>
            <p:nvPr/>
          </p:nvSpPr>
          <p:spPr>
            <a:xfrm>
              <a:off x="638463" y="2265022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50KDa</a:t>
              </a:r>
            </a:p>
          </p:txBody>
        </p:sp>
        <p:sp>
          <p:nvSpPr>
            <p:cNvPr id="63" name="CasellaDiTesto 62">
              <a:extLst>
                <a:ext uri="{FF2B5EF4-FFF2-40B4-BE49-F238E27FC236}">
                  <a16:creationId xmlns:a16="http://schemas.microsoft.com/office/drawing/2014/main" id="{142BD526-A08E-A60F-8F7C-BDC2F6084CEC}"/>
                </a:ext>
              </a:extLst>
            </p:cNvPr>
            <p:cNvSpPr txBox="1"/>
            <p:nvPr/>
          </p:nvSpPr>
          <p:spPr>
            <a:xfrm>
              <a:off x="638463" y="1915234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75KDa</a:t>
              </a:r>
            </a:p>
          </p:txBody>
        </p:sp>
      </p:grp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041E5387-12CE-1DCB-DEEC-D65A549B796B}"/>
              </a:ext>
            </a:extLst>
          </p:cNvPr>
          <p:cNvGrpSpPr/>
          <p:nvPr/>
        </p:nvGrpSpPr>
        <p:grpSpPr>
          <a:xfrm>
            <a:off x="182880" y="5123002"/>
            <a:ext cx="2818073" cy="3265441"/>
            <a:chOff x="-180905" y="5316704"/>
            <a:chExt cx="2818073" cy="3265441"/>
          </a:xfrm>
        </p:grpSpPr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99CB4FDF-BA79-F6DF-C819-5B1AE9150D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45406"/>
            <a:stretch/>
          </p:blipFill>
          <p:spPr>
            <a:xfrm>
              <a:off x="629117" y="5955863"/>
              <a:ext cx="1179220" cy="1039035"/>
            </a:xfrm>
            <a:prstGeom prst="rect">
              <a:avLst/>
            </a:prstGeom>
          </p:spPr>
        </p:pic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AC0B39D6-5509-4A38-A42E-7B3AD1DCB4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r="48743"/>
            <a:stretch/>
          </p:blipFill>
          <p:spPr>
            <a:xfrm>
              <a:off x="597824" y="8086852"/>
              <a:ext cx="1107151" cy="449666"/>
            </a:xfrm>
            <a:prstGeom prst="rect">
              <a:avLst/>
            </a:prstGeom>
          </p:spPr>
        </p:pic>
        <p:sp>
          <p:nvSpPr>
            <p:cNvPr id="6" name="CasellaDiTesto 5">
              <a:extLst>
                <a:ext uri="{FF2B5EF4-FFF2-40B4-BE49-F238E27FC236}">
                  <a16:creationId xmlns:a16="http://schemas.microsoft.com/office/drawing/2014/main" id="{DAACB852-13E8-DFCB-2E05-926A93E7A2B3}"/>
                </a:ext>
              </a:extLst>
            </p:cNvPr>
            <p:cNvSpPr txBox="1"/>
            <p:nvPr/>
          </p:nvSpPr>
          <p:spPr>
            <a:xfrm>
              <a:off x="1824160" y="8148840"/>
              <a:ext cx="8097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 err="1"/>
                <a:t>Vinculin</a:t>
              </a:r>
              <a:endParaRPr lang="it-IT" sz="1400" dirty="0"/>
            </a:p>
          </p:txBody>
        </p:sp>
        <p:cxnSp>
          <p:nvCxnSpPr>
            <p:cNvPr id="7" name="Connettore diritto 6">
              <a:extLst>
                <a:ext uri="{FF2B5EF4-FFF2-40B4-BE49-F238E27FC236}">
                  <a16:creationId xmlns:a16="http://schemas.microsoft.com/office/drawing/2014/main" id="{B9A4C3F1-4201-E792-F591-DEB1C427492D}"/>
                </a:ext>
              </a:extLst>
            </p:cNvPr>
            <p:cNvCxnSpPr>
              <a:cxnSpLocks/>
            </p:cNvCxnSpPr>
            <p:nvPr/>
          </p:nvCxnSpPr>
          <p:spPr>
            <a:xfrm>
              <a:off x="539855" y="8448942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id="{44F73F44-8CF0-FD71-6A8D-F4ADF9E0FBCD}"/>
                </a:ext>
              </a:extLst>
            </p:cNvPr>
            <p:cNvSpPr txBox="1"/>
            <p:nvPr/>
          </p:nvSpPr>
          <p:spPr>
            <a:xfrm>
              <a:off x="-98106" y="8305146"/>
              <a:ext cx="7377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100KDa</a:t>
              </a:r>
            </a:p>
          </p:txBody>
        </p:sp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9406783F-5330-88E4-CAC7-E694AD56ECA2}"/>
                </a:ext>
              </a:extLst>
            </p:cNvPr>
            <p:cNvCxnSpPr>
              <a:cxnSpLocks/>
            </p:cNvCxnSpPr>
            <p:nvPr/>
          </p:nvCxnSpPr>
          <p:spPr>
            <a:xfrm>
              <a:off x="533256" y="6623952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4EB1B614-5FAE-91B6-41FD-1BD45873103A}"/>
                </a:ext>
              </a:extLst>
            </p:cNvPr>
            <p:cNvSpPr txBox="1"/>
            <p:nvPr/>
          </p:nvSpPr>
          <p:spPr>
            <a:xfrm>
              <a:off x="-104705" y="6480156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37KDa</a:t>
              </a:r>
            </a:p>
          </p:txBody>
        </p:sp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0C39BC1F-AE44-8569-728E-8A627E6B4C1E}"/>
                </a:ext>
              </a:extLst>
            </p:cNvPr>
            <p:cNvSpPr txBox="1"/>
            <p:nvPr/>
          </p:nvSpPr>
          <p:spPr>
            <a:xfrm>
              <a:off x="1883436" y="6516547"/>
              <a:ext cx="7537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/>
                <a:t>ASCL1</a:t>
              </a:r>
            </a:p>
          </p:txBody>
        </p:sp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92AF3F69-58F2-3AB2-E76B-A09FD14F1189}"/>
                </a:ext>
              </a:extLst>
            </p:cNvPr>
            <p:cNvSpPr txBox="1"/>
            <p:nvPr/>
          </p:nvSpPr>
          <p:spPr>
            <a:xfrm rot="16200000">
              <a:off x="644329" y="5528460"/>
              <a:ext cx="7312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>
                  <a:latin typeface="Arial" panose="020B0604020202020204" pitchFamily="34" charset="0"/>
                  <a:cs typeface="Arial" panose="020B0604020202020204" pitchFamily="34" charset="0"/>
                </a:rPr>
                <a:t>MCF-7</a:t>
              </a:r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80FB662E-63C7-8E2F-A748-458FBFA45E35}"/>
                </a:ext>
              </a:extLst>
            </p:cNvPr>
            <p:cNvSpPr txBox="1"/>
            <p:nvPr/>
          </p:nvSpPr>
          <p:spPr>
            <a:xfrm rot="16200000">
              <a:off x="992219" y="5528460"/>
              <a:ext cx="6912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>
                  <a:latin typeface="Arial" panose="020B0604020202020204" pitchFamily="34" charset="0"/>
                  <a:cs typeface="Arial" panose="020B0604020202020204" pitchFamily="34" charset="0"/>
                </a:rPr>
                <a:t>L370F</a:t>
              </a:r>
            </a:p>
          </p:txBody>
        </p: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3D34C0EB-B3AE-317C-3F13-B389B95AB61B}"/>
                </a:ext>
              </a:extLst>
            </p:cNvPr>
            <p:cNvSpPr txBox="1"/>
            <p:nvPr/>
          </p:nvSpPr>
          <p:spPr>
            <a:xfrm rot="16200000">
              <a:off x="1281428" y="5528460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>
                  <a:latin typeface="Arial" panose="020B0604020202020204" pitchFamily="34" charset="0"/>
                  <a:cs typeface="Arial" panose="020B0604020202020204" pitchFamily="34" charset="0"/>
                </a:rPr>
                <a:t>Y537S</a:t>
              </a:r>
            </a:p>
          </p:txBody>
        </p:sp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FA5DCE58-E6F1-DED2-77C8-8A8297F7130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47037" y="7182762"/>
              <a:ext cx="1180800" cy="774900"/>
            </a:xfrm>
            <a:prstGeom prst="rect">
              <a:avLst/>
            </a:prstGeom>
          </p:spPr>
        </p:pic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E6105491-6BC8-0ACE-F279-C0E23EA098BC}"/>
                </a:ext>
              </a:extLst>
            </p:cNvPr>
            <p:cNvSpPr txBox="1"/>
            <p:nvPr/>
          </p:nvSpPr>
          <p:spPr>
            <a:xfrm>
              <a:off x="1829193" y="7417380"/>
              <a:ext cx="79380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/>
                <a:t>CALCR</a:t>
              </a:r>
            </a:p>
          </p:txBody>
        </p:sp>
        <p:cxnSp>
          <p:nvCxnSpPr>
            <p:cNvPr id="18" name="Connettore diritto 17">
              <a:extLst>
                <a:ext uri="{FF2B5EF4-FFF2-40B4-BE49-F238E27FC236}">
                  <a16:creationId xmlns:a16="http://schemas.microsoft.com/office/drawing/2014/main" id="{78C65C12-A7E0-8ACA-E4FC-6F707A965C2C}"/>
                </a:ext>
              </a:extLst>
            </p:cNvPr>
            <p:cNvCxnSpPr>
              <a:cxnSpLocks/>
            </p:cNvCxnSpPr>
            <p:nvPr/>
          </p:nvCxnSpPr>
          <p:spPr>
            <a:xfrm>
              <a:off x="457056" y="7690752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CasellaDiTesto 18">
              <a:extLst>
                <a:ext uri="{FF2B5EF4-FFF2-40B4-BE49-F238E27FC236}">
                  <a16:creationId xmlns:a16="http://schemas.microsoft.com/office/drawing/2014/main" id="{7A6F9454-A616-6527-3595-572ADF7BF82A}"/>
                </a:ext>
              </a:extLst>
            </p:cNvPr>
            <p:cNvSpPr txBox="1"/>
            <p:nvPr/>
          </p:nvSpPr>
          <p:spPr>
            <a:xfrm>
              <a:off x="-180905" y="7546956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50KDa</a:t>
              </a:r>
            </a:p>
          </p:txBody>
        </p:sp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EF6DEE72-F43C-4A8A-BD06-2F55887BA6CB}"/>
              </a:ext>
            </a:extLst>
          </p:cNvPr>
          <p:cNvGrpSpPr/>
          <p:nvPr/>
        </p:nvGrpSpPr>
        <p:grpSpPr>
          <a:xfrm>
            <a:off x="4249361" y="391749"/>
            <a:ext cx="2643496" cy="2577771"/>
            <a:chOff x="4249361" y="391749"/>
            <a:chExt cx="2643496" cy="2577771"/>
          </a:xfrm>
        </p:grpSpPr>
        <p:pic>
          <p:nvPicPr>
            <p:cNvPr id="31" name="Immagine 30">
              <a:extLst>
                <a:ext uri="{FF2B5EF4-FFF2-40B4-BE49-F238E27FC236}">
                  <a16:creationId xmlns:a16="http://schemas.microsoft.com/office/drawing/2014/main" id="{3B6C41CD-6287-51AD-3386-04C979E980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54147"/>
            <a:stretch/>
          </p:blipFill>
          <p:spPr>
            <a:xfrm>
              <a:off x="5160420" y="1081059"/>
              <a:ext cx="990432" cy="938734"/>
            </a:xfrm>
            <a:prstGeom prst="rect">
              <a:avLst/>
            </a:prstGeom>
          </p:spPr>
        </p:pic>
        <p:cxnSp>
          <p:nvCxnSpPr>
            <p:cNvPr id="20" name="Connettore diritto 19">
              <a:extLst>
                <a:ext uri="{FF2B5EF4-FFF2-40B4-BE49-F238E27FC236}">
                  <a16:creationId xmlns:a16="http://schemas.microsoft.com/office/drawing/2014/main" id="{6666AC81-BF85-01C1-FFDC-6BF02D750038}"/>
                </a:ext>
              </a:extLst>
            </p:cNvPr>
            <p:cNvCxnSpPr>
              <a:cxnSpLocks/>
            </p:cNvCxnSpPr>
            <p:nvPr/>
          </p:nvCxnSpPr>
          <p:spPr>
            <a:xfrm>
              <a:off x="4887322" y="1698997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CasellaDiTesto 20">
              <a:extLst>
                <a:ext uri="{FF2B5EF4-FFF2-40B4-BE49-F238E27FC236}">
                  <a16:creationId xmlns:a16="http://schemas.microsoft.com/office/drawing/2014/main" id="{0DE02308-7D3C-032C-29EE-3C4F5ED03E30}"/>
                </a:ext>
              </a:extLst>
            </p:cNvPr>
            <p:cNvSpPr txBox="1"/>
            <p:nvPr/>
          </p:nvSpPr>
          <p:spPr>
            <a:xfrm>
              <a:off x="4249361" y="1555201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75KDa</a:t>
              </a:r>
            </a:p>
          </p:txBody>
        </p:sp>
        <p:sp>
          <p:nvSpPr>
            <p:cNvPr id="22" name="CasellaDiTesto 21">
              <a:extLst>
                <a:ext uri="{FF2B5EF4-FFF2-40B4-BE49-F238E27FC236}">
                  <a16:creationId xmlns:a16="http://schemas.microsoft.com/office/drawing/2014/main" id="{EA0686F6-E91B-B358-7F58-D9ACF559B678}"/>
                </a:ext>
              </a:extLst>
            </p:cNvPr>
            <p:cNvSpPr txBox="1"/>
            <p:nvPr/>
          </p:nvSpPr>
          <p:spPr>
            <a:xfrm>
              <a:off x="6093223" y="1418641"/>
              <a:ext cx="7438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/>
                <a:t>FABP5</a:t>
              </a:r>
            </a:p>
          </p:txBody>
        </p:sp>
        <p:sp>
          <p:nvSpPr>
            <p:cNvPr id="28" name="CasellaDiTesto 27">
              <a:extLst>
                <a:ext uri="{FF2B5EF4-FFF2-40B4-BE49-F238E27FC236}">
                  <a16:creationId xmlns:a16="http://schemas.microsoft.com/office/drawing/2014/main" id="{2F848B6C-D0A9-1474-072F-3A0773300C9C}"/>
                </a:ext>
              </a:extLst>
            </p:cNvPr>
            <p:cNvSpPr txBox="1"/>
            <p:nvPr/>
          </p:nvSpPr>
          <p:spPr>
            <a:xfrm rot="16200000">
              <a:off x="4937435" y="603505"/>
              <a:ext cx="7312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>
                  <a:latin typeface="Arial" panose="020B0604020202020204" pitchFamily="34" charset="0"/>
                  <a:cs typeface="Arial" panose="020B0604020202020204" pitchFamily="34" charset="0"/>
                </a:rPr>
                <a:t>MCF-7</a:t>
              </a:r>
            </a:p>
          </p:txBody>
        </p:sp>
        <p:sp>
          <p:nvSpPr>
            <p:cNvPr id="29" name="CasellaDiTesto 28">
              <a:extLst>
                <a:ext uri="{FF2B5EF4-FFF2-40B4-BE49-F238E27FC236}">
                  <a16:creationId xmlns:a16="http://schemas.microsoft.com/office/drawing/2014/main" id="{09F94CEF-E104-E8F8-0731-82893B8C3E5F}"/>
                </a:ext>
              </a:extLst>
            </p:cNvPr>
            <p:cNvSpPr txBox="1"/>
            <p:nvPr/>
          </p:nvSpPr>
          <p:spPr>
            <a:xfrm rot="16200000">
              <a:off x="5285325" y="623543"/>
              <a:ext cx="6912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>
                  <a:latin typeface="Arial" panose="020B0604020202020204" pitchFamily="34" charset="0"/>
                  <a:cs typeface="Arial" panose="020B0604020202020204" pitchFamily="34" charset="0"/>
                </a:rPr>
                <a:t>L370F</a:t>
              </a:r>
            </a:p>
          </p:txBody>
        </p:sp>
        <p:sp>
          <p:nvSpPr>
            <p:cNvPr id="30" name="CasellaDiTesto 29">
              <a:extLst>
                <a:ext uri="{FF2B5EF4-FFF2-40B4-BE49-F238E27FC236}">
                  <a16:creationId xmlns:a16="http://schemas.microsoft.com/office/drawing/2014/main" id="{3D783F8F-DCDE-2265-3F2F-78EFB0151005}"/>
                </a:ext>
              </a:extLst>
            </p:cNvPr>
            <p:cNvSpPr txBox="1"/>
            <p:nvPr/>
          </p:nvSpPr>
          <p:spPr>
            <a:xfrm rot="16200000">
              <a:off x="5574534" y="607513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>
                  <a:latin typeface="Arial" panose="020B0604020202020204" pitchFamily="34" charset="0"/>
                  <a:cs typeface="Arial" panose="020B0604020202020204" pitchFamily="34" charset="0"/>
                </a:rPr>
                <a:t>Y537S</a:t>
              </a:r>
            </a:p>
          </p:txBody>
        </p:sp>
        <p:grpSp>
          <p:nvGrpSpPr>
            <p:cNvPr id="39" name="Gruppo 38">
              <a:extLst>
                <a:ext uri="{FF2B5EF4-FFF2-40B4-BE49-F238E27FC236}">
                  <a16:creationId xmlns:a16="http://schemas.microsoft.com/office/drawing/2014/main" id="{6D25983D-2CDE-E27F-3101-94DC1F26FEF5}"/>
                </a:ext>
              </a:extLst>
            </p:cNvPr>
            <p:cNvGrpSpPr/>
            <p:nvPr/>
          </p:nvGrpSpPr>
          <p:grpSpPr>
            <a:xfrm>
              <a:off x="4280319" y="2170641"/>
              <a:ext cx="2612538" cy="798879"/>
              <a:chOff x="4280319" y="2467821"/>
              <a:chExt cx="2612538" cy="798879"/>
            </a:xfrm>
          </p:grpSpPr>
          <p:sp>
            <p:nvSpPr>
              <p:cNvPr id="33" name="CasellaDiTesto 32">
                <a:extLst>
                  <a:ext uri="{FF2B5EF4-FFF2-40B4-BE49-F238E27FC236}">
                    <a16:creationId xmlns:a16="http://schemas.microsoft.com/office/drawing/2014/main" id="{A0C7EE61-31A7-BB86-8E3A-2CD99037ED16}"/>
                  </a:ext>
                </a:extLst>
              </p:cNvPr>
              <p:cNvSpPr txBox="1"/>
              <p:nvPr/>
            </p:nvSpPr>
            <p:spPr>
              <a:xfrm>
                <a:off x="6128160" y="2888870"/>
                <a:ext cx="76469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 err="1"/>
                  <a:t>Tubulin</a:t>
                </a:r>
                <a:endParaRPr lang="it-IT" sz="1400" dirty="0"/>
              </a:p>
            </p:txBody>
          </p:sp>
          <p:cxnSp>
            <p:nvCxnSpPr>
              <p:cNvPr id="34" name="Connettore diritto 33">
                <a:extLst>
                  <a:ext uri="{FF2B5EF4-FFF2-40B4-BE49-F238E27FC236}">
                    <a16:creationId xmlns:a16="http://schemas.microsoft.com/office/drawing/2014/main" id="{27E98BF6-F61C-FDB7-C3CF-D80E3A4C1A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38270" y="3086431"/>
                <a:ext cx="180000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5" name="CasellaDiTesto 34">
                <a:extLst>
                  <a:ext uri="{FF2B5EF4-FFF2-40B4-BE49-F238E27FC236}">
                    <a16:creationId xmlns:a16="http://schemas.microsoft.com/office/drawing/2014/main" id="{3055BC81-9C07-9E22-D058-21EC275D443C}"/>
                  </a:ext>
                </a:extLst>
              </p:cNvPr>
              <p:cNvSpPr txBox="1"/>
              <p:nvPr/>
            </p:nvSpPr>
            <p:spPr>
              <a:xfrm>
                <a:off x="4280319" y="2942635"/>
                <a:ext cx="6527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 dirty="0"/>
                  <a:t>50KDa</a:t>
                </a:r>
              </a:p>
            </p:txBody>
          </p:sp>
          <p:pic>
            <p:nvPicPr>
              <p:cNvPr id="26" name="Immagine 25">
                <a:extLst>
                  <a:ext uri="{FF2B5EF4-FFF2-40B4-BE49-F238E27FC236}">
                    <a16:creationId xmlns:a16="http://schemas.microsoft.com/office/drawing/2014/main" id="{85574693-F685-4814-9C92-DED28E0583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149191" y="2467821"/>
                <a:ext cx="990000" cy="368287"/>
              </a:xfrm>
              <a:prstGeom prst="rect">
                <a:avLst/>
              </a:prstGeom>
            </p:spPr>
          </p:pic>
          <p:sp>
            <p:nvSpPr>
              <p:cNvPr id="27" name="CasellaDiTesto 26">
                <a:extLst>
                  <a:ext uri="{FF2B5EF4-FFF2-40B4-BE49-F238E27FC236}">
                    <a16:creationId xmlns:a16="http://schemas.microsoft.com/office/drawing/2014/main" id="{17E1BD7D-2B2A-2717-D84A-0E35A9692948}"/>
                  </a:ext>
                </a:extLst>
              </p:cNvPr>
              <p:cNvSpPr txBox="1"/>
              <p:nvPr/>
            </p:nvSpPr>
            <p:spPr>
              <a:xfrm>
                <a:off x="6167620" y="2498076"/>
                <a:ext cx="64100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/>
                  <a:t>CAV1</a:t>
                </a:r>
              </a:p>
            </p:txBody>
          </p:sp>
          <p:cxnSp>
            <p:nvCxnSpPr>
              <p:cNvPr id="36" name="Connettore diritto 35">
                <a:extLst>
                  <a:ext uri="{FF2B5EF4-FFF2-40B4-BE49-F238E27FC236}">
                    <a16:creationId xmlns:a16="http://schemas.microsoft.com/office/drawing/2014/main" id="{0F271063-F05B-3256-5491-3B9C107739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31582" y="2671256"/>
                <a:ext cx="180000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52616932-3BA9-831E-0E00-B00FF18611C4}"/>
                  </a:ext>
                </a:extLst>
              </p:cNvPr>
              <p:cNvSpPr txBox="1"/>
              <p:nvPr/>
            </p:nvSpPr>
            <p:spPr>
              <a:xfrm>
                <a:off x="4293621" y="2527460"/>
                <a:ext cx="6527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 dirty="0"/>
                  <a:t>25KDa</a:t>
                </a:r>
              </a:p>
            </p:txBody>
          </p:sp>
          <p:pic>
            <p:nvPicPr>
              <p:cNvPr id="38" name="Immagine 37">
                <a:extLst>
                  <a:ext uri="{FF2B5EF4-FFF2-40B4-BE49-F238E27FC236}">
                    <a16:creationId xmlns:a16="http://schemas.microsoft.com/office/drawing/2014/main" id="{2134D6F5-850F-59AB-EA29-AD583DCEDA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117436" y="2875700"/>
                <a:ext cx="1076400" cy="391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496499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6DA81AAB-9200-01E4-E9F1-0E2DE14495C4}"/>
              </a:ext>
            </a:extLst>
          </p:cNvPr>
          <p:cNvSpPr txBox="1"/>
          <p:nvPr/>
        </p:nvSpPr>
        <p:spPr>
          <a:xfrm>
            <a:off x="2887826" y="-48128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Figure 7H</a:t>
            </a:r>
          </a:p>
        </p:txBody>
      </p:sp>
      <p:grpSp>
        <p:nvGrpSpPr>
          <p:cNvPr id="74" name="Gruppo 73">
            <a:extLst>
              <a:ext uri="{FF2B5EF4-FFF2-40B4-BE49-F238E27FC236}">
                <a16:creationId xmlns:a16="http://schemas.microsoft.com/office/drawing/2014/main" id="{505AF2F1-C13C-4575-59B3-AB5E58659107}"/>
              </a:ext>
            </a:extLst>
          </p:cNvPr>
          <p:cNvGrpSpPr/>
          <p:nvPr/>
        </p:nvGrpSpPr>
        <p:grpSpPr>
          <a:xfrm>
            <a:off x="164994" y="606716"/>
            <a:ext cx="5876218" cy="4901575"/>
            <a:chOff x="164994" y="298106"/>
            <a:chExt cx="5876218" cy="4901575"/>
          </a:xfrm>
        </p:grpSpPr>
        <p:pic>
          <p:nvPicPr>
            <p:cNvPr id="43" name="Immagine 42">
              <a:extLst>
                <a:ext uri="{FF2B5EF4-FFF2-40B4-BE49-F238E27FC236}">
                  <a16:creationId xmlns:a16="http://schemas.microsoft.com/office/drawing/2014/main" id="{E26CBE9E-0EC1-BADA-FA13-0DF1C5078F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3252" y="855204"/>
              <a:ext cx="4403754" cy="1465119"/>
            </a:xfrm>
            <a:prstGeom prst="rect">
              <a:avLst/>
            </a:prstGeom>
          </p:spPr>
        </p:pic>
        <p:pic>
          <p:nvPicPr>
            <p:cNvPr id="44" name="Immagine 43">
              <a:extLst>
                <a:ext uri="{FF2B5EF4-FFF2-40B4-BE49-F238E27FC236}">
                  <a16:creationId xmlns:a16="http://schemas.microsoft.com/office/drawing/2014/main" id="{2510C587-E1F7-C51C-56C5-714B3BF750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1211" y="2372598"/>
              <a:ext cx="4270228" cy="1330722"/>
            </a:xfrm>
            <a:prstGeom prst="rect">
              <a:avLst/>
            </a:prstGeom>
          </p:spPr>
        </p:pic>
        <p:pic>
          <p:nvPicPr>
            <p:cNvPr id="45" name="Immagine 44">
              <a:extLst>
                <a:ext uri="{FF2B5EF4-FFF2-40B4-BE49-F238E27FC236}">
                  <a16:creationId xmlns:a16="http://schemas.microsoft.com/office/drawing/2014/main" id="{E05FC41A-FCA5-8571-C52F-E7A2650A95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5501" y="4148602"/>
              <a:ext cx="4269600" cy="599457"/>
            </a:xfrm>
            <a:prstGeom prst="rect">
              <a:avLst/>
            </a:prstGeom>
          </p:spPr>
        </p:pic>
        <p:sp>
          <p:nvSpPr>
            <p:cNvPr id="7" name="CasellaDiTesto 6">
              <a:extLst>
                <a:ext uri="{FF2B5EF4-FFF2-40B4-BE49-F238E27FC236}">
                  <a16:creationId xmlns:a16="http://schemas.microsoft.com/office/drawing/2014/main" id="{FE3EFCA1-E3A7-5541-3070-EEFD3E586137}"/>
                </a:ext>
              </a:extLst>
            </p:cNvPr>
            <p:cNvSpPr txBox="1"/>
            <p:nvPr/>
          </p:nvSpPr>
          <p:spPr>
            <a:xfrm>
              <a:off x="5231439" y="4356556"/>
              <a:ext cx="8097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 err="1"/>
                <a:t>Vinculin</a:t>
              </a:r>
              <a:endParaRPr lang="it-IT" sz="1400" dirty="0"/>
            </a:p>
          </p:txBody>
        </p:sp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id="{3622272F-C457-9132-985C-5AC2FDF30845}"/>
                </a:ext>
              </a:extLst>
            </p:cNvPr>
            <p:cNvSpPr txBox="1"/>
            <p:nvPr/>
          </p:nvSpPr>
          <p:spPr>
            <a:xfrm>
              <a:off x="5231439" y="3362209"/>
              <a:ext cx="7280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>
                  <a:sym typeface="Symbol" panose="05050102010706020507" pitchFamily="18" charset="2"/>
                </a:rPr>
                <a:t></a:t>
              </a:r>
              <a:r>
                <a:rPr lang="it-IT" sz="1400" dirty="0"/>
                <a:t>H2AX</a:t>
              </a:r>
            </a:p>
          </p:txBody>
        </p:sp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id="{125DF038-6CCE-B562-5ABC-D99D663D71E5}"/>
                </a:ext>
              </a:extLst>
            </p:cNvPr>
            <p:cNvSpPr txBox="1"/>
            <p:nvPr/>
          </p:nvSpPr>
          <p:spPr>
            <a:xfrm>
              <a:off x="5231439" y="1763768"/>
              <a:ext cx="6618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/>
                <a:t>PARP</a:t>
              </a:r>
            </a:p>
          </p:txBody>
        </p:sp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id="{6C20A9C2-997F-5F39-8AB9-84E66897B188}"/>
                </a:ext>
              </a:extLst>
            </p:cNvPr>
            <p:cNvSpPr txBox="1"/>
            <p:nvPr/>
          </p:nvSpPr>
          <p:spPr>
            <a:xfrm>
              <a:off x="5231439" y="629393"/>
              <a:ext cx="7425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/>
                <a:t>3 Days</a:t>
              </a:r>
            </a:p>
          </p:txBody>
        </p:sp>
        <p:grpSp>
          <p:nvGrpSpPr>
            <p:cNvPr id="48" name="Gruppo 47">
              <a:extLst>
                <a:ext uri="{FF2B5EF4-FFF2-40B4-BE49-F238E27FC236}">
                  <a16:creationId xmlns:a16="http://schemas.microsoft.com/office/drawing/2014/main" id="{B7EDFD95-BF96-7840-5C9F-2D645DCE2583}"/>
                </a:ext>
              </a:extLst>
            </p:cNvPr>
            <p:cNvGrpSpPr/>
            <p:nvPr/>
          </p:nvGrpSpPr>
          <p:grpSpPr>
            <a:xfrm>
              <a:off x="1526069" y="4891904"/>
              <a:ext cx="731290" cy="307777"/>
              <a:chOff x="1526069" y="4910147"/>
              <a:chExt cx="731290" cy="307777"/>
            </a:xfrm>
          </p:grpSpPr>
          <p:cxnSp>
            <p:nvCxnSpPr>
              <p:cNvPr id="33" name="Connettore diritto 32">
                <a:extLst>
                  <a:ext uri="{FF2B5EF4-FFF2-40B4-BE49-F238E27FC236}">
                    <a16:creationId xmlns:a16="http://schemas.microsoft.com/office/drawing/2014/main" id="{E3A42449-F2B6-E7C7-F9D8-24672D60F43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891714" y="4751882"/>
                <a:ext cx="0" cy="38414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4" name="CasellaDiTesto 33">
                <a:extLst>
                  <a:ext uri="{FF2B5EF4-FFF2-40B4-BE49-F238E27FC236}">
                    <a16:creationId xmlns:a16="http://schemas.microsoft.com/office/drawing/2014/main" id="{F8A1A9C5-6A22-6016-8DD2-DC29FBA412EA}"/>
                  </a:ext>
                </a:extLst>
              </p:cNvPr>
              <p:cNvSpPr txBox="1"/>
              <p:nvPr/>
            </p:nvSpPr>
            <p:spPr>
              <a:xfrm>
                <a:off x="1526069" y="4910147"/>
                <a:ext cx="7312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MCF-7</a:t>
                </a:r>
              </a:p>
            </p:txBody>
          </p:sp>
        </p:grpSp>
        <p:grpSp>
          <p:nvGrpSpPr>
            <p:cNvPr id="46" name="Gruppo 45">
              <a:extLst>
                <a:ext uri="{FF2B5EF4-FFF2-40B4-BE49-F238E27FC236}">
                  <a16:creationId xmlns:a16="http://schemas.microsoft.com/office/drawing/2014/main" id="{F3E34031-CAD7-D73C-BEAA-89C617FA0329}"/>
                </a:ext>
              </a:extLst>
            </p:cNvPr>
            <p:cNvGrpSpPr/>
            <p:nvPr/>
          </p:nvGrpSpPr>
          <p:grpSpPr>
            <a:xfrm>
              <a:off x="2888984" y="4891904"/>
              <a:ext cx="691215" cy="307777"/>
              <a:chOff x="2888984" y="4891904"/>
              <a:chExt cx="691215" cy="307777"/>
            </a:xfrm>
          </p:grpSpPr>
          <p:cxnSp>
            <p:nvCxnSpPr>
              <p:cNvPr id="31" name="Connettore diritto 30">
                <a:extLst>
                  <a:ext uri="{FF2B5EF4-FFF2-40B4-BE49-F238E27FC236}">
                    <a16:creationId xmlns:a16="http://schemas.microsoft.com/office/drawing/2014/main" id="{F078E536-73DC-B570-2B1C-03B722F0A9B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3234591" y="4733639"/>
                <a:ext cx="0" cy="38414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2" name="CasellaDiTesto 31">
                <a:extLst>
                  <a:ext uri="{FF2B5EF4-FFF2-40B4-BE49-F238E27FC236}">
                    <a16:creationId xmlns:a16="http://schemas.microsoft.com/office/drawing/2014/main" id="{37D31248-31C3-08BF-7270-3D52F9A51E16}"/>
                  </a:ext>
                </a:extLst>
              </p:cNvPr>
              <p:cNvSpPr txBox="1"/>
              <p:nvPr/>
            </p:nvSpPr>
            <p:spPr>
              <a:xfrm>
                <a:off x="2888984" y="4891904"/>
                <a:ext cx="69121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>
                    <a:latin typeface="Arial" panose="020B0604020202020204" pitchFamily="34" charset="0"/>
                    <a:cs typeface="Arial" panose="020B0604020202020204" pitchFamily="34" charset="0"/>
                  </a:rPr>
                  <a:t>L370F</a:t>
                </a:r>
              </a:p>
            </p:txBody>
          </p:sp>
        </p:grpSp>
        <p:grpSp>
          <p:nvGrpSpPr>
            <p:cNvPr id="47" name="Gruppo 46">
              <a:extLst>
                <a:ext uri="{FF2B5EF4-FFF2-40B4-BE49-F238E27FC236}">
                  <a16:creationId xmlns:a16="http://schemas.microsoft.com/office/drawing/2014/main" id="{4FB5FEE2-8366-57F5-EC7D-C8B141F473B0}"/>
                </a:ext>
              </a:extLst>
            </p:cNvPr>
            <p:cNvGrpSpPr/>
            <p:nvPr/>
          </p:nvGrpSpPr>
          <p:grpSpPr>
            <a:xfrm>
              <a:off x="4136886" y="4891904"/>
              <a:ext cx="723275" cy="307777"/>
              <a:chOff x="4136886" y="4909190"/>
              <a:chExt cx="723275" cy="307777"/>
            </a:xfrm>
          </p:grpSpPr>
          <p:cxnSp>
            <p:nvCxnSpPr>
              <p:cNvPr id="29" name="Connettore diritto 28">
                <a:extLst>
                  <a:ext uri="{FF2B5EF4-FFF2-40B4-BE49-F238E27FC236}">
                    <a16:creationId xmlns:a16="http://schemas.microsoft.com/office/drawing/2014/main" id="{16DB9217-9022-39FC-EE47-F99A228CE1C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498523" y="4750925"/>
                <a:ext cx="0" cy="38414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CasellaDiTesto 29">
                <a:extLst>
                  <a:ext uri="{FF2B5EF4-FFF2-40B4-BE49-F238E27FC236}">
                    <a16:creationId xmlns:a16="http://schemas.microsoft.com/office/drawing/2014/main" id="{4FCD7ADB-583A-7702-9245-1686664F5420}"/>
                  </a:ext>
                </a:extLst>
              </p:cNvPr>
              <p:cNvSpPr txBox="1"/>
              <p:nvPr/>
            </p:nvSpPr>
            <p:spPr>
              <a:xfrm>
                <a:off x="4136886" y="4909190"/>
                <a:ext cx="7232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Y537S</a:t>
                </a:r>
              </a:p>
            </p:txBody>
          </p:sp>
        </p:grpSp>
        <p:grpSp>
          <p:nvGrpSpPr>
            <p:cNvPr id="49" name="Gruppo 48">
              <a:extLst>
                <a:ext uri="{FF2B5EF4-FFF2-40B4-BE49-F238E27FC236}">
                  <a16:creationId xmlns:a16="http://schemas.microsoft.com/office/drawing/2014/main" id="{5B037194-E2E1-64C1-CBAF-1C444460F6FF}"/>
                </a:ext>
              </a:extLst>
            </p:cNvPr>
            <p:cNvGrpSpPr/>
            <p:nvPr/>
          </p:nvGrpSpPr>
          <p:grpSpPr>
            <a:xfrm>
              <a:off x="3724291" y="298106"/>
              <a:ext cx="1212003" cy="639064"/>
              <a:chOff x="3724291" y="298106"/>
              <a:chExt cx="1212003" cy="639064"/>
            </a:xfrm>
          </p:grpSpPr>
          <p:sp>
            <p:nvSpPr>
              <p:cNvPr id="17" name="CasellaDiTesto 16">
                <a:extLst>
                  <a:ext uri="{FF2B5EF4-FFF2-40B4-BE49-F238E27FC236}">
                    <a16:creationId xmlns:a16="http://schemas.microsoft.com/office/drawing/2014/main" id="{A996CCC3-823C-68BF-A012-908A34A0AB9C}"/>
                  </a:ext>
                </a:extLst>
              </p:cNvPr>
              <p:cNvSpPr txBox="1"/>
              <p:nvPr/>
            </p:nvSpPr>
            <p:spPr>
              <a:xfrm>
                <a:off x="4270997" y="629393"/>
                <a:ext cx="3433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/>
                  <a:t>-6</a:t>
                </a:r>
              </a:p>
            </p:txBody>
          </p:sp>
          <p:sp>
            <p:nvSpPr>
              <p:cNvPr id="18" name="CasellaDiTesto 17">
                <a:extLst>
                  <a:ext uri="{FF2B5EF4-FFF2-40B4-BE49-F238E27FC236}">
                    <a16:creationId xmlns:a16="http://schemas.microsoft.com/office/drawing/2014/main" id="{FAB12CAD-5F80-7814-3E90-1A3DF1C03AE6}"/>
                  </a:ext>
                </a:extLst>
              </p:cNvPr>
              <p:cNvSpPr txBox="1"/>
              <p:nvPr/>
            </p:nvSpPr>
            <p:spPr>
              <a:xfrm>
                <a:off x="4008633" y="629393"/>
                <a:ext cx="3433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/>
                  <a:t>-7</a:t>
                </a:r>
              </a:p>
            </p:txBody>
          </p:sp>
          <p:sp>
            <p:nvSpPr>
              <p:cNvPr id="19" name="CasellaDiTesto 18">
                <a:extLst>
                  <a:ext uri="{FF2B5EF4-FFF2-40B4-BE49-F238E27FC236}">
                    <a16:creationId xmlns:a16="http://schemas.microsoft.com/office/drawing/2014/main" id="{9EA84E58-98DB-BDC2-F6C6-C3D68540BEF5}"/>
                  </a:ext>
                </a:extLst>
              </p:cNvPr>
              <p:cNvSpPr txBox="1"/>
              <p:nvPr/>
            </p:nvSpPr>
            <p:spPr>
              <a:xfrm>
                <a:off x="4518913" y="629393"/>
                <a:ext cx="3433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/>
                  <a:t>-5</a:t>
                </a:r>
              </a:p>
            </p:txBody>
          </p:sp>
          <p:sp>
            <p:nvSpPr>
              <p:cNvPr id="20" name="CasellaDiTesto 19">
                <a:extLst>
                  <a:ext uri="{FF2B5EF4-FFF2-40B4-BE49-F238E27FC236}">
                    <a16:creationId xmlns:a16="http://schemas.microsoft.com/office/drawing/2014/main" id="{D9D94699-2B93-F6A5-700E-05A0F27A27A4}"/>
                  </a:ext>
                </a:extLst>
              </p:cNvPr>
              <p:cNvSpPr txBox="1"/>
              <p:nvPr/>
            </p:nvSpPr>
            <p:spPr>
              <a:xfrm>
                <a:off x="3724291" y="629393"/>
                <a:ext cx="2439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/>
                  <a:t>-</a:t>
                </a:r>
              </a:p>
            </p:txBody>
          </p:sp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9777C04E-B014-EC37-CCA8-5EF1AC48D939}"/>
                  </a:ext>
                </a:extLst>
              </p:cNvPr>
              <p:cNvSpPr txBox="1"/>
              <p:nvPr/>
            </p:nvSpPr>
            <p:spPr>
              <a:xfrm>
                <a:off x="3888122" y="298106"/>
                <a:ext cx="10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/>
                  <a:t>Log[ATRA]</a:t>
                </a:r>
              </a:p>
            </p:txBody>
          </p:sp>
          <p:cxnSp>
            <p:nvCxnSpPr>
              <p:cNvPr id="22" name="Connettore diritto 21">
                <a:extLst>
                  <a:ext uri="{FF2B5EF4-FFF2-40B4-BE49-F238E27FC236}">
                    <a16:creationId xmlns:a16="http://schemas.microsoft.com/office/drawing/2014/main" id="{A48FA2BA-3EA3-1F64-160D-59F3FEA626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14208" y="577569"/>
                <a:ext cx="3960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Gruppo 49">
              <a:extLst>
                <a:ext uri="{FF2B5EF4-FFF2-40B4-BE49-F238E27FC236}">
                  <a16:creationId xmlns:a16="http://schemas.microsoft.com/office/drawing/2014/main" id="{2607E9AE-74A9-C565-A57B-734EC4A1DF77}"/>
                </a:ext>
              </a:extLst>
            </p:cNvPr>
            <p:cNvGrpSpPr/>
            <p:nvPr/>
          </p:nvGrpSpPr>
          <p:grpSpPr>
            <a:xfrm>
              <a:off x="2334846" y="298106"/>
              <a:ext cx="1212003" cy="639064"/>
              <a:chOff x="3724291" y="298106"/>
              <a:chExt cx="1212003" cy="639064"/>
            </a:xfrm>
          </p:grpSpPr>
          <p:sp>
            <p:nvSpPr>
              <p:cNvPr id="51" name="CasellaDiTesto 50">
                <a:extLst>
                  <a:ext uri="{FF2B5EF4-FFF2-40B4-BE49-F238E27FC236}">
                    <a16:creationId xmlns:a16="http://schemas.microsoft.com/office/drawing/2014/main" id="{D87EE08B-FA6A-08F9-FF57-CBD5783F3504}"/>
                  </a:ext>
                </a:extLst>
              </p:cNvPr>
              <p:cNvSpPr txBox="1"/>
              <p:nvPr/>
            </p:nvSpPr>
            <p:spPr>
              <a:xfrm>
                <a:off x="4270997" y="629393"/>
                <a:ext cx="3433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/>
                  <a:t>-6</a:t>
                </a:r>
              </a:p>
            </p:txBody>
          </p:sp>
          <p:sp>
            <p:nvSpPr>
              <p:cNvPr id="52" name="CasellaDiTesto 51">
                <a:extLst>
                  <a:ext uri="{FF2B5EF4-FFF2-40B4-BE49-F238E27FC236}">
                    <a16:creationId xmlns:a16="http://schemas.microsoft.com/office/drawing/2014/main" id="{3FB73AAB-0A6F-B394-6465-71DAE39A1744}"/>
                  </a:ext>
                </a:extLst>
              </p:cNvPr>
              <p:cNvSpPr txBox="1"/>
              <p:nvPr/>
            </p:nvSpPr>
            <p:spPr>
              <a:xfrm>
                <a:off x="4008633" y="629393"/>
                <a:ext cx="3433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/>
                  <a:t>-7</a:t>
                </a:r>
              </a:p>
            </p:txBody>
          </p:sp>
          <p:sp>
            <p:nvSpPr>
              <p:cNvPr id="53" name="CasellaDiTesto 52">
                <a:extLst>
                  <a:ext uri="{FF2B5EF4-FFF2-40B4-BE49-F238E27FC236}">
                    <a16:creationId xmlns:a16="http://schemas.microsoft.com/office/drawing/2014/main" id="{2472CE15-F928-66B6-DE7C-D3A814D4BD0D}"/>
                  </a:ext>
                </a:extLst>
              </p:cNvPr>
              <p:cNvSpPr txBox="1"/>
              <p:nvPr/>
            </p:nvSpPr>
            <p:spPr>
              <a:xfrm>
                <a:off x="4518913" y="629393"/>
                <a:ext cx="3433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/>
                  <a:t>-5</a:t>
                </a:r>
              </a:p>
            </p:txBody>
          </p:sp>
          <p:sp>
            <p:nvSpPr>
              <p:cNvPr id="54" name="CasellaDiTesto 53">
                <a:extLst>
                  <a:ext uri="{FF2B5EF4-FFF2-40B4-BE49-F238E27FC236}">
                    <a16:creationId xmlns:a16="http://schemas.microsoft.com/office/drawing/2014/main" id="{83071DED-1940-7B21-4778-0DDBE2782B46}"/>
                  </a:ext>
                </a:extLst>
              </p:cNvPr>
              <p:cNvSpPr txBox="1"/>
              <p:nvPr/>
            </p:nvSpPr>
            <p:spPr>
              <a:xfrm>
                <a:off x="3724291" y="629393"/>
                <a:ext cx="2439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/>
                  <a:t>-</a:t>
                </a:r>
              </a:p>
            </p:txBody>
          </p:sp>
          <p:sp>
            <p:nvSpPr>
              <p:cNvPr id="55" name="CasellaDiTesto 54">
                <a:extLst>
                  <a:ext uri="{FF2B5EF4-FFF2-40B4-BE49-F238E27FC236}">
                    <a16:creationId xmlns:a16="http://schemas.microsoft.com/office/drawing/2014/main" id="{2B632A1B-DC95-DA70-93E5-FA68F8C48E95}"/>
                  </a:ext>
                </a:extLst>
              </p:cNvPr>
              <p:cNvSpPr txBox="1"/>
              <p:nvPr/>
            </p:nvSpPr>
            <p:spPr>
              <a:xfrm>
                <a:off x="3888122" y="298106"/>
                <a:ext cx="10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/>
                  <a:t>Log[ATRA]</a:t>
                </a:r>
              </a:p>
            </p:txBody>
          </p:sp>
          <p:cxnSp>
            <p:nvCxnSpPr>
              <p:cNvPr id="56" name="Connettore diritto 55">
                <a:extLst>
                  <a:ext uri="{FF2B5EF4-FFF2-40B4-BE49-F238E27FC236}">
                    <a16:creationId xmlns:a16="http://schemas.microsoft.com/office/drawing/2014/main" id="{D991E530-A1B1-E011-DB12-7671475177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14208" y="577569"/>
                <a:ext cx="3960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Gruppo 56">
              <a:extLst>
                <a:ext uri="{FF2B5EF4-FFF2-40B4-BE49-F238E27FC236}">
                  <a16:creationId xmlns:a16="http://schemas.microsoft.com/office/drawing/2014/main" id="{A365110C-207C-5FE2-FE1D-2C5909DDC8DE}"/>
                </a:ext>
              </a:extLst>
            </p:cNvPr>
            <p:cNvGrpSpPr/>
            <p:nvPr/>
          </p:nvGrpSpPr>
          <p:grpSpPr>
            <a:xfrm>
              <a:off x="1035215" y="298106"/>
              <a:ext cx="1212003" cy="639064"/>
              <a:chOff x="3724291" y="298106"/>
              <a:chExt cx="1212003" cy="639064"/>
            </a:xfrm>
          </p:grpSpPr>
          <p:sp>
            <p:nvSpPr>
              <p:cNvPr id="58" name="CasellaDiTesto 57">
                <a:extLst>
                  <a:ext uri="{FF2B5EF4-FFF2-40B4-BE49-F238E27FC236}">
                    <a16:creationId xmlns:a16="http://schemas.microsoft.com/office/drawing/2014/main" id="{BDC08325-BB2F-8220-EDED-BF879FC42AAD}"/>
                  </a:ext>
                </a:extLst>
              </p:cNvPr>
              <p:cNvSpPr txBox="1"/>
              <p:nvPr/>
            </p:nvSpPr>
            <p:spPr>
              <a:xfrm>
                <a:off x="4270997" y="629393"/>
                <a:ext cx="3433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/>
                  <a:t>-6</a:t>
                </a:r>
              </a:p>
            </p:txBody>
          </p:sp>
          <p:sp>
            <p:nvSpPr>
              <p:cNvPr id="59" name="CasellaDiTesto 58">
                <a:extLst>
                  <a:ext uri="{FF2B5EF4-FFF2-40B4-BE49-F238E27FC236}">
                    <a16:creationId xmlns:a16="http://schemas.microsoft.com/office/drawing/2014/main" id="{A1E4AB02-E576-035A-281E-EB7617891422}"/>
                  </a:ext>
                </a:extLst>
              </p:cNvPr>
              <p:cNvSpPr txBox="1"/>
              <p:nvPr/>
            </p:nvSpPr>
            <p:spPr>
              <a:xfrm>
                <a:off x="4008633" y="629393"/>
                <a:ext cx="3433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/>
                  <a:t>-7</a:t>
                </a:r>
              </a:p>
            </p:txBody>
          </p:sp>
          <p:sp>
            <p:nvSpPr>
              <p:cNvPr id="60" name="CasellaDiTesto 59">
                <a:extLst>
                  <a:ext uri="{FF2B5EF4-FFF2-40B4-BE49-F238E27FC236}">
                    <a16:creationId xmlns:a16="http://schemas.microsoft.com/office/drawing/2014/main" id="{80F4C669-B3D4-499C-BA5C-1E62218006A8}"/>
                  </a:ext>
                </a:extLst>
              </p:cNvPr>
              <p:cNvSpPr txBox="1"/>
              <p:nvPr/>
            </p:nvSpPr>
            <p:spPr>
              <a:xfrm>
                <a:off x="4518913" y="629393"/>
                <a:ext cx="3433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/>
                  <a:t>-5</a:t>
                </a:r>
              </a:p>
            </p:txBody>
          </p:sp>
          <p:sp>
            <p:nvSpPr>
              <p:cNvPr id="61" name="CasellaDiTesto 60">
                <a:extLst>
                  <a:ext uri="{FF2B5EF4-FFF2-40B4-BE49-F238E27FC236}">
                    <a16:creationId xmlns:a16="http://schemas.microsoft.com/office/drawing/2014/main" id="{CE8A9C0B-9B81-91C8-E5CF-31CD1F27CEAE}"/>
                  </a:ext>
                </a:extLst>
              </p:cNvPr>
              <p:cNvSpPr txBox="1"/>
              <p:nvPr/>
            </p:nvSpPr>
            <p:spPr>
              <a:xfrm>
                <a:off x="3724291" y="629393"/>
                <a:ext cx="2439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/>
                  <a:t>-</a:t>
                </a:r>
              </a:p>
            </p:txBody>
          </p:sp>
          <p:sp>
            <p:nvSpPr>
              <p:cNvPr id="62" name="CasellaDiTesto 61">
                <a:extLst>
                  <a:ext uri="{FF2B5EF4-FFF2-40B4-BE49-F238E27FC236}">
                    <a16:creationId xmlns:a16="http://schemas.microsoft.com/office/drawing/2014/main" id="{DD50FE4A-F510-7A93-FAE4-A720AEFCEB79}"/>
                  </a:ext>
                </a:extLst>
              </p:cNvPr>
              <p:cNvSpPr txBox="1"/>
              <p:nvPr/>
            </p:nvSpPr>
            <p:spPr>
              <a:xfrm>
                <a:off x="3888122" y="298106"/>
                <a:ext cx="10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/>
                  <a:t>Log[ATRA]</a:t>
                </a:r>
              </a:p>
            </p:txBody>
          </p:sp>
          <p:cxnSp>
            <p:nvCxnSpPr>
              <p:cNvPr id="63" name="Connettore diritto 62">
                <a:extLst>
                  <a:ext uri="{FF2B5EF4-FFF2-40B4-BE49-F238E27FC236}">
                    <a16:creationId xmlns:a16="http://schemas.microsoft.com/office/drawing/2014/main" id="{5867C7EE-2223-BE0E-8901-8FBBBE2A17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14208" y="577569"/>
                <a:ext cx="3960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64" name="Connettore diritto 63">
              <a:extLst>
                <a:ext uri="{FF2B5EF4-FFF2-40B4-BE49-F238E27FC236}">
                  <a16:creationId xmlns:a16="http://schemas.microsoft.com/office/drawing/2014/main" id="{37EB7DD9-4849-943B-717F-8DBE0D69F03A}"/>
                </a:ext>
              </a:extLst>
            </p:cNvPr>
            <p:cNvCxnSpPr>
              <a:cxnSpLocks/>
            </p:cNvCxnSpPr>
            <p:nvPr/>
          </p:nvCxnSpPr>
          <p:spPr>
            <a:xfrm>
              <a:off x="882518" y="3367505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5" name="CasellaDiTesto 64">
              <a:extLst>
                <a:ext uri="{FF2B5EF4-FFF2-40B4-BE49-F238E27FC236}">
                  <a16:creationId xmlns:a16="http://schemas.microsoft.com/office/drawing/2014/main" id="{57512CA5-6532-32EC-1D9E-FD20883115EC}"/>
                </a:ext>
              </a:extLst>
            </p:cNvPr>
            <p:cNvSpPr txBox="1"/>
            <p:nvPr/>
          </p:nvSpPr>
          <p:spPr>
            <a:xfrm>
              <a:off x="301707" y="3223709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15KDa</a:t>
              </a:r>
            </a:p>
          </p:txBody>
        </p:sp>
        <p:cxnSp>
          <p:nvCxnSpPr>
            <p:cNvPr id="66" name="Connettore diritto 65">
              <a:extLst>
                <a:ext uri="{FF2B5EF4-FFF2-40B4-BE49-F238E27FC236}">
                  <a16:creationId xmlns:a16="http://schemas.microsoft.com/office/drawing/2014/main" id="{CF41B8B4-CD1B-6E1B-87CA-587A920B7ECB}"/>
                </a:ext>
              </a:extLst>
            </p:cNvPr>
            <p:cNvCxnSpPr>
              <a:cxnSpLocks/>
            </p:cNvCxnSpPr>
            <p:nvPr/>
          </p:nvCxnSpPr>
          <p:spPr>
            <a:xfrm>
              <a:off x="810586" y="2076841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7" name="CasellaDiTesto 66">
              <a:extLst>
                <a:ext uri="{FF2B5EF4-FFF2-40B4-BE49-F238E27FC236}">
                  <a16:creationId xmlns:a16="http://schemas.microsoft.com/office/drawing/2014/main" id="{71BF9FB6-7D3F-1D1C-FFC1-5B52240B1DFC}"/>
                </a:ext>
              </a:extLst>
            </p:cNvPr>
            <p:cNvSpPr txBox="1"/>
            <p:nvPr/>
          </p:nvSpPr>
          <p:spPr>
            <a:xfrm>
              <a:off x="229775" y="1933045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75KDa</a:t>
              </a:r>
            </a:p>
          </p:txBody>
        </p:sp>
        <p:cxnSp>
          <p:nvCxnSpPr>
            <p:cNvPr id="68" name="Connettore diritto 67">
              <a:extLst>
                <a:ext uri="{FF2B5EF4-FFF2-40B4-BE49-F238E27FC236}">
                  <a16:creationId xmlns:a16="http://schemas.microsoft.com/office/drawing/2014/main" id="{09041394-09E9-9ABC-A3C8-BC7DE46D643D}"/>
                </a:ext>
              </a:extLst>
            </p:cNvPr>
            <p:cNvCxnSpPr>
              <a:cxnSpLocks/>
            </p:cNvCxnSpPr>
            <p:nvPr/>
          </p:nvCxnSpPr>
          <p:spPr>
            <a:xfrm>
              <a:off x="814385" y="1769064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9" name="CasellaDiTesto 68">
              <a:extLst>
                <a:ext uri="{FF2B5EF4-FFF2-40B4-BE49-F238E27FC236}">
                  <a16:creationId xmlns:a16="http://schemas.microsoft.com/office/drawing/2014/main" id="{9FFAE838-C9A9-7A24-B058-B6B5CB7714BE}"/>
                </a:ext>
              </a:extLst>
            </p:cNvPr>
            <p:cNvSpPr txBox="1"/>
            <p:nvPr/>
          </p:nvSpPr>
          <p:spPr>
            <a:xfrm>
              <a:off x="164994" y="1625268"/>
              <a:ext cx="7377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100KDa</a:t>
              </a:r>
            </a:p>
          </p:txBody>
        </p:sp>
        <p:cxnSp>
          <p:nvCxnSpPr>
            <p:cNvPr id="70" name="Connettore diritto 69">
              <a:extLst>
                <a:ext uri="{FF2B5EF4-FFF2-40B4-BE49-F238E27FC236}">
                  <a16:creationId xmlns:a16="http://schemas.microsoft.com/office/drawing/2014/main" id="{6A0F4F75-F801-82F3-B700-9F82A2EE481A}"/>
                </a:ext>
              </a:extLst>
            </p:cNvPr>
            <p:cNvCxnSpPr>
              <a:cxnSpLocks/>
            </p:cNvCxnSpPr>
            <p:nvPr/>
          </p:nvCxnSpPr>
          <p:spPr>
            <a:xfrm>
              <a:off x="808343" y="1509452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1" name="CasellaDiTesto 70">
              <a:extLst>
                <a:ext uri="{FF2B5EF4-FFF2-40B4-BE49-F238E27FC236}">
                  <a16:creationId xmlns:a16="http://schemas.microsoft.com/office/drawing/2014/main" id="{A3B93D04-EFA7-29D7-062C-9DC49B7929EA}"/>
                </a:ext>
              </a:extLst>
            </p:cNvPr>
            <p:cNvSpPr txBox="1"/>
            <p:nvPr/>
          </p:nvSpPr>
          <p:spPr>
            <a:xfrm>
              <a:off x="170382" y="1365656"/>
              <a:ext cx="7377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150KDa</a:t>
              </a:r>
            </a:p>
          </p:txBody>
        </p:sp>
        <p:cxnSp>
          <p:nvCxnSpPr>
            <p:cNvPr id="72" name="Connettore diritto 71">
              <a:extLst>
                <a:ext uri="{FF2B5EF4-FFF2-40B4-BE49-F238E27FC236}">
                  <a16:creationId xmlns:a16="http://schemas.microsoft.com/office/drawing/2014/main" id="{5DA7AADE-773A-0B44-7914-A03DD879A574}"/>
                </a:ext>
              </a:extLst>
            </p:cNvPr>
            <p:cNvCxnSpPr>
              <a:cxnSpLocks/>
            </p:cNvCxnSpPr>
            <p:nvPr/>
          </p:nvCxnSpPr>
          <p:spPr>
            <a:xfrm>
              <a:off x="963283" y="4362412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3" name="CasellaDiTesto 72">
              <a:extLst>
                <a:ext uri="{FF2B5EF4-FFF2-40B4-BE49-F238E27FC236}">
                  <a16:creationId xmlns:a16="http://schemas.microsoft.com/office/drawing/2014/main" id="{6DDAA0E0-4470-ABDA-C81E-46E4C5C3795C}"/>
                </a:ext>
              </a:extLst>
            </p:cNvPr>
            <p:cNvSpPr txBox="1"/>
            <p:nvPr/>
          </p:nvSpPr>
          <p:spPr>
            <a:xfrm>
              <a:off x="382472" y="4218616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50KDa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3500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3890CDDF-8F54-A393-783B-48D6AAE1AA0B}"/>
              </a:ext>
            </a:extLst>
          </p:cNvPr>
          <p:cNvSpPr txBox="1"/>
          <p:nvPr/>
        </p:nvSpPr>
        <p:spPr>
          <a:xfrm>
            <a:off x="2804470" y="-48128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Figure 8A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F0260DE-1FFE-65FB-D1FE-142DDA41BE12}"/>
              </a:ext>
            </a:extLst>
          </p:cNvPr>
          <p:cNvSpPr txBox="1"/>
          <p:nvPr/>
        </p:nvSpPr>
        <p:spPr>
          <a:xfrm>
            <a:off x="5549855" y="1823230"/>
            <a:ext cx="5293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/>
              <a:t>ER</a:t>
            </a:r>
            <a:r>
              <a:rPr lang="el-GR" sz="140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endParaRPr lang="it-IT" sz="1400"/>
          </a:p>
        </p:txBody>
      </p:sp>
      <p:pic>
        <p:nvPicPr>
          <p:cNvPr id="35" name="Immagine 34">
            <a:extLst>
              <a:ext uri="{FF2B5EF4-FFF2-40B4-BE49-F238E27FC236}">
                <a16:creationId xmlns:a16="http://schemas.microsoft.com/office/drawing/2014/main" id="{21745F3F-457E-5E6F-8E29-EAE2CAC00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101" y="1364083"/>
            <a:ext cx="4403754" cy="1055751"/>
          </a:xfrm>
          <a:prstGeom prst="rect">
            <a:avLst/>
          </a:prstGeom>
        </p:spPr>
      </p:pic>
      <p:pic>
        <p:nvPicPr>
          <p:cNvPr id="36" name="Immagine 35">
            <a:extLst>
              <a:ext uri="{FF2B5EF4-FFF2-40B4-BE49-F238E27FC236}">
                <a16:creationId xmlns:a16="http://schemas.microsoft.com/office/drawing/2014/main" id="{107E70E4-52A7-A32D-A484-688662F744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681" y="2472109"/>
            <a:ext cx="4182824" cy="1036902"/>
          </a:xfrm>
          <a:prstGeom prst="rect">
            <a:avLst/>
          </a:prstGeom>
        </p:spPr>
      </p:pic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884459E9-2B0E-9774-8E2F-3F317CD51CBD}"/>
              </a:ext>
            </a:extLst>
          </p:cNvPr>
          <p:cNvSpPr txBox="1"/>
          <p:nvPr/>
        </p:nvSpPr>
        <p:spPr>
          <a:xfrm>
            <a:off x="5463433" y="2865116"/>
            <a:ext cx="8097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/>
              <a:t>Vinculin</a:t>
            </a:r>
            <a:endParaRPr lang="it-IT" sz="1400" dirty="0"/>
          </a:p>
        </p:txBody>
      </p:sp>
      <p:grpSp>
        <p:nvGrpSpPr>
          <p:cNvPr id="45" name="Gruppo 44">
            <a:extLst>
              <a:ext uri="{FF2B5EF4-FFF2-40B4-BE49-F238E27FC236}">
                <a16:creationId xmlns:a16="http://schemas.microsoft.com/office/drawing/2014/main" id="{84F2E527-0D3E-66BB-06C7-65F7E6C96F06}"/>
              </a:ext>
            </a:extLst>
          </p:cNvPr>
          <p:cNvGrpSpPr/>
          <p:nvPr/>
        </p:nvGrpSpPr>
        <p:grpSpPr>
          <a:xfrm>
            <a:off x="1550184" y="3519700"/>
            <a:ext cx="731290" cy="307777"/>
            <a:chOff x="1526069" y="4910147"/>
            <a:chExt cx="731290" cy="307777"/>
          </a:xfrm>
        </p:grpSpPr>
        <p:cxnSp>
          <p:nvCxnSpPr>
            <p:cNvPr id="83" name="Connettore diritto 82">
              <a:extLst>
                <a:ext uri="{FF2B5EF4-FFF2-40B4-BE49-F238E27FC236}">
                  <a16:creationId xmlns:a16="http://schemas.microsoft.com/office/drawing/2014/main" id="{30485D28-8F35-8082-C318-0FF4C9548D2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891714" y="4751882"/>
              <a:ext cx="0" cy="38414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CasellaDiTesto 83">
              <a:extLst>
                <a:ext uri="{FF2B5EF4-FFF2-40B4-BE49-F238E27FC236}">
                  <a16:creationId xmlns:a16="http://schemas.microsoft.com/office/drawing/2014/main" id="{361C8550-DD72-3E82-71C3-3BFA73457745}"/>
                </a:ext>
              </a:extLst>
            </p:cNvPr>
            <p:cNvSpPr txBox="1"/>
            <p:nvPr/>
          </p:nvSpPr>
          <p:spPr>
            <a:xfrm>
              <a:off x="1526069" y="4910147"/>
              <a:ext cx="7312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>
                  <a:latin typeface="Arial" panose="020B0604020202020204" pitchFamily="34" charset="0"/>
                  <a:cs typeface="Arial" panose="020B0604020202020204" pitchFamily="34" charset="0"/>
                </a:rPr>
                <a:t>MCF-7</a:t>
              </a:r>
            </a:p>
          </p:txBody>
        </p:sp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2B2CD825-4DAA-13B1-5DA1-7D1F04DC91C6}"/>
              </a:ext>
            </a:extLst>
          </p:cNvPr>
          <p:cNvGrpSpPr/>
          <p:nvPr/>
        </p:nvGrpSpPr>
        <p:grpSpPr>
          <a:xfrm>
            <a:off x="2913099" y="3519700"/>
            <a:ext cx="691215" cy="307777"/>
            <a:chOff x="2888984" y="4891904"/>
            <a:chExt cx="691215" cy="307777"/>
          </a:xfrm>
        </p:grpSpPr>
        <p:cxnSp>
          <p:nvCxnSpPr>
            <p:cNvPr id="81" name="Connettore diritto 80">
              <a:extLst>
                <a:ext uri="{FF2B5EF4-FFF2-40B4-BE49-F238E27FC236}">
                  <a16:creationId xmlns:a16="http://schemas.microsoft.com/office/drawing/2014/main" id="{66C1F2E5-4CAA-152A-69DB-9A5F209D9B9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3234591" y="4733639"/>
              <a:ext cx="0" cy="38414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2" name="CasellaDiTesto 81">
              <a:extLst>
                <a:ext uri="{FF2B5EF4-FFF2-40B4-BE49-F238E27FC236}">
                  <a16:creationId xmlns:a16="http://schemas.microsoft.com/office/drawing/2014/main" id="{554D6622-4DD9-EC41-263B-751E99093ED3}"/>
                </a:ext>
              </a:extLst>
            </p:cNvPr>
            <p:cNvSpPr txBox="1"/>
            <p:nvPr/>
          </p:nvSpPr>
          <p:spPr>
            <a:xfrm>
              <a:off x="2888984" y="4891904"/>
              <a:ext cx="6912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>
                  <a:latin typeface="Arial" panose="020B0604020202020204" pitchFamily="34" charset="0"/>
                  <a:cs typeface="Arial" panose="020B0604020202020204" pitchFamily="34" charset="0"/>
                </a:rPr>
                <a:t>L370F</a:t>
              </a:r>
            </a:p>
          </p:txBody>
        </p:sp>
      </p:grpSp>
      <p:grpSp>
        <p:nvGrpSpPr>
          <p:cNvPr id="47" name="Gruppo 46">
            <a:extLst>
              <a:ext uri="{FF2B5EF4-FFF2-40B4-BE49-F238E27FC236}">
                <a16:creationId xmlns:a16="http://schemas.microsoft.com/office/drawing/2014/main" id="{E30BF16A-29D0-2500-709F-2891F552F8BB}"/>
              </a:ext>
            </a:extLst>
          </p:cNvPr>
          <p:cNvGrpSpPr/>
          <p:nvPr/>
        </p:nvGrpSpPr>
        <p:grpSpPr>
          <a:xfrm>
            <a:off x="4161001" y="3519700"/>
            <a:ext cx="723275" cy="307777"/>
            <a:chOff x="4136886" y="4909190"/>
            <a:chExt cx="723275" cy="307777"/>
          </a:xfrm>
        </p:grpSpPr>
        <p:cxnSp>
          <p:nvCxnSpPr>
            <p:cNvPr id="79" name="Connettore diritto 78">
              <a:extLst>
                <a:ext uri="{FF2B5EF4-FFF2-40B4-BE49-F238E27FC236}">
                  <a16:creationId xmlns:a16="http://schemas.microsoft.com/office/drawing/2014/main" id="{11BAC7A1-A151-8FB0-0454-43F8DE49822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498523" y="4750925"/>
              <a:ext cx="0" cy="38414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0" name="CasellaDiTesto 79">
              <a:extLst>
                <a:ext uri="{FF2B5EF4-FFF2-40B4-BE49-F238E27FC236}">
                  <a16:creationId xmlns:a16="http://schemas.microsoft.com/office/drawing/2014/main" id="{C5F8AC45-7F36-CD86-DBA6-4F715896F4FC}"/>
                </a:ext>
              </a:extLst>
            </p:cNvPr>
            <p:cNvSpPr txBox="1"/>
            <p:nvPr/>
          </p:nvSpPr>
          <p:spPr>
            <a:xfrm>
              <a:off x="4136886" y="4909190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>
                  <a:latin typeface="Arial" panose="020B0604020202020204" pitchFamily="34" charset="0"/>
                  <a:cs typeface="Arial" panose="020B0604020202020204" pitchFamily="34" charset="0"/>
                </a:rPr>
                <a:t>Y537S</a:t>
              </a:r>
            </a:p>
          </p:txBody>
        </p:sp>
      </p:grpSp>
      <p:grpSp>
        <p:nvGrpSpPr>
          <p:cNvPr id="50" name="Gruppo 49">
            <a:extLst>
              <a:ext uri="{FF2B5EF4-FFF2-40B4-BE49-F238E27FC236}">
                <a16:creationId xmlns:a16="http://schemas.microsoft.com/office/drawing/2014/main" id="{9D361437-D5BA-A0C5-6653-104B62128171}"/>
              </a:ext>
            </a:extLst>
          </p:cNvPr>
          <p:cNvGrpSpPr/>
          <p:nvPr/>
        </p:nvGrpSpPr>
        <p:grpSpPr>
          <a:xfrm>
            <a:off x="1413653" y="936348"/>
            <a:ext cx="1143423" cy="639064"/>
            <a:chOff x="3792871" y="298106"/>
            <a:chExt cx="1143423" cy="639064"/>
          </a:xfrm>
        </p:grpSpPr>
        <p:sp>
          <p:nvSpPr>
            <p:cNvPr id="61" name="CasellaDiTesto 60">
              <a:extLst>
                <a:ext uri="{FF2B5EF4-FFF2-40B4-BE49-F238E27FC236}">
                  <a16:creationId xmlns:a16="http://schemas.microsoft.com/office/drawing/2014/main" id="{98857A9C-55AC-29D0-4E8A-C4D5BDA73760}"/>
                </a:ext>
              </a:extLst>
            </p:cNvPr>
            <p:cNvSpPr txBox="1"/>
            <p:nvPr/>
          </p:nvSpPr>
          <p:spPr>
            <a:xfrm>
              <a:off x="4270997" y="629393"/>
              <a:ext cx="3433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/>
                <a:t>-6</a:t>
              </a:r>
            </a:p>
          </p:txBody>
        </p:sp>
        <p:sp>
          <p:nvSpPr>
            <p:cNvPr id="62" name="CasellaDiTesto 61">
              <a:extLst>
                <a:ext uri="{FF2B5EF4-FFF2-40B4-BE49-F238E27FC236}">
                  <a16:creationId xmlns:a16="http://schemas.microsoft.com/office/drawing/2014/main" id="{062B83A9-5C91-6125-E1BA-B09606D08958}"/>
                </a:ext>
              </a:extLst>
            </p:cNvPr>
            <p:cNvSpPr txBox="1"/>
            <p:nvPr/>
          </p:nvSpPr>
          <p:spPr>
            <a:xfrm>
              <a:off x="4008633" y="629393"/>
              <a:ext cx="3433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/>
                <a:t>-7</a:t>
              </a:r>
            </a:p>
          </p:txBody>
        </p:sp>
        <p:sp>
          <p:nvSpPr>
            <p:cNvPr id="63" name="CasellaDiTesto 62">
              <a:extLst>
                <a:ext uri="{FF2B5EF4-FFF2-40B4-BE49-F238E27FC236}">
                  <a16:creationId xmlns:a16="http://schemas.microsoft.com/office/drawing/2014/main" id="{30EA459B-CA0A-F07E-02B7-94AB7890156D}"/>
                </a:ext>
              </a:extLst>
            </p:cNvPr>
            <p:cNvSpPr txBox="1"/>
            <p:nvPr/>
          </p:nvSpPr>
          <p:spPr>
            <a:xfrm>
              <a:off x="4518913" y="629393"/>
              <a:ext cx="3433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/>
                <a:t>-5</a:t>
              </a:r>
            </a:p>
          </p:txBody>
        </p:sp>
        <p:sp>
          <p:nvSpPr>
            <p:cNvPr id="64" name="CasellaDiTesto 63">
              <a:extLst>
                <a:ext uri="{FF2B5EF4-FFF2-40B4-BE49-F238E27FC236}">
                  <a16:creationId xmlns:a16="http://schemas.microsoft.com/office/drawing/2014/main" id="{43130AB3-B446-7BA6-856B-D1818DE0796F}"/>
                </a:ext>
              </a:extLst>
            </p:cNvPr>
            <p:cNvSpPr txBox="1"/>
            <p:nvPr/>
          </p:nvSpPr>
          <p:spPr>
            <a:xfrm>
              <a:off x="3792871" y="629393"/>
              <a:ext cx="2439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/>
                <a:t>-</a:t>
              </a:r>
            </a:p>
          </p:txBody>
        </p:sp>
        <p:sp>
          <p:nvSpPr>
            <p:cNvPr id="65" name="CasellaDiTesto 64">
              <a:extLst>
                <a:ext uri="{FF2B5EF4-FFF2-40B4-BE49-F238E27FC236}">
                  <a16:creationId xmlns:a16="http://schemas.microsoft.com/office/drawing/2014/main" id="{DEF2799E-BCDA-3D39-63A7-4D955EDAE939}"/>
                </a:ext>
              </a:extLst>
            </p:cNvPr>
            <p:cNvSpPr txBox="1"/>
            <p:nvPr/>
          </p:nvSpPr>
          <p:spPr>
            <a:xfrm>
              <a:off x="3888122" y="298106"/>
              <a:ext cx="10481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/>
                <a:t>Log[ATRA]</a:t>
              </a:r>
            </a:p>
          </p:txBody>
        </p:sp>
        <p:cxnSp>
          <p:nvCxnSpPr>
            <p:cNvPr id="66" name="Connettore diritto 65">
              <a:extLst>
                <a:ext uri="{FF2B5EF4-FFF2-40B4-BE49-F238E27FC236}">
                  <a16:creationId xmlns:a16="http://schemas.microsoft.com/office/drawing/2014/main" id="{6D53FE3F-9E79-A510-59E9-3B2667F1856F}"/>
                </a:ext>
              </a:extLst>
            </p:cNvPr>
            <p:cNvCxnSpPr>
              <a:cxnSpLocks/>
            </p:cNvCxnSpPr>
            <p:nvPr/>
          </p:nvCxnSpPr>
          <p:spPr>
            <a:xfrm>
              <a:off x="4214208" y="577569"/>
              <a:ext cx="396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5" name="Gruppo 84">
            <a:extLst>
              <a:ext uri="{FF2B5EF4-FFF2-40B4-BE49-F238E27FC236}">
                <a16:creationId xmlns:a16="http://schemas.microsoft.com/office/drawing/2014/main" id="{367F8ADD-1FD2-563C-B791-3D9C81811B4B}"/>
              </a:ext>
            </a:extLst>
          </p:cNvPr>
          <p:cNvGrpSpPr/>
          <p:nvPr/>
        </p:nvGrpSpPr>
        <p:grpSpPr>
          <a:xfrm>
            <a:off x="4077481" y="936348"/>
            <a:ext cx="1109133" cy="639064"/>
            <a:chOff x="3827161" y="298106"/>
            <a:chExt cx="1109133" cy="639064"/>
          </a:xfrm>
        </p:grpSpPr>
        <p:sp>
          <p:nvSpPr>
            <p:cNvPr id="86" name="CasellaDiTesto 85">
              <a:extLst>
                <a:ext uri="{FF2B5EF4-FFF2-40B4-BE49-F238E27FC236}">
                  <a16:creationId xmlns:a16="http://schemas.microsoft.com/office/drawing/2014/main" id="{81E85371-F80A-9BA5-C390-B1FA8061A3CA}"/>
                </a:ext>
              </a:extLst>
            </p:cNvPr>
            <p:cNvSpPr txBox="1"/>
            <p:nvPr/>
          </p:nvSpPr>
          <p:spPr>
            <a:xfrm>
              <a:off x="4270997" y="629393"/>
              <a:ext cx="3433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/>
                <a:t>-6</a:t>
              </a:r>
            </a:p>
          </p:txBody>
        </p:sp>
        <p:sp>
          <p:nvSpPr>
            <p:cNvPr id="87" name="CasellaDiTesto 86">
              <a:extLst>
                <a:ext uri="{FF2B5EF4-FFF2-40B4-BE49-F238E27FC236}">
                  <a16:creationId xmlns:a16="http://schemas.microsoft.com/office/drawing/2014/main" id="{B549C340-B023-6AE4-B30B-FBF2908A06FE}"/>
                </a:ext>
              </a:extLst>
            </p:cNvPr>
            <p:cNvSpPr txBox="1"/>
            <p:nvPr/>
          </p:nvSpPr>
          <p:spPr>
            <a:xfrm>
              <a:off x="4008633" y="629393"/>
              <a:ext cx="3433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/>
                <a:t>-7</a:t>
              </a:r>
            </a:p>
          </p:txBody>
        </p:sp>
        <p:sp>
          <p:nvSpPr>
            <p:cNvPr id="88" name="CasellaDiTesto 87">
              <a:extLst>
                <a:ext uri="{FF2B5EF4-FFF2-40B4-BE49-F238E27FC236}">
                  <a16:creationId xmlns:a16="http://schemas.microsoft.com/office/drawing/2014/main" id="{14B880E7-6F64-8CB5-449B-5E4F7D664D84}"/>
                </a:ext>
              </a:extLst>
            </p:cNvPr>
            <p:cNvSpPr txBox="1"/>
            <p:nvPr/>
          </p:nvSpPr>
          <p:spPr>
            <a:xfrm>
              <a:off x="4518913" y="629393"/>
              <a:ext cx="3433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/>
                <a:t>-5</a:t>
              </a:r>
            </a:p>
          </p:txBody>
        </p:sp>
        <p:sp>
          <p:nvSpPr>
            <p:cNvPr id="89" name="CasellaDiTesto 88">
              <a:extLst>
                <a:ext uri="{FF2B5EF4-FFF2-40B4-BE49-F238E27FC236}">
                  <a16:creationId xmlns:a16="http://schemas.microsoft.com/office/drawing/2014/main" id="{28F1B2C9-10D4-765B-E6CC-C88788FCED48}"/>
                </a:ext>
              </a:extLst>
            </p:cNvPr>
            <p:cNvSpPr txBox="1"/>
            <p:nvPr/>
          </p:nvSpPr>
          <p:spPr>
            <a:xfrm>
              <a:off x="3827161" y="629393"/>
              <a:ext cx="2439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/>
                <a:t>-</a:t>
              </a:r>
            </a:p>
          </p:txBody>
        </p:sp>
        <p:sp>
          <p:nvSpPr>
            <p:cNvPr id="90" name="CasellaDiTesto 89">
              <a:extLst>
                <a:ext uri="{FF2B5EF4-FFF2-40B4-BE49-F238E27FC236}">
                  <a16:creationId xmlns:a16="http://schemas.microsoft.com/office/drawing/2014/main" id="{68042DB6-EFA6-0221-336C-77D52908A601}"/>
                </a:ext>
              </a:extLst>
            </p:cNvPr>
            <p:cNvSpPr txBox="1"/>
            <p:nvPr/>
          </p:nvSpPr>
          <p:spPr>
            <a:xfrm>
              <a:off x="3888122" y="298106"/>
              <a:ext cx="10481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/>
                <a:t>Log[ATRA]</a:t>
              </a:r>
            </a:p>
          </p:txBody>
        </p:sp>
        <p:cxnSp>
          <p:nvCxnSpPr>
            <p:cNvPr id="91" name="Connettore diritto 90">
              <a:extLst>
                <a:ext uri="{FF2B5EF4-FFF2-40B4-BE49-F238E27FC236}">
                  <a16:creationId xmlns:a16="http://schemas.microsoft.com/office/drawing/2014/main" id="{8F72D505-424A-5B56-5E68-7493A6F4831D}"/>
                </a:ext>
              </a:extLst>
            </p:cNvPr>
            <p:cNvCxnSpPr>
              <a:cxnSpLocks/>
            </p:cNvCxnSpPr>
            <p:nvPr/>
          </p:nvCxnSpPr>
          <p:spPr>
            <a:xfrm>
              <a:off x="4214208" y="577569"/>
              <a:ext cx="396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2" name="Gruppo 91">
            <a:extLst>
              <a:ext uri="{FF2B5EF4-FFF2-40B4-BE49-F238E27FC236}">
                <a16:creationId xmlns:a16="http://schemas.microsoft.com/office/drawing/2014/main" id="{F2A8F349-59E1-2641-5A81-A9F54A08E1DC}"/>
              </a:ext>
            </a:extLst>
          </p:cNvPr>
          <p:cNvGrpSpPr/>
          <p:nvPr/>
        </p:nvGrpSpPr>
        <p:grpSpPr>
          <a:xfrm>
            <a:off x="2811701" y="936348"/>
            <a:ext cx="1086273" cy="639064"/>
            <a:chOff x="3850021" y="298106"/>
            <a:chExt cx="1086273" cy="639064"/>
          </a:xfrm>
        </p:grpSpPr>
        <p:sp>
          <p:nvSpPr>
            <p:cNvPr id="93" name="CasellaDiTesto 92">
              <a:extLst>
                <a:ext uri="{FF2B5EF4-FFF2-40B4-BE49-F238E27FC236}">
                  <a16:creationId xmlns:a16="http://schemas.microsoft.com/office/drawing/2014/main" id="{68C1191A-7060-5660-41C6-026029753B74}"/>
                </a:ext>
              </a:extLst>
            </p:cNvPr>
            <p:cNvSpPr txBox="1"/>
            <p:nvPr/>
          </p:nvSpPr>
          <p:spPr>
            <a:xfrm>
              <a:off x="4270997" y="629393"/>
              <a:ext cx="3433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/>
                <a:t>-6</a:t>
              </a:r>
            </a:p>
          </p:txBody>
        </p:sp>
        <p:sp>
          <p:nvSpPr>
            <p:cNvPr id="94" name="CasellaDiTesto 93">
              <a:extLst>
                <a:ext uri="{FF2B5EF4-FFF2-40B4-BE49-F238E27FC236}">
                  <a16:creationId xmlns:a16="http://schemas.microsoft.com/office/drawing/2014/main" id="{1B465C79-7C6C-6E35-7EA4-677CE03010B4}"/>
                </a:ext>
              </a:extLst>
            </p:cNvPr>
            <p:cNvSpPr txBox="1"/>
            <p:nvPr/>
          </p:nvSpPr>
          <p:spPr>
            <a:xfrm>
              <a:off x="4008633" y="629393"/>
              <a:ext cx="3433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/>
                <a:t>-7</a:t>
              </a:r>
            </a:p>
          </p:txBody>
        </p:sp>
        <p:sp>
          <p:nvSpPr>
            <p:cNvPr id="95" name="CasellaDiTesto 94">
              <a:extLst>
                <a:ext uri="{FF2B5EF4-FFF2-40B4-BE49-F238E27FC236}">
                  <a16:creationId xmlns:a16="http://schemas.microsoft.com/office/drawing/2014/main" id="{EB51F662-0A28-A72E-1BC5-8104A974D6B6}"/>
                </a:ext>
              </a:extLst>
            </p:cNvPr>
            <p:cNvSpPr txBox="1"/>
            <p:nvPr/>
          </p:nvSpPr>
          <p:spPr>
            <a:xfrm>
              <a:off x="4518913" y="629393"/>
              <a:ext cx="3433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/>
                <a:t>-5</a:t>
              </a:r>
            </a:p>
          </p:txBody>
        </p:sp>
        <p:sp>
          <p:nvSpPr>
            <p:cNvPr id="96" name="CasellaDiTesto 95">
              <a:extLst>
                <a:ext uri="{FF2B5EF4-FFF2-40B4-BE49-F238E27FC236}">
                  <a16:creationId xmlns:a16="http://schemas.microsoft.com/office/drawing/2014/main" id="{AC368B03-364F-1E7F-C2D0-E8DEA7C8FEBB}"/>
                </a:ext>
              </a:extLst>
            </p:cNvPr>
            <p:cNvSpPr txBox="1"/>
            <p:nvPr/>
          </p:nvSpPr>
          <p:spPr>
            <a:xfrm>
              <a:off x="3850021" y="629393"/>
              <a:ext cx="2439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/>
                <a:t>-</a:t>
              </a:r>
            </a:p>
          </p:txBody>
        </p:sp>
        <p:sp>
          <p:nvSpPr>
            <p:cNvPr id="97" name="CasellaDiTesto 96">
              <a:extLst>
                <a:ext uri="{FF2B5EF4-FFF2-40B4-BE49-F238E27FC236}">
                  <a16:creationId xmlns:a16="http://schemas.microsoft.com/office/drawing/2014/main" id="{29C1B54A-5312-93DC-C7DD-0E217095CF8B}"/>
                </a:ext>
              </a:extLst>
            </p:cNvPr>
            <p:cNvSpPr txBox="1"/>
            <p:nvPr/>
          </p:nvSpPr>
          <p:spPr>
            <a:xfrm>
              <a:off x="3888122" y="298106"/>
              <a:ext cx="10481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/>
                <a:t>Log[ATRA]</a:t>
              </a:r>
            </a:p>
          </p:txBody>
        </p:sp>
        <p:cxnSp>
          <p:nvCxnSpPr>
            <p:cNvPr id="98" name="Connettore diritto 97">
              <a:extLst>
                <a:ext uri="{FF2B5EF4-FFF2-40B4-BE49-F238E27FC236}">
                  <a16:creationId xmlns:a16="http://schemas.microsoft.com/office/drawing/2014/main" id="{FC0BA9E7-10FE-5DFD-0464-BA4B7B725618}"/>
                </a:ext>
              </a:extLst>
            </p:cNvPr>
            <p:cNvCxnSpPr>
              <a:cxnSpLocks/>
            </p:cNvCxnSpPr>
            <p:nvPr/>
          </p:nvCxnSpPr>
          <p:spPr>
            <a:xfrm>
              <a:off x="4214208" y="577569"/>
              <a:ext cx="396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6" name="Gruppo 105">
            <a:extLst>
              <a:ext uri="{FF2B5EF4-FFF2-40B4-BE49-F238E27FC236}">
                <a16:creationId xmlns:a16="http://schemas.microsoft.com/office/drawing/2014/main" id="{6B52714C-669F-C051-B1A9-312A44EB0669}"/>
              </a:ext>
            </a:extLst>
          </p:cNvPr>
          <p:cNvGrpSpPr/>
          <p:nvPr/>
        </p:nvGrpSpPr>
        <p:grpSpPr>
          <a:xfrm>
            <a:off x="584794" y="2941027"/>
            <a:ext cx="829391" cy="276999"/>
            <a:chOff x="638463" y="2986671"/>
            <a:chExt cx="829391" cy="276999"/>
          </a:xfrm>
        </p:grpSpPr>
        <p:cxnSp>
          <p:nvCxnSpPr>
            <p:cNvPr id="99" name="Connettore diritto 98">
              <a:extLst>
                <a:ext uri="{FF2B5EF4-FFF2-40B4-BE49-F238E27FC236}">
                  <a16:creationId xmlns:a16="http://schemas.microsoft.com/office/drawing/2014/main" id="{A756AEBF-DFE4-491E-C910-72A97B27F8E9}"/>
                </a:ext>
              </a:extLst>
            </p:cNvPr>
            <p:cNvCxnSpPr>
              <a:cxnSpLocks/>
            </p:cNvCxnSpPr>
            <p:nvPr/>
          </p:nvCxnSpPr>
          <p:spPr>
            <a:xfrm>
              <a:off x="1287854" y="3130467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1" name="CasellaDiTesto 100">
              <a:extLst>
                <a:ext uri="{FF2B5EF4-FFF2-40B4-BE49-F238E27FC236}">
                  <a16:creationId xmlns:a16="http://schemas.microsoft.com/office/drawing/2014/main" id="{74C85EE4-9997-02B4-414F-0785AA96B0F5}"/>
                </a:ext>
              </a:extLst>
            </p:cNvPr>
            <p:cNvSpPr txBox="1"/>
            <p:nvPr/>
          </p:nvSpPr>
          <p:spPr>
            <a:xfrm>
              <a:off x="638463" y="2986671"/>
              <a:ext cx="7377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100KDa</a:t>
              </a:r>
            </a:p>
          </p:txBody>
        </p:sp>
      </p:grpSp>
      <p:grpSp>
        <p:nvGrpSpPr>
          <p:cNvPr id="107" name="Gruppo 106">
            <a:extLst>
              <a:ext uri="{FF2B5EF4-FFF2-40B4-BE49-F238E27FC236}">
                <a16:creationId xmlns:a16="http://schemas.microsoft.com/office/drawing/2014/main" id="{FE6476EC-1E26-2ECE-001A-754678E96982}"/>
              </a:ext>
            </a:extLst>
          </p:cNvPr>
          <p:cNvGrpSpPr/>
          <p:nvPr/>
        </p:nvGrpSpPr>
        <p:grpSpPr>
          <a:xfrm>
            <a:off x="584794" y="1560980"/>
            <a:ext cx="744432" cy="626787"/>
            <a:chOff x="638463" y="1915234"/>
            <a:chExt cx="744432" cy="626787"/>
          </a:xfrm>
        </p:grpSpPr>
        <p:cxnSp>
          <p:nvCxnSpPr>
            <p:cNvPr id="102" name="Connettore diritto 101">
              <a:extLst>
                <a:ext uri="{FF2B5EF4-FFF2-40B4-BE49-F238E27FC236}">
                  <a16:creationId xmlns:a16="http://schemas.microsoft.com/office/drawing/2014/main" id="{5696F628-01B9-1347-74E7-9F7EE3CB16E6}"/>
                </a:ext>
              </a:extLst>
            </p:cNvPr>
            <p:cNvCxnSpPr>
              <a:cxnSpLocks/>
            </p:cNvCxnSpPr>
            <p:nvPr/>
          </p:nvCxnSpPr>
          <p:spPr>
            <a:xfrm>
              <a:off x="1202895" y="2050674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3" name="Connettore diritto 102">
              <a:extLst>
                <a:ext uri="{FF2B5EF4-FFF2-40B4-BE49-F238E27FC236}">
                  <a16:creationId xmlns:a16="http://schemas.microsoft.com/office/drawing/2014/main" id="{476E67B9-B749-8F2E-09E4-80E49CB9F61E}"/>
                </a:ext>
              </a:extLst>
            </p:cNvPr>
            <p:cNvCxnSpPr>
              <a:cxnSpLocks/>
            </p:cNvCxnSpPr>
            <p:nvPr/>
          </p:nvCxnSpPr>
          <p:spPr>
            <a:xfrm>
              <a:off x="1202895" y="2398244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4" name="CasellaDiTesto 103">
              <a:extLst>
                <a:ext uri="{FF2B5EF4-FFF2-40B4-BE49-F238E27FC236}">
                  <a16:creationId xmlns:a16="http://schemas.microsoft.com/office/drawing/2014/main" id="{05AF9A92-B63B-24B3-43BB-A66CE4453888}"/>
                </a:ext>
              </a:extLst>
            </p:cNvPr>
            <p:cNvSpPr txBox="1"/>
            <p:nvPr/>
          </p:nvSpPr>
          <p:spPr>
            <a:xfrm>
              <a:off x="638463" y="2265022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50KDa</a:t>
              </a:r>
            </a:p>
          </p:txBody>
        </p:sp>
        <p:sp>
          <p:nvSpPr>
            <p:cNvPr id="105" name="CasellaDiTesto 104">
              <a:extLst>
                <a:ext uri="{FF2B5EF4-FFF2-40B4-BE49-F238E27FC236}">
                  <a16:creationId xmlns:a16="http://schemas.microsoft.com/office/drawing/2014/main" id="{5F455C5D-F941-9DF3-B2D2-F739DA7DBB2E}"/>
                </a:ext>
              </a:extLst>
            </p:cNvPr>
            <p:cNvSpPr txBox="1"/>
            <p:nvPr/>
          </p:nvSpPr>
          <p:spPr>
            <a:xfrm>
              <a:off x="638463" y="1915234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75KDa</a:t>
              </a:r>
            </a:p>
          </p:txBody>
        </p:sp>
      </p:grpSp>
      <p:sp>
        <p:nvSpPr>
          <p:cNvPr id="116" name="CasellaDiTesto 115">
            <a:extLst>
              <a:ext uri="{FF2B5EF4-FFF2-40B4-BE49-F238E27FC236}">
                <a16:creationId xmlns:a16="http://schemas.microsoft.com/office/drawing/2014/main" id="{30032B46-3133-93AF-B7F9-9D536D5EC62B}"/>
              </a:ext>
            </a:extLst>
          </p:cNvPr>
          <p:cNvSpPr txBox="1"/>
          <p:nvPr/>
        </p:nvSpPr>
        <p:spPr>
          <a:xfrm>
            <a:off x="2804470" y="4387334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Figure 8B</a:t>
            </a:r>
          </a:p>
        </p:txBody>
      </p:sp>
      <p:grpSp>
        <p:nvGrpSpPr>
          <p:cNvPr id="157" name="Gruppo 156">
            <a:extLst>
              <a:ext uri="{FF2B5EF4-FFF2-40B4-BE49-F238E27FC236}">
                <a16:creationId xmlns:a16="http://schemas.microsoft.com/office/drawing/2014/main" id="{8A9FBA43-6B27-6B7A-ADDD-2BEBA811F166}"/>
              </a:ext>
            </a:extLst>
          </p:cNvPr>
          <p:cNvGrpSpPr/>
          <p:nvPr/>
        </p:nvGrpSpPr>
        <p:grpSpPr>
          <a:xfrm>
            <a:off x="170098" y="4903502"/>
            <a:ext cx="6663178" cy="3744505"/>
            <a:chOff x="170098" y="4377722"/>
            <a:chExt cx="6663178" cy="3744505"/>
          </a:xfrm>
        </p:grpSpPr>
        <p:pic>
          <p:nvPicPr>
            <p:cNvPr id="117" name="Immagine 116">
              <a:extLst>
                <a:ext uri="{FF2B5EF4-FFF2-40B4-BE49-F238E27FC236}">
                  <a16:creationId xmlns:a16="http://schemas.microsoft.com/office/drawing/2014/main" id="{79F473D9-F6B5-E5A9-2F9D-575792684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8815" y="7216968"/>
              <a:ext cx="5400000" cy="905259"/>
            </a:xfrm>
            <a:prstGeom prst="rect">
              <a:avLst/>
            </a:prstGeom>
          </p:spPr>
        </p:pic>
        <p:pic>
          <p:nvPicPr>
            <p:cNvPr id="118" name="Immagine 117">
              <a:extLst>
                <a:ext uri="{FF2B5EF4-FFF2-40B4-BE49-F238E27FC236}">
                  <a16:creationId xmlns:a16="http://schemas.microsoft.com/office/drawing/2014/main" id="{8936670C-57A0-C0CD-17D8-A4FDCC439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9000" y="5466899"/>
              <a:ext cx="5400000" cy="1257268"/>
            </a:xfrm>
            <a:prstGeom prst="rect">
              <a:avLst/>
            </a:prstGeom>
          </p:spPr>
        </p:pic>
        <p:grpSp>
          <p:nvGrpSpPr>
            <p:cNvPr id="119" name="Gruppo 118">
              <a:extLst>
                <a:ext uri="{FF2B5EF4-FFF2-40B4-BE49-F238E27FC236}">
                  <a16:creationId xmlns:a16="http://schemas.microsoft.com/office/drawing/2014/main" id="{AB450260-033A-7116-9E90-A761D394B3D0}"/>
                </a:ext>
              </a:extLst>
            </p:cNvPr>
            <p:cNvGrpSpPr/>
            <p:nvPr/>
          </p:nvGrpSpPr>
          <p:grpSpPr>
            <a:xfrm>
              <a:off x="1263278" y="4974098"/>
              <a:ext cx="1143423" cy="639064"/>
              <a:chOff x="3792871" y="298106"/>
              <a:chExt cx="1143423" cy="639064"/>
            </a:xfrm>
          </p:grpSpPr>
          <p:sp>
            <p:nvSpPr>
              <p:cNvPr id="120" name="CasellaDiTesto 119">
                <a:extLst>
                  <a:ext uri="{FF2B5EF4-FFF2-40B4-BE49-F238E27FC236}">
                    <a16:creationId xmlns:a16="http://schemas.microsoft.com/office/drawing/2014/main" id="{26CA6A6B-D64D-1765-D814-21C379CC19ED}"/>
                  </a:ext>
                </a:extLst>
              </p:cNvPr>
              <p:cNvSpPr txBox="1"/>
              <p:nvPr/>
            </p:nvSpPr>
            <p:spPr>
              <a:xfrm>
                <a:off x="4270997" y="629393"/>
                <a:ext cx="3433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/>
                  <a:t>-6</a:t>
                </a:r>
              </a:p>
            </p:txBody>
          </p:sp>
          <p:sp>
            <p:nvSpPr>
              <p:cNvPr id="121" name="CasellaDiTesto 120">
                <a:extLst>
                  <a:ext uri="{FF2B5EF4-FFF2-40B4-BE49-F238E27FC236}">
                    <a16:creationId xmlns:a16="http://schemas.microsoft.com/office/drawing/2014/main" id="{E404FE4C-A61F-6239-67AD-A533B516A7FE}"/>
                  </a:ext>
                </a:extLst>
              </p:cNvPr>
              <p:cNvSpPr txBox="1"/>
              <p:nvPr/>
            </p:nvSpPr>
            <p:spPr>
              <a:xfrm>
                <a:off x="4008633" y="629393"/>
                <a:ext cx="3433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/>
                  <a:t>-7</a:t>
                </a:r>
              </a:p>
            </p:txBody>
          </p:sp>
          <p:sp>
            <p:nvSpPr>
              <p:cNvPr id="122" name="CasellaDiTesto 121">
                <a:extLst>
                  <a:ext uri="{FF2B5EF4-FFF2-40B4-BE49-F238E27FC236}">
                    <a16:creationId xmlns:a16="http://schemas.microsoft.com/office/drawing/2014/main" id="{A0A8FA12-74C1-C6BC-F5A6-9B9C366C27F5}"/>
                  </a:ext>
                </a:extLst>
              </p:cNvPr>
              <p:cNvSpPr txBox="1"/>
              <p:nvPr/>
            </p:nvSpPr>
            <p:spPr>
              <a:xfrm>
                <a:off x="4518913" y="629393"/>
                <a:ext cx="3433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/>
                  <a:t>-5</a:t>
                </a:r>
              </a:p>
            </p:txBody>
          </p:sp>
          <p:sp>
            <p:nvSpPr>
              <p:cNvPr id="123" name="CasellaDiTesto 122">
                <a:extLst>
                  <a:ext uri="{FF2B5EF4-FFF2-40B4-BE49-F238E27FC236}">
                    <a16:creationId xmlns:a16="http://schemas.microsoft.com/office/drawing/2014/main" id="{EC257DB7-AB27-D9A2-4AA0-046F2EFD050D}"/>
                  </a:ext>
                </a:extLst>
              </p:cNvPr>
              <p:cNvSpPr txBox="1"/>
              <p:nvPr/>
            </p:nvSpPr>
            <p:spPr>
              <a:xfrm>
                <a:off x="3792871" y="629393"/>
                <a:ext cx="2439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/>
                  <a:t>-</a:t>
                </a:r>
              </a:p>
            </p:txBody>
          </p:sp>
          <p:sp>
            <p:nvSpPr>
              <p:cNvPr id="124" name="CasellaDiTesto 123">
                <a:extLst>
                  <a:ext uri="{FF2B5EF4-FFF2-40B4-BE49-F238E27FC236}">
                    <a16:creationId xmlns:a16="http://schemas.microsoft.com/office/drawing/2014/main" id="{A54BFC92-E098-B9D2-1E66-F440B602EAF4}"/>
                  </a:ext>
                </a:extLst>
              </p:cNvPr>
              <p:cNvSpPr txBox="1"/>
              <p:nvPr/>
            </p:nvSpPr>
            <p:spPr>
              <a:xfrm>
                <a:off x="3888122" y="298106"/>
                <a:ext cx="10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/>
                  <a:t>Log[ATRA]</a:t>
                </a:r>
              </a:p>
            </p:txBody>
          </p:sp>
          <p:cxnSp>
            <p:nvCxnSpPr>
              <p:cNvPr id="125" name="Connettore diritto 124">
                <a:extLst>
                  <a:ext uri="{FF2B5EF4-FFF2-40B4-BE49-F238E27FC236}">
                    <a16:creationId xmlns:a16="http://schemas.microsoft.com/office/drawing/2014/main" id="{EDD899FB-4C8D-24D5-0ACA-E1F0CB6018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14208" y="577569"/>
                <a:ext cx="3960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26" name="Gruppo 125">
              <a:extLst>
                <a:ext uri="{FF2B5EF4-FFF2-40B4-BE49-F238E27FC236}">
                  <a16:creationId xmlns:a16="http://schemas.microsoft.com/office/drawing/2014/main" id="{5661DEC7-E748-D529-3C0E-C85EBCD4CD9B}"/>
                </a:ext>
              </a:extLst>
            </p:cNvPr>
            <p:cNvGrpSpPr/>
            <p:nvPr/>
          </p:nvGrpSpPr>
          <p:grpSpPr>
            <a:xfrm>
              <a:off x="2557076" y="4974098"/>
              <a:ext cx="1143423" cy="639064"/>
              <a:chOff x="3792871" y="298106"/>
              <a:chExt cx="1143423" cy="639064"/>
            </a:xfrm>
          </p:grpSpPr>
          <p:sp>
            <p:nvSpPr>
              <p:cNvPr id="127" name="CasellaDiTesto 126">
                <a:extLst>
                  <a:ext uri="{FF2B5EF4-FFF2-40B4-BE49-F238E27FC236}">
                    <a16:creationId xmlns:a16="http://schemas.microsoft.com/office/drawing/2014/main" id="{90C79AB0-D2EE-22AC-C04F-16D315893F06}"/>
                  </a:ext>
                </a:extLst>
              </p:cNvPr>
              <p:cNvSpPr txBox="1"/>
              <p:nvPr/>
            </p:nvSpPr>
            <p:spPr>
              <a:xfrm>
                <a:off x="4270997" y="629393"/>
                <a:ext cx="3433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/>
                  <a:t>-6</a:t>
                </a:r>
              </a:p>
            </p:txBody>
          </p:sp>
          <p:sp>
            <p:nvSpPr>
              <p:cNvPr id="128" name="CasellaDiTesto 127">
                <a:extLst>
                  <a:ext uri="{FF2B5EF4-FFF2-40B4-BE49-F238E27FC236}">
                    <a16:creationId xmlns:a16="http://schemas.microsoft.com/office/drawing/2014/main" id="{4467A9CC-BE0C-7010-047B-6EF99769B1BF}"/>
                  </a:ext>
                </a:extLst>
              </p:cNvPr>
              <p:cNvSpPr txBox="1"/>
              <p:nvPr/>
            </p:nvSpPr>
            <p:spPr>
              <a:xfrm>
                <a:off x="4008633" y="629393"/>
                <a:ext cx="3433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/>
                  <a:t>-7</a:t>
                </a:r>
              </a:p>
            </p:txBody>
          </p:sp>
          <p:sp>
            <p:nvSpPr>
              <p:cNvPr id="129" name="CasellaDiTesto 128">
                <a:extLst>
                  <a:ext uri="{FF2B5EF4-FFF2-40B4-BE49-F238E27FC236}">
                    <a16:creationId xmlns:a16="http://schemas.microsoft.com/office/drawing/2014/main" id="{2783F7C7-5427-8CA7-186F-E808444CC726}"/>
                  </a:ext>
                </a:extLst>
              </p:cNvPr>
              <p:cNvSpPr txBox="1"/>
              <p:nvPr/>
            </p:nvSpPr>
            <p:spPr>
              <a:xfrm>
                <a:off x="4518913" y="629393"/>
                <a:ext cx="3433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/>
                  <a:t>-5</a:t>
                </a:r>
              </a:p>
            </p:txBody>
          </p:sp>
          <p:sp>
            <p:nvSpPr>
              <p:cNvPr id="130" name="CasellaDiTesto 129">
                <a:extLst>
                  <a:ext uri="{FF2B5EF4-FFF2-40B4-BE49-F238E27FC236}">
                    <a16:creationId xmlns:a16="http://schemas.microsoft.com/office/drawing/2014/main" id="{98A66F9B-2246-F810-E357-0D11E8EDD46F}"/>
                  </a:ext>
                </a:extLst>
              </p:cNvPr>
              <p:cNvSpPr txBox="1"/>
              <p:nvPr/>
            </p:nvSpPr>
            <p:spPr>
              <a:xfrm>
                <a:off x="3792871" y="629393"/>
                <a:ext cx="2439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/>
                  <a:t>-</a:t>
                </a:r>
              </a:p>
            </p:txBody>
          </p:sp>
          <p:sp>
            <p:nvSpPr>
              <p:cNvPr id="131" name="CasellaDiTesto 130">
                <a:extLst>
                  <a:ext uri="{FF2B5EF4-FFF2-40B4-BE49-F238E27FC236}">
                    <a16:creationId xmlns:a16="http://schemas.microsoft.com/office/drawing/2014/main" id="{DF0F185A-B18A-7847-0BED-03937508C948}"/>
                  </a:ext>
                </a:extLst>
              </p:cNvPr>
              <p:cNvSpPr txBox="1"/>
              <p:nvPr/>
            </p:nvSpPr>
            <p:spPr>
              <a:xfrm>
                <a:off x="3888122" y="298106"/>
                <a:ext cx="10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/>
                  <a:t>Log[ATRA]</a:t>
                </a:r>
              </a:p>
            </p:txBody>
          </p:sp>
          <p:cxnSp>
            <p:nvCxnSpPr>
              <p:cNvPr id="132" name="Connettore diritto 131">
                <a:extLst>
                  <a:ext uri="{FF2B5EF4-FFF2-40B4-BE49-F238E27FC236}">
                    <a16:creationId xmlns:a16="http://schemas.microsoft.com/office/drawing/2014/main" id="{64787DD3-E44F-CE94-5DD3-6BD0FE0304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14208" y="577569"/>
                <a:ext cx="3960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33" name="Gruppo 132">
              <a:extLst>
                <a:ext uri="{FF2B5EF4-FFF2-40B4-BE49-F238E27FC236}">
                  <a16:creationId xmlns:a16="http://schemas.microsoft.com/office/drawing/2014/main" id="{B00C558C-DB2B-5598-FB0B-CA83F24F0B4E}"/>
                </a:ext>
              </a:extLst>
            </p:cNvPr>
            <p:cNvGrpSpPr/>
            <p:nvPr/>
          </p:nvGrpSpPr>
          <p:grpSpPr>
            <a:xfrm>
              <a:off x="3823957" y="4974098"/>
              <a:ext cx="1143423" cy="639064"/>
              <a:chOff x="3792871" y="298106"/>
              <a:chExt cx="1143423" cy="639064"/>
            </a:xfrm>
          </p:grpSpPr>
          <p:sp>
            <p:nvSpPr>
              <p:cNvPr id="134" name="CasellaDiTesto 133">
                <a:extLst>
                  <a:ext uri="{FF2B5EF4-FFF2-40B4-BE49-F238E27FC236}">
                    <a16:creationId xmlns:a16="http://schemas.microsoft.com/office/drawing/2014/main" id="{B8523914-427C-CE5D-0004-150F2DFBBCDB}"/>
                  </a:ext>
                </a:extLst>
              </p:cNvPr>
              <p:cNvSpPr txBox="1"/>
              <p:nvPr/>
            </p:nvSpPr>
            <p:spPr>
              <a:xfrm>
                <a:off x="4270997" y="629393"/>
                <a:ext cx="3433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/>
                  <a:t>-6</a:t>
                </a:r>
              </a:p>
            </p:txBody>
          </p:sp>
          <p:sp>
            <p:nvSpPr>
              <p:cNvPr id="135" name="CasellaDiTesto 134">
                <a:extLst>
                  <a:ext uri="{FF2B5EF4-FFF2-40B4-BE49-F238E27FC236}">
                    <a16:creationId xmlns:a16="http://schemas.microsoft.com/office/drawing/2014/main" id="{4E9BCA7C-7183-060C-AA52-43C11908DD14}"/>
                  </a:ext>
                </a:extLst>
              </p:cNvPr>
              <p:cNvSpPr txBox="1"/>
              <p:nvPr/>
            </p:nvSpPr>
            <p:spPr>
              <a:xfrm>
                <a:off x="4008633" y="629393"/>
                <a:ext cx="3433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/>
                  <a:t>-7</a:t>
                </a:r>
              </a:p>
            </p:txBody>
          </p:sp>
          <p:sp>
            <p:nvSpPr>
              <p:cNvPr id="136" name="CasellaDiTesto 135">
                <a:extLst>
                  <a:ext uri="{FF2B5EF4-FFF2-40B4-BE49-F238E27FC236}">
                    <a16:creationId xmlns:a16="http://schemas.microsoft.com/office/drawing/2014/main" id="{40CB629A-937A-BECD-E5C9-B3FED9E6F324}"/>
                  </a:ext>
                </a:extLst>
              </p:cNvPr>
              <p:cNvSpPr txBox="1"/>
              <p:nvPr/>
            </p:nvSpPr>
            <p:spPr>
              <a:xfrm>
                <a:off x="4518913" y="629393"/>
                <a:ext cx="3433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/>
                  <a:t>-5</a:t>
                </a:r>
              </a:p>
            </p:txBody>
          </p:sp>
          <p:sp>
            <p:nvSpPr>
              <p:cNvPr id="137" name="CasellaDiTesto 136">
                <a:extLst>
                  <a:ext uri="{FF2B5EF4-FFF2-40B4-BE49-F238E27FC236}">
                    <a16:creationId xmlns:a16="http://schemas.microsoft.com/office/drawing/2014/main" id="{D3E6BE96-509A-FAE5-5597-5925FC770DAC}"/>
                  </a:ext>
                </a:extLst>
              </p:cNvPr>
              <p:cNvSpPr txBox="1"/>
              <p:nvPr/>
            </p:nvSpPr>
            <p:spPr>
              <a:xfrm>
                <a:off x="3792871" y="629393"/>
                <a:ext cx="2439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/>
                  <a:t>-</a:t>
                </a:r>
              </a:p>
            </p:txBody>
          </p:sp>
          <p:sp>
            <p:nvSpPr>
              <p:cNvPr id="138" name="CasellaDiTesto 137">
                <a:extLst>
                  <a:ext uri="{FF2B5EF4-FFF2-40B4-BE49-F238E27FC236}">
                    <a16:creationId xmlns:a16="http://schemas.microsoft.com/office/drawing/2014/main" id="{4C1F8E2A-6292-E161-5911-8D73A57353D1}"/>
                  </a:ext>
                </a:extLst>
              </p:cNvPr>
              <p:cNvSpPr txBox="1"/>
              <p:nvPr/>
            </p:nvSpPr>
            <p:spPr>
              <a:xfrm>
                <a:off x="3888122" y="298106"/>
                <a:ext cx="10481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dirty="0"/>
                  <a:t>Log[ATRA]</a:t>
                </a:r>
              </a:p>
            </p:txBody>
          </p:sp>
          <p:cxnSp>
            <p:nvCxnSpPr>
              <p:cNvPr id="139" name="Connettore diritto 138">
                <a:extLst>
                  <a:ext uri="{FF2B5EF4-FFF2-40B4-BE49-F238E27FC236}">
                    <a16:creationId xmlns:a16="http://schemas.microsoft.com/office/drawing/2014/main" id="{FB104465-047D-8027-62B5-E6E173E8FD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14208" y="577569"/>
                <a:ext cx="3960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45" name="CasellaDiTesto 144">
              <a:extLst>
                <a:ext uri="{FF2B5EF4-FFF2-40B4-BE49-F238E27FC236}">
                  <a16:creationId xmlns:a16="http://schemas.microsoft.com/office/drawing/2014/main" id="{0B75BCAE-75AA-8694-6B67-80A152153AE9}"/>
                </a:ext>
              </a:extLst>
            </p:cNvPr>
            <p:cNvSpPr txBox="1"/>
            <p:nvPr/>
          </p:nvSpPr>
          <p:spPr>
            <a:xfrm rot="16200000">
              <a:off x="4944625" y="4830602"/>
              <a:ext cx="12135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/>
                <a:t>siRNA </a:t>
              </a:r>
              <a:r>
                <a:rPr lang="it-IT" sz="1400" dirty="0" err="1"/>
                <a:t>RARa</a:t>
              </a:r>
              <a:endParaRPr lang="it-IT" sz="1400" dirty="0"/>
            </a:p>
          </p:txBody>
        </p:sp>
        <p:sp>
          <p:nvSpPr>
            <p:cNvPr id="147" name="CasellaDiTesto 146">
              <a:extLst>
                <a:ext uri="{FF2B5EF4-FFF2-40B4-BE49-F238E27FC236}">
                  <a16:creationId xmlns:a16="http://schemas.microsoft.com/office/drawing/2014/main" id="{F2AB8351-982E-3AD4-4623-BF5C82D8411C}"/>
                </a:ext>
              </a:extLst>
            </p:cNvPr>
            <p:cNvSpPr txBox="1"/>
            <p:nvPr/>
          </p:nvSpPr>
          <p:spPr>
            <a:xfrm>
              <a:off x="6023503" y="7431247"/>
              <a:ext cx="8097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 err="1"/>
                <a:t>Vinculin</a:t>
              </a:r>
              <a:endParaRPr lang="it-IT" sz="1400" dirty="0"/>
            </a:p>
          </p:txBody>
        </p:sp>
        <p:sp>
          <p:nvSpPr>
            <p:cNvPr id="148" name="CasellaDiTesto 147">
              <a:extLst>
                <a:ext uri="{FF2B5EF4-FFF2-40B4-BE49-F238E27FC236}">
                  <a16:creationId xmlns:a16="http://schemas.microsoft.com/office/drawing/2014/main" id="{2422A0FA-274A-E3CC-FD19-40ADADCF1CF2}"/>
                </a:ext>
              </a:extLst>
            </p:cNvPr>
            <p:cNvSpPr txBox="1"/>
            <p:nvPr/>
          </p:nvSpPr>
          <p:spPr>
            <a:xfrm>
              <a:off x="6008550" y="6102054"/>
              <a:ext cx="6591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/>
                <a:t>RAR</a:t>
              </a:r>
              <a:r>
                <a:rPr lang="el-GR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α</a:t>
              </a:r>
              <a:endParaRPr lang="it-IT" sz="1400" dirty="0"/>
            </a:p>
          </p:txBody>
        </p:sp>
        <p:grpSp>
          <p:nvGrpSpPr>
            <p:cNvPr id="149" name="Gruppo 148">
              <a:extLst>
                <a:ext uri="{FF2B5EF4-FFF2-40B4-BE49-F238E27FC236}">
                  <a16:creationId xmlns:a16="http://schemas.microsoft.com/office/drawing/2014/main" id="{E2051E50-0491-55F7-E8DE-5342ED3B3E48}"/>
                </a:ext>
              </a:extLst>
            </p:cNvPr>
            <p:cNvGrpSpPr/>
            <p:nvPr/>
          </p:nvGrpSpPr>
          <p:grpSpPr>
            <a:xfrm>
              <a:off x="170098" y="7674845"/>
              <a:ext cx="829391" cy="276999"/>
              <a:chOff x="638463" y="2986671"/>
              <a:chExt cx="829391" cy="276999"/>
            </a:xfrm>
          </p:grpSpPr>
          <p:cxnSp>
            <p:nvCxnSpPr>
              <p:cNvPr id="150" name="Connettore diritto 149">
                <a:extLst>
                  <a:ext uri="{FF2B5EF4-FFF2-40B4-BE49-F238E27FC236}">
                    <a16:creationId xmlns:a16="http://schemas.microsoft.com/office/drawing/2014/main" id="{C78DC131-9C70-FB80-8E89-1F5552C477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87854" y="3130467"/>
                <a:ext cx="180000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1" name="CasellaDiTesto 150">
                <a:extLst>
                  <a:ext uri="{FF2B5EF4-FFF2-40B4-BE49-F238E27FC236}">
                    <a16:creationId xmlns:a16="http://schemas.microsoft.com/office/drawing/2014/main" id="{4E3D57AB-CA43-2502-54F1-7E0552FAEB0E}"/>
                  </a:ext>
                </a:extLst>
              </p:cNvPr>
              <p:cNvSpPr txBox="1"/>
              <p:nvPr/>
            </p:nvSpPr>
            <p:spPr>
              <a:xfrm>
                <a:off x="638463" y="2986671"/>
                <a:ext cx="73770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 dirty="0"/>
                  <a:t>100KDa</a:t>
                </a:r>
              </a:p>
            </p:txBody>
          </p:sp>
        </p:grpSp>
        <p:grpSp>
          <p:nvGrpSpPr>
            <p:cNvPr id="152" name="Gruppo 151">
              <a:extLst>
                <a:ext uri="{FF2B5EF4-FFF2-40B4-BE49-F238E27FC236}">
                  <a16:creationId xmlns:a16="http://schemas.microsoft.com/office/drawing/2014/main" id="{6C7244AD-2C14-E0EC-4E55-4275F7B1745E}"/>
                </a:ext>
              </a:extLst>
            </p:cNvPr>
            <p:cNvGrpSpPr/>
            <p:nvPr/>
          </p:nvGrpSpPr>
          <p:grpSpPr>
            <a:xfrm>
              <a:off x="170098" y="5929038"/>
              <a:ext cx="744432" cy="626787"/>
              <a:chOff x="638463" y="1915234"/>
              <a:chExt cx="744432" cy="626787"/>
            </a:xfrm>
          </p:grpSpPr>
          <p:cxnSp>
            <p:nvCxnSpPr>
              <p:cNvPr id="153" name="Connettore diritto 152">
                <a:extLst>
                  <a:ext uri="{FF2B5EF4-FFF2-40B4-BE49-F238E27FC236}">
                    <a16:creationId xmlns:a16="http://schemas.microsoft.com/office/drawing/2014/main" id="{12DE51A6-D279-76EA-2E24-3A9C94C19C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02895" y="2050674"/>
                <a:ext cx="180000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4" name="Connettore diritto 153">
                <a:extLst>
                  <a:ext uri="{FF2B5EF4-FFF2-40B4-BE49-F238E27FC236}">
                    <a16:creationId xmlns:a16="http://schemas.microsoft.com/office/drawing/2014/main" id="{236A32F1-32C4-882D-0520-CFF6E0AD10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02895" y="2398244"/>
                <a:ext cx="180000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5" name="CasellaDiTesto 154">
                <a:extLst>
                  <a:ext uri="{FF2B5EF4-FFF2-40B4-BE49-F238E27FC236}">
                    <a16:creationId xmlns:a16="http://schemas.microsoft.com/office/drawing/2014/main" id="{2AA4D89F-6A01-8390-7852-C367CFE8546F}"/>
                  </a:ext>
                </a:extLst>
              </p:cNvPr>
              <p:cNvSpPr txBox="1"/>
              <p:nvPr/>
            </p:nvSpPr>
            <p:spPr>
              <a:xfrm>
                <a:off x="638463" y="2265022"/>
                <a:ext cx="6527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 dirty="0"/>
                  <a:t>50KDa</a:t>
                </a:r>
              </a:p>
            </p:txBody>
          </p:sp>
          <p:sp>
            <p:nvSpPr>
              <p:cNvPr id="156" name="CasellaDiTesto 155">
                <a:extLst>
                  <a:ext uri="{FF2B5EF4-FFF2-40B4-BE49-F238E27FC236}">
                    <a16:creationId xmlns:a16="http://schemas.microsoft.com/office/drawing/2014/main" id="{77BFE798-8D94-2FF0-306F-742D56BA2C90}"/>
                  </a:ext>
                </a:extLst>
              </p:cNvPr>
              <p:cNvSpPr txBox="1"/>
              <p:nvPr/>
            </p:nvSpPr>
            <p:spPr>
              <a:xfrm>
                <a:off x="638463" y="1915234"/>
                <a:ext cx="6527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 dirty="0"/>
                  <a:t>75KDa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86659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magine 38">
            <a:extLst>
              <a:ext uri="{FF2B5EF4-FFF2-40B4-BE49-F238E27FC236}">
                <a16:creationId xmlns:a16="http://schemas.microsoft.com/office/drawing/2014/main" id="{1CC9A683-9CC7-7F10-785E-F62BF04EC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331" y="2687185"/>
            <a:ext cx="1517817" cy="741168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CA148462-F2DF-B164-41F7-EB3BF0355E80}"/>
              </a:ext>
            </a:extLst>
          </p:cNvPr>
          <p:cNvSpPr txBox="1"/>
          <p:nvPr/>
        </p:nvSpPr>
        <p:spPr>
          <a:xfrm>
            <a:off x="1201467" y="-48128"/>
            <a:ext cx="445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/>
              <a:t>Supplementary</a:t>
            </a:r>
            <a:r>
              <a:rPr lang="it-IT" b="1" dirty="0"/>
              <a:t> Fig. XXX (</a:t>
            </a:r>
            <a:r>
              <a:rPr lang="it-IT" b="1" dirty="0" err="1"/>
              <a:t>RARa</a:t>
            </a:r>
            <a:r>
              <a:rPr lang="it-IT" b="1" dirty="0"/>
              <a:t> siRNA)</a:t>
            </a:r>
          </a:p>
        </p:txBody>
      </p:sp>
      <p:pic>
        <p:nvPicPr>
          <p:cNvPr id="37" name="Immagine 36">
            <a:extLst>
              <a:ext uri="{FF2B5EF4-FFF2-40B4-BE49-F238E27FC236}">
                <a16:creationId xmlns:a16="http://schemas.microsoft.com/office/drawing/2014/main" id="{742AC67E-E6AC-03C1-5D6E-9CB3E0432D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471" y="1663244"/>
            <a:ext cx="1505780" cy="1064202"/>
          </a:xfrm>
          <a:prstGeom prst="rect">
            <a:avLst/>
          </a:prstGeom>
        </p:spPr>
      </p:pic>
      <p:pic>
        <p:nvPicPr>
          <p:cNvPr id="38" name="Immagine 37">
            <a:extLst>
              <a:ext uri="{FF2B5EF4-FFF2-40B4-BE49-F238E27FC236}">
                <a16:creationId xmlns:a16="http://schemas.microsoft.com/office/drawing/2014/main" id="{B2BDD0A7-FDC6-292E-9DC3-0A9E22509F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" y="787046"/>
            <a:ext cx="2296360" cy="943064"/>
          </a:xfrm>
          <a:prstGeom prst="rect">
            <a:avLst/>
          </a:prstGeom>
        </p:spPr>
      </p:pic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719B65BD-DEC9-1C3F-F3D8-A30643B9A2E9}"/>
              </a:ext>
            </a:extLst>
          </p:cNvPr>
          <p:cNvSpPr txBox="1"/>
          <p:nvPr/>
        </p:nvSpPr>
        <p:spPr>
          <a:xfrm>
            <a:off x="2106102" y="2040868"/>
            <a:ext cx="423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ER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endParaRPr lang="it-IT" sz="1200" dirty="0"/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3DA612CA-9084-52AD-B1B0-E404C298A3F5}"/>
              </a:ext>
            </a:extLst>
          </p:cNvPr>
          <p:cNvSpPr txBox="1"/>
          <p:nvPr/>
        </p:nvSpPr>
        <p:spPr>
          <a:xfrm>
            <a:off x="2106102" y="2915581"/>
            <a:ext cx="6832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err="1"/>
              <a:t>Vinculin</a:t>
            </a:r>
            <a:endParaRPr lang="it-IT" sz="1200" dirty="0"/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02E139D5-830D-7DF6-5ECB-9E2D770707F3}"/>
              </a:ext>
            </a:extLst>
          </p:cNvPr>
          <p:cNvSpPr txBox="1"/>
          <p:nvPr/>
        </p:nvSpPr>
        <p:spPr>
          <a:xfrm>
            <a:off x="1295408" y="3659843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>
                <a:latin typeface="Arial" panose="020B0604020202020204" pitchFamily="34" charset="0"/>
                <a:cs typeface="Arial" panose="020B0604020202020204" pitchFamily="34" charset="0"/>
              </a:rPr>
              <a:t>MCF-7</a:t>
            </a:r>
          </a:p>
        </p:txBody>
      </p:sp>
      <p:sp>
        <p:nvSpPr>
          <p:cNvPr id="62" name="CasellaDiTesto 61">
            <a:extLst>
              <a:ext uri="{FF2B5EF4-FFF2-40B4-BE49-F238E27FC236}">
                <a16:creationId xmlns:a16="http://schemas.microsoft.com/office/drawing/2014/main" id="{FED6785B-2F8E-A062-C3C9-C450D4A0707C}"/>
              </a:ext>
            </a:extLst>
          </p:cNvPr>
          <p:cNvSpPr txBox="1"/>
          <p:nvPr/>
        </p:nvSpPr>
        <p:spPr>
          <a:xfrm>
            <a:off x="2106102" y="1184977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RAR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endParaRPr lang="it-IT" sz="1200" dirty="0"/>
          </a:p>
        </p:txBody>
      </p:sp>
      <p:sp>
        <p:nvSpPr>
          <p:cNvPr id="66" name="CasellaDiTesto 65">
            <a:extLst>
              <a:ext uri="{FF2B5EF4-FFF2-40B4-BE49-F238E27FC236}">
                <a16:creationId xmlns:a16="http://schemas.microsoft.com/office/drawing/2014/main" id="{505D8F1C-009D-A42D-3F3E-0CFF1B4B1157}"/>
              </a:ext>
            </a:extLst>
          </p:cNvPr>
          <p:cNvSpPr txBox="1"/>
          <p:nvPr/>
        </p:nvSpPr>
        <p:spPr>
          <a:xfrm>
            <a:off x="2106102" y="607490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err="1"/>
              <a:t>siRAR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endParaRPr lang="it-IT" sz="1200" dirty="0"/>
          </a:p>
        </p:txBody>
      </p:sp>
      <p:sp>
        <p:nvSpPr>
          <p:cNvPr id="67" name="CasellaDiTesto 66">
            <a:extLst>
              <a:ext uri="{FF2B5EF4-FFF2-40B4-BE49-F238E27FC236}">
                <a16:creationId xmlns:a16="http://schemas.microsoft.com/office/drawing/2014/main" id="{1D78601E-C209-0E68-B667-24A1845C4587}"/>
              </a:ext>
            </a:extLst>
          </p:cNvPr>
          <p:cNvSpPr txBox="1"/>
          <p:nvPr/>
        </p:nvSpPr>
        <p:spPr>
          <a:xfrm>
            <a:off x="963481" y="607490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-</a:t>
            </a:r>
          </a:p>
        </p:txBody>
      </p:sp>
      <p:sp>
        <p:nvSpPr>
          <p:cNvPr id="68" name="CasellaDiTesto 67">
            <a:extLst>
              <a:ext uri="{FF2B5EF4-FFF2-40B4-BE49-F238E27FC236}">
                <a16:creationId xmlns:a16="http://schemas.microsoft.com/office/drawing/2014/main" id="{03619E36-6BDE-4DCC-14B8-59CC803688BA}"/>
              </a:ext>
            </a:extLst>
          </p:cNvPr>
          <p:cNvSpPr txBox="1"/>
          <p:nvPr/>
        </p:nvSpPr>
        <p:spPr>
          <a:xfrm>
            <a:off x="1434709" y="607490"/>
            <a:ext cx="260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+</a:t>
            </a:r>
          </a:p>
        </p:txBody>
      </p:sp>
      <p:sp>
        <p:nvSpPr>
          <p:cNvPr id="69" name="CasellaDiTesto 68">
            <a:extLst>
              <a:ext uri="{FF2B5EF4-FFF2-40B4-BE49-F238E27FC236}">
                <a16:creationId xmlns:a16="http://schemas.microsoft.com/office/drawing/2014/main" id="{00A5EB5E-32EB-3FE8-0F0E-1A64F3FFB611}"/>
              </a:ext>
            </a:extLst>
          </p:cNvPr>
          <p:cNvSpPr txBox="1"/>
          <p:nvPr/>
        </p:nvSpPr>
        <p:spPr>
          <a:xfrm>
            <a:off x="1877518" y="607490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-</a:t>
            </a:r>
          </a:p>
        </p:txBody>
      </p:sp>
      <p:sp>
        <p:nvSpPr>
          <p:cNvPr id="70" name="CasellaDiTesto 69">
            <a:extLst>
              <a:ext uri="{FF2B5EF4-FFF2-40B4-BE49-F238E27FC236}">
                <a16:creationId xmlns:a16="http://schemas.microsoft.com/office/drawing/2014/main" id="{79A1C7F3-1228-0FCB-1119-A5D644F342B5}"/>
              </a:ext>
            </a:extLst>
          </p:cNvPr>
          <p:cNvSpPr txBox="1"/>
          <p:nvPr/>
        </p:nvSpPr>
        <p:spPr>
          <a:xfrm>
            <a:off x="963481" y="772346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-</a:t>
            </a:r>
          </a:p>
        </p:txBody>
      </p:sp>
      <p:sp>
        <p:nvSpPr>
          <p:cNvPr id="71" name="CasellaDiTesto 70">
            <a:extLst>
              <a:ext uri="{FF2B5EF4-FFF2-40B4-BE49-F238E27FC236}">
                <a16:creationId xmlns:a16="http://schemas.microsoft.com/office/drawing/2014/main" id="{B0445EB7-27D6-C50D-5614-EFC6884DF2B9}"/>
              </a:ext>
            </a:extLst>
          </p:cNvPr>
          <p:cNvSpPr txBox="1"/>
          <p:nvPr/>
        </p:nvSpPr>
        <p:spPr>
          <a:xfrm>
            <a:off x="1446732" y="772346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-</a:t>
            </a:r>
          </a:p>
        </p:txBody>
      </p:sp>
      <p:sp>
        <p:nvSpPr>
          <p:cNvPr id="72" name="CasellaDiTesto 71">
            <a:extLst>
              <a:ext uri="{FF2B5EF4-FFF2-40B4-BE49-F238E27FC236}">
                <a16:creationId xmlns:a16="http://schemas.microsoft.com/office/drawing/2014/main" id="{33F2BAD4-D1A5-1B69-E85E-C4BE364FED1E}"/>
              </a:ext>
            </a:extLst>
          </p:cNvPr>
          <p:cNvSpPr txBox="1"/>
          <p:nvPr/>
        </p:nvSpPr>
        <p:spPr>
          <a:xfrm>
            <a:off x="1858282" y="772346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+</a:t>
            </a:r>
          </a:p>
        </p:txBody>
      </p:sp>
      <p:sp>
        <p:nvSpPr>
          <p:cNvPr id="73" name="CasellaDiTesto 72">
            <a:extLst>
              <a:ext uri="{FF2B5EF4-FFF2-40B4-BE49-F238E27FC236}">
                <a16:creationId xmlns:a16="http://schemas.microsoft.com/office/drawing/2014/main" id="{67E54152-F797-E6AF-0188-10885BF33E2C}"/>
              </a:ext>
            </a:extLst>
          </p:cNvPr>
          <p:cNvSpPr txBox="1"/>
          <p:nvPr/>
        </p:nvSpPr>
        <p:spPr>
          <a:xfrm>
            <a:off x="2106102" y="7723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err="1"/>
              <a:t>siER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endParaRPr lang="it-IT" sz="1200" dirty="0"/>
          </a:p>
        </p:txBody>
      </p:sp>
      <p:grpSp>
        <p:nvGrpSpPr>
          <p:cNvPr id="83" name="Gruppo 82">
            <a:extLst>
              <a:ext uri="{FF2B5EF4-FFF2-40B4-BE49-F238E27FC236}">
                <a16:creationId xmlns:a16="http://schemas.microsoft.com/office/drawing/2014/main" id="{8A535C02-18FA-BA40-05B8-D59BBDCC353D}"/>
              </a:ext>
            </a:extLst>
          </p:cNvPr>
          <p:cNvGrpSpPr/>
          <p:nvPr/>
        </p:nvGrpSpPr>
        <p:grpSpPr>
          <a:xfrm>
            <a:off x="1558" y="3044384"/>
            <a:ext cx="829391" cy="276999"/>
            <a:chOff x="638463" y="2986671"/>
            <a:chExt cx="829391" cy="276999"/>
          </a:xfrm>
        </p:grpSpPr>
        <p:cxnSp>
          <p:nvCxnSpPr>
            <p:cNvPr id="89" name="Connettore diritto 88">
              <a:extLst>
                <a:ext uri="{FF2B5EF4-FFF2-40B4-BE49-F238E27FC236}">
                  <a16:creationId xmlns:a16="http://schemas.microsoft.com/office/drawing/2014/main" id="{E7CF0C47-47C8-B51C-BB36-9842BC1D6498}"/>
                </a:ext>
              </a:extLst>
            </p:cNvPr>
            <p:cNvCxnSpPr>
              <a:cxnSpLocks/>
            </p:cNvCxnSpPr>
            <p:nvPr/>
          </p:nvCxnSpPr>
          <p:spPr>
            <a:xfrm>
              <a:off x="1287854" y="3130467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0" name="CasellaDiTesto 89">
              <a:extLst>
                <a:ext uri="{FF2B5EF4-FFF2-40B4-BE49-F238E27FC236}">
                  <a16:creationId xmlns:a16="http://schemas.microsoft.com/office/drawing/2014/main" id="{F23912AC-D8F7-14F1-3EFC-7BB843B920E4}"/>
                </a:ext>
              </a:extLst>
            </p:cNvPr>
            <p:cNvSpPr txBox="1"/>
            <p:nvPr/>
          </p:nvSpPr>
          <p:spPr>
            <a:xfrm>
              <a:off x="638463" y="2986671"/>
              <a:ext cx="7377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100KDa</a:t>
              </a:r>
            </a:p>
          </p:txBody>
        </p:sp>
      </p:grpSp>
      <p:grpSp>
        <p:nvGrpSpPr>
          <p:cNvPr id="84" name="Gruppo 83">
            <a:extLst>
              <a:ext uri="{FF2B5EF4-FFF2-40B4-BE49-F238E27FC236}">
                <a16:creationId xmlns:a16="http://schemas.microsoft.com/office/drawing/2014/main" id="{7496648A-565A-B569-7D30-28642B815920}"/>
              </a:ext>
            </a:extLst>
          </p:cNvPr>
          <p:cNvGrpSpPr/>
          <p:nvPr/>
        </p:nvGrpSpPr>
        <p:grpSpPr>
          <a:xfrm>
            <a:off x="86517" y="828412"/>
            <a:ext cx="744432" cy="626787"/>
            <a:chOff x="638463" y="1915234"/>
            <a:chExt cx="744432" cy="626787"/>
          </a:xfrm>
        </p:grpSpPr>
        <p:cxnSp>
          <p:nvCxnSpPr>
            <p:cNvPr id="85" name="Connettore diritto 84">
              <a:extLst>
                <a:ext uri="{FF2B5EF4-FFF2-40B4-BE49-F238E27FC236}">
                  <a16:creationId xmlns:a16="http://schemas.microsoft.com/office/drawing/2014/main" id="{BCDEABFE-7940-41CE-03BD-980E9A4397A3}"/>
                </a:ext>
              </a:extLst>
            </p:cNvPr>
            <p:cNvCxnSpPr>
              <a:cxnSpLocks/>
            </p:cNvCxnSpPr>
            <p:nvPr/>
          </p:nvCxnSpPr>
          <p:spPr>
            <a:xfrm>
              <a:off x="1202895" y="2050674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Connettore diritto 85">
              <a:extLst>
                <a:ext uri="{FF2B5EF4-FFF2-40B4-BE49-F238E27FC236}">
                  <a16:creationId xmlns:a16="http://schemas.microsoft.com/office/drawing/2014/main" id="{8A7F889C-9C9D-F744-70B8-A77968E3B829}"/>
                </a:ext>
              </a:extLst>
            </p:cNvPr>
            <p:cNvCxnSpPr>
              <a:cxnSpLocks/>
            </p:cNvCxnSpPr>
            <p:nvPr/>
          </p:nvCxnSpPr>
          <p:spPr>
            <a:xfrm>
              <a:off x="1202895" y="2398244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7" name="CasellaDiTesto 86">
              <a:extLst>
                <a:ext uri="{FF2B5EF4-FFF2-40B4-BE49-F238E27FC236}">
                  <a16:creationId xmlns:a16="http://schemas.microsoft.com/office/drawing/2014/main" id="{D7147C0F-274C-3127-6C4A-36F80E217F74}"/>
                </a:ext>
              </a:extLst>
            </p:cNvPr>
            <p:cNvSpPr txBox="1"/>
            <p:nvPr/>
          </p:nvSpPr>
          <p:spPr>
            <a:xfrm>
              <a:off x="638463" y="2265022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50KDa</a:t>
              </a:r>
            </a:p>
          </p:txBody>
        </p:sp>
        <p:sp>
          <p:nvSpPr>
            <p:cNvPr id="88" name="CasellaDiTesto 87">
              <a:extLst>
                <a:ext uri="{FF2B5EF4-FFF2-40B4-BE49-F238E27FC236}">
                  <a16:creationId xmlns:a16="http://schemas.microsoft.com/office/drawing/2014/main" id="{17B5C0D3-E305-3390-D19C-C7E75FD71BC9}"/>
                </a:ext>
              </a:extLst>
            </p:cNvPr>
            <p:cNvSpPr txBox="1"/>
            <p:nvPr/>
          </p:nvSpPr>
          <p:spPr>
            <a:xfrm>
              <a:off x="638463" y="1915234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75KDa</a:t>
              </a:r>
            </a:p>
          </p:txBody>
        </p:sp>
      </p:grpSp>
      <p:grpSp>
        <p:nvGrpSpPr>
          <p:cNvPr id="109" name="Gruppo 108">
            <a:extLst>
              <a:ext uri="{FF2B5EF4-FFF2-40B4-BE49-F238E27FC236}">
                <a16:creationId xmlns:a16="http://schemas.microsoft.com/office/drawing/2014/main" id="{CCE0EEDE-8EEA-1652-865E-812595ECDD52}"/>
              </a:ext>
            </a:extLst>
          </p:cNvPr>
          <p:cNvGrpSpPr/>
          <p:nvPr/>
        </p:nvGrpSpPr>
        <p:grpSpPr>
          <a:xfrm>
            <a:off x="86517" y="1880676"/>
            <a:ext cx="744432" cy="626787"/>
            <a:chOff x="638463" y="1915234"/>
            <a:chExt cx="744432" cy="626787"/>
          </a:xfrm>
        </p:grpSpPr>
        <p:cxnSp>
          <p:nvCxnSpPr>
            <p:cNvPr id="110" name="Connettore diritto 109">
              <a:extLst>
                <a:ext uri="{FF2B5EF4-FFF2-40B4-BE49-F238E27FC236}">
                  <a16:creationId xmlns:a16="http://schemas.microsoft.com/office/drawing/2014/main" id="{5D4A059C-B006-3E71-7BA7-A73A90EA92CC}"/>
                </a:ext>
              </a:extLst>
            </p:cNvPr>
            <p:cNvCxnSpPr>
              <a:cxnSpLocks/>
            </p:cNvCxnSpPr>
            <p:nvPr/>
          </p:nvCxnSpPr>
          <p:spPr>
            <a:xfrm>
              <a:off x="1202895" y="2050674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Connettore diritto 110">
              <a:extLst>
                <a:ext uri="{FF2B5EF4-FFF2-40B4-BE49-F238E27FC236}">
                  <a16:creationId xmlns:a16="http://schemas.microsoft.com/office/drawing/2014/main" id="{40930B0E-F65D-89BE-680D-49C4699992C6}"/>
                </a:ext>
              </a:extLst>
            </p:cNvPr>
            <p:cNvCxnSpPr>
              <a:cxnSpLocks/>
            </p:cNvCxnSpPr>
            <p:nvPr/>
          </p:nvCxnSpPr>
          <p:spPr>
            <a:xfrm>
              <a:off x="1202895" y="2398244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2" name="CasellaDiTesto 111">
              <a:extLst>
                <a:ext uri="{FF2B5EF4-FFF2-40B4-BE49-F238E27FC236}">
                  <a16:creationId xmlns:a16="http://schemas.microsoft.com/office/drawing/2014/main" id="{6FECDC40-345A-C212-8685-2EC9313B4F5F}"/>
                </a:ext>
              </a:extLst>
            </p:cNvPr>
            <p:cNvSpPr txBox="1"/>
            <p:nvPr/>
          </p:nvSpPr>
          <p:spPr>
            <a:xfrm>
              <a:off x="638463" y="2265022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50KDa</a:t>
              </a:r>
            </a:p>
          </p:txBody>
        </p:sp>
        <p:sp>
          <p:nvSpPr>
            <p:cNvPr id="113" name="CasellaDiTesto 112">
              <a:extLst>
                <a:ext uri="{FF2B5EF4-FFF2-40B4-BE49-F238E27FC236}">
                  <a16:creationId xmlns:a16="http://schemas.microsoft.com/office/drawing/2014/main" id="{63574180-8113-4971-C9A0-6CC7C25D955D}"/>
                </a:ext>
              </a:extLst>
            </p:cNvPr>
            <p:cNvSpPr txBox="1"/>
            <p:nvPr/>
          </p:nvSpPr>
          <p:spPr>
            <a:xfrm>
              <a:off x="638463" y="1915234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75KDa</a:t>
              </a:r>
            </a:p>
          </p:txBody>
        </p:sp>
      </p:grpSp>
      <p:pic>
        <p:nvPicPr>
          <p:cNvPr id="170" name="Immagine 169">
            <a:extLst>
              <a:ext uri="{FF2B5EF4-FFF2-40B4-BE49-F238E27FC236}">
                <a16:creationId xmlns:a16="http://schemas.microsoft.com/office/drawing/2014/main" id="{CED216A1-F380-A6B3-A6B1-2B2E903198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9232" y="922446"/>
            <a:ext cx="1749729" cy="1199678"/>
          </a:xfrm>
          <a:prstGeom prst="rect">
            <a:avLst/>
          </a:prstGeom>
        </p:spPr>
      </p:pic>
      <p:pic>
        <p:nvPicPr>
          <p:cNvPr id="171" name="Immagine 170">
            <a:extLst>
              <a:ext uri="{FF2B5EF4-FFF2-40B4-BE49-F238E27FC236}">
                <a16:creationId xmlns:a16="http://schemas.microsoft.com/office/drawing/2014/main" id="{90E225A4-C71D-B0E1-CB2F-6801A63B74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9232" y="2035066"/>
            <a:ext cx="1488582" cy="826058"/>
          </a:xfrm>
          <a:prstGeom prst="rect">
            <a:avLst/>
          </a:prstGeom>
        </p:spPr>
      </p:pic>
      <p:pic>
        <p:nvPicPr>
          <p:cNvPr id="142" name="Immagine 141">
            <a:extLst>
              <a:ext uri="{FF2B5EF4-FFF2-40B4-BE49-F238E27FC236}">
                <a16:creationId xmlns:a16="http://schemas.microsoft.com/office/drawing/2014/main" id="{BE359FE3-3378-1EBA-9635-6F4B6AC063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9280" y="2781114"/>
            <a:ext cx="1773015" cy="865784"/>
          </a:xfrm>
          <a:prstGeom prst="rect">
            <a:avLst/>
          </a:prstGeom>
        </p:spPr>
      </p:pic>
      <p:sp>
        <p:nvSpPr>
          <p:cNvPr id="145" name="CasellaDiTesto 144">
            <a:extLst>
              <a:ext uri="{FF2B5EF4-FFF2-40B4-BE49-F238E27FC236}">
                <a16:creationId xmlns:a16="http://schemas.microsoft.com/office/drawing/2014/main" id="{BF3F63D4-D594-C43F-E833-AEE959E660AE}"/>
              </a:ext>
            </a:extLst>
          </p:cNvPr>
          <p:cNvSpPr txBox="1"/>
          <p:nvPr/>
        </p:nvSpPr>
        <p:spPr>
          <a:xfrm>
            <a:off x="5749859" y="2309596"/>
            <a:ext cx="423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ER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endParaRPr lang="it-IT" sz="1200" dirty="0"/>
          </a:p>
        </p:txBody>
      </p:sp>
      <p:sp>
        <p:nvSpPr>
          <p:cNvPr id="146" name="CasellaDiTesto 145">
            <a:extLst>
              <a:ext uri="{FF2B5EF4-FFF2-40B4-BE49-F238E27FC236}">
                <a16:creationId xmlns:a16="http://schemas.microsoft.com/office/drawing/2014/main" id="{D98D754A-1767-02CD-C464-52C6BDF26A11}"/>
              </a:ext>
            </a:extLst>
          </p:cNvPr>
          <p:cNvSpPr txBox="1"/>
          <p:nvPr/>
        </p:nvSpPr>
        <p:spPr>
          <a:xfrm>
            <a:off x="5749859" y="3184309"/>
            <a:ext cx="6832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err="1"/>
              <a:t>Vinculin</a:t>
            </a:r>
            <a:endParaRPr lang="it-IT" sz="1200" dirty="0"/>
          </a:p>
        </p:txBody>
      </p:sp>
      <p:sp>
        <p:nvSpPr>
          <p:cNvPr id="147" name="CasellaDiTesto 146">
            <a:extLst>
              <a:ext uri="{FF2B5EF4-FFF2-40B4-BE49-F238E27FC236}">
                <a16:creationId xmlns:a16="http://schemas.microsoft.com/office/drawing/2014/main" id="{7D2EDA9F-A9B8-8414-A382-B3DDFCA8C471}"/>
              </a:ext>
            </a:extLst>
          </p:cNvPr>
          <p:cNvSpPr txBox="1"/>
          <p:nvPr/>
        </p:nvSpPr>
        <p:spPr>
          <a:xfrm>
            <a:off x="4523983" y="3521343"/>
            <a:ext cx="6190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L370F</a:t>
            </a:r>
          </a:p>
        </p:txBody>
      </p:sp>
      <p:sp>
        <p:nvSpPr>
          <p:cNvPr id="148" name="CasellaDiTesto 147">
            <a:extLst>
              <a:ext uri="{FF2B5EF4-FFF2-40B4-BE49-F238E27FC236}">
                <a16:creationId xmlns:a16="http://schemas.microsoft.com/office/drawing/2014/main" id="{731C408A-A3B1-E58A-3C54-AF332665A43A}"/>
              </a:ext>
            </a:extLst>
          </p:cNvPr>
          <p:cNvSpPr txBox="1"/>
          <p:nvPr/>
        </p:nvSpPr>
        <p:spPr>
          <a:xfrm>
            <a:off x="5749859" y="1453705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RAR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endParaRPr lang="it-IT" sz="1200" dirty="0"/>
          </a:p>
        </p:txBody>
      </p:sp>
      <p:sp>
        <p:nvSpPr>
          <p:cNvPr id="149" name="CasellaDiTesto 148">
            <a:extLst>
              <a:ext uri="{FF2B5EF4-FFF2-40B4-BE49-F238E27FC236}">
                <a16:creationId xmlns:a16="http://schemas.microsoft.com/office/drawing/2014/main" id="{D7EE841F-BC12-0883-FB0C-9B78FC0A55D2}"/>
              </a:ext>
            </a:extLst>
          </p:cNvPr>
          <p:cNvSpPr txBox="1"/>
          <p:nvPr/>
        </p:nvSpPr>
        <p:spPr>
          <a:xfrm>
            <a:off x="5749859" y="533318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err="1"/>
              <a:t>siRAR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endParaRPr lang="it-IT" sz="1200" dirty="0"/>
          </a:p>
        </p:txBody>
      </p:sp>
      <p:sp>
        <p:nvSpPr>
          <p:cNvPr id="150" name="CasellaDiTesto 149">
            <a:extLst>
              <a:ext uri="{FF2B5EF4-FFF2-40B4-BE49-F238E27FC236}">
                <a16:creationId xmlns:a16="http://schemas.microsoft.com/office/drawing/2014/main" id="{5726BBF7-C5A8-149D-9AEA-44DEFF5C9D53}"/>
              </a:ext>
            </a:extLst>
          </p:cNvPr>
          <p:cNvSpPr txBox="1"/>
          <p:nvPr/>
        </p:nvSpPr>
        <p:spPr>
          <a:xfrm>
            <a:off x="4310058" y="533318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-</a:t>
            </a:r>
          </a:p>
        </p:txBody>
      </p:sp>
      <p:sp>
        <p:nvSpPr>
          <p:cNvPr id="151" name="CasellaDiTesto 150">
            <a:extLst>
              <a:ext uri="{FF2B5EF4-FFF2-40B4-BE49-F238E27FC236}">
                <a16:creationId xmlns:a16="http://schemas.microsoft.com/office/drawing/2014/main" id="{1CF824BB-CA70-BB97-31A1-09C0CD1FEE1D}"/>
              </a:ext>
            </a:extLst>
          </p:cNvPr>
          <p:cNvSpPr txBox="1"/>
          <p:nvPr/>
        </p:nvSpPr>
        <p:spPr>
          <a:xfrm>
            <a:off x="4758426" y="533318"/>
            <a:ext cx="260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+</a:t>
            </a:r>
          </a:p>
        </p:txBody>
      </p:sp>
      <p:sp>
        <p:nvSpPr>
          <p:cNvPr id="152" name="CasellaDiTesto 151">
            <a:extLst>
              <a:ext uri="{FF2B5EF4-FFF2-40B4-BE49-F238E27FC236}">
                <a16:creationId xmlns:a16="http://schemas.microsoft.com/office/drawing/2014/main" id="{0C8E63A6-5836-2B05-8D51-80FE4A78CC12}"/>
              </a:ext>
            </a:extLst>
          </p:cNvPr>
          <p:cNvSpPr txBox="1"/>
          <p:nvPr/>
        </p:nvSpPr>
        <p:spPr>
          <a:xfrm>
            <a:off x="5258385" y="533318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-</a:t>
            </a:r>
          </a:p>
        </p:txBody>
      </p:sp>
      <p:sp>
        <p:nvSpPr>
          <p:cNvPr id="153" name="CasellaDiTesto 152">
            <a:extLst>
              <a:ext uri="{FF2B5EF4-FFF2-40B4-BE49-F238E27FC236}">
                <a16:creationId xmlns:a16="http://schemas.microsoft.com/office/drawing/2014/main" id="{DFCF9629-6421-5E2C-6707-3E63C65E30EC}"/>
              </a:ext>
            </a:extLst>
          </p:cNvPr>
          <p:cNvSpPr txBox="1"/>
          <p:nvPr/>
        </p:nvSpPr>
        <p:spPr>
          <a:xfrm>
            <a:off x="4310058" y="698174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-</a:t>
            </a:r>
          </a:p>
        </p:txBody>
      </p:sp>
      <p:sp>
        <p:nvSpPr>
          <p:cNvPr id="154" name="CasellaDiTesto 153">
            <a:extLst>
              <a:ext uri="{FF2B5EF4-FFF2-40B4-BE49-F238E27FC236}">
                <a16:creationId xmlns:a16="http://schemas.microsoft.com/office/drawing/2014/main" id="{850E65EC-9679-71FA-3247-F9D52C013F7F}"/>
              </a:ext>
            </a:extLst>
          </p:cNvPr>
          <p:cNvSpPr txBox="1"/>
          <p:nvPr/>
        </p:nvSpPr>
        <p:spPr>
          <a:xfrm>
            <a:off x="4770449" y="698174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-</a:t>
            </a:r>
          </a:p>
        </p:txBody>
      </p:sp>
      <p:sp>
        <p:nvSpPr>
          <p:cNvPr id="155" name="CasellaDiTesto 154">
            <a:extLst>
              <a:ext uri="{FF2B5EF4-FFF2-40B4-BE49-F238E27FC236}">
                <a16:creationId xmlns:a16="http://schemas.microsoft.com/office/drawing/2014/main" id="{7C3C2A53-EA96-917E-320E-94807E903BB1}"/>
              </a:ext>
            </a:extLst>
          </p:cNvPr>
          <p:cNvSpPr txBox="1"/>
          <p:nvPr/>
        </p:nvSpPr>
        <p:spPr>
          <a:xfrm>
            <a:off x="5239149" y="698174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+</a:t>
            </a:r>
          </a:p>
        </p:txBody>
      </p:sp>
      <p:sp>
        <p:nvSpPr>
          <p:cNvPr id="156" name="CasellaDiTesto 155">
            <a:extLst>
              <a:ext uri="{FF2B5EF4-FFF2-40B4-BE49-F238E27FC236}">
                <a16:creationId xmlns:a16="http://schemas.microsoft.com/office/drawing/2014/main" id="{2DE06DE1-3145-BE83-0BCC-79CEA612BCF3}"/>
              </a:ext>
            </a:extLst>
          </p:cNvPr>
          <p:cNvSpPr txBox="1"/>
          <p:nvPr/>
        </p:nvSpPr>
        <p:spPr>
          <a:xfrm>
            <a:off x="5749859" y="698174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err="1"/>
              <a:t>siER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endParaRPr lang="it-IT" sz="1200" dirty="0"/>
          </a:p>
        </p:txBody>
      </p:sp>
      <p:grpSp>
        <p:nvGrpSpPr>
          <p:cNvPr id="157" name="Gruppo 156">
            <a:extLst>
              <a:ext uri="{FF2B5EF4-FFF2-40B4-BE49-F238E27FC236}">
                <a16:creationId xmlns:a16="http://schemas.microsoft.com/office/drawing/2014/main" id="{2870BBA8-5D40-4111-4996-D54F1D682933}"/>
              </a:ext>
            </a:extLst>
          </p:cNvPr>
          <p:cNvGrpSpPr/>
          <p:nvPr/>
        </p:nvGrpSpPr>
        <p:grpSpPr>
          <a:xfrm>
            <a:off x="3259841" y="3161430"/>
            <a:ext cx="829391" cy="276999"/>
            <a:chOff x="638463" y="2986671"/>
            <a:chExt cx="829391" cy="276999"/>
          </a:xfrm>
        </p:grpSpPr>
        <p:cxnSp>
          <p:nvCxnSpPr>
            <p:cNvPr id="158" name="Connettore diritto 157">
              <a:extLst>
                <a:ext uri="{FF2B5EF4-FFF2-40B4-BE49-F238E27FC236}">
                  <a16:creationId xmlns:a16="http://schemas.microsoft.com/office/drawing/2014/main" id="{759C61BB-4E66-7AC8-1FC3-FFF8C98E5489}"/>
                </a:ext>
              </a:extLst>
            </p:cNvPr>
            <p:cNvCxnSpPr>
              <a:cxnSpLocks/>
            </p:cNvCxnSpPr>
            <p:nvPr/>
          </p:nvCxnSpPr>
          <p:spPr>
            <a:xfrm>
              <a:off x="1287854" y="3130467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9" name="CasellaDiTesto 158">
              <a:extLst>
                <a:ext uri="{FF2B5EF4-FFF2-40B4-BE49-F238E27FC236}">
                  <a16:creationId xmlns:a16="http://schemas.microsoft.com/office/drawing/2014/main" id="{3472578F-D3CD-723E-9E6E-9C33425E4060}"/>
                </a:ext>
              </a:extLst>
            </p:cNvPr>
            <p:cNvSpPr txBox="1"/>
            <p:nvPr/>
          </p:nvSpPr>
          <p:spPr>
            <a:xfrm>
              <a:off x="638463" y="2986671"/>
              <a:ext cx="7377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100KDa</a:t>
              </a:r>
            </a:p>
          </p:txBody>
        </p:sp>
      </p:grpSp>
      <p:grpSp>
        <p:nvGrpSpPr>
          <p:cNvPr id="160" name="Gruppo 159">
            <a:extLst>
              <a:ext uri="{FF2B5EF4-FFF2-40B4-BE49-F238E27FC236}">
                <a16:creationId xmlns:a16="http://schemas.microsoft.com/office/drawing/2014/main" id="{5254C45D-ECE9-E5B2-18F6-DCE7EED789EC}"/>
              </a:ext>
            </a:extLst>
          </p:cNvPr>
          <p:cNvGrpSpPr/>
          <p:nvPr/>
        </p:nvGrpSpPr>
        <p:grpSpPr>
          <a:xfrm>
            <a:off x="3344800" y="1165720"/>
            <a:ext cx="744432" cy="626787"/>
            <a:chOff x="638463" y="1915234"/>
            <a:chExt cx="744432" cy="626787"/>
          </a:xfrm>
        </p:grpSpPr>
        <p:cxnSp>
          <p:nvCxnSpPr>
            <p:cNvPr id="161" name="Connettore diritto 160">
              <a:extLst>
                <a:ext uri="{FF2B5EF4-FFF2-40B4-BE49-F238E27FC236}">
                  <a16:creationId xmlns:a16="http://schemas.microsoft.com/office/drawing/2014/main" id="{4049F862-8B62-1327-E92F-8DCF0641D74E}"/>
                </a:ext>
              </a:extLst>
            </p:cNvPr>
            <p:cNvCxnSpPr>
              <a:cxnSpLocks/>
            </p:cNvCxnSpPr>
            <p:nvPr/>
          </p:nvCxnSpPr>
          <p:spPr>
            <a:xfrm>
              <a:off x="1202895" y="2050674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2" name="Connettore diritto 161">
              <a:extLst>
                <a:ext uri="{FF2B5EF4-FFF2-40B4-BE49-F238E27FC236}">
                  <a16:creationId xmlns:a16="http://schemas.microsoft.com/office/drawing/2014/main" id="{D28DEEB9-6EA4-13A8-E673-F94603159A10}"/>
                </a:ext>
              </a:extLst>
            </p:cNvPr>
            <p:cNvCxnSpPr>
              <a:cxnSpLocks/>
            </p:cNvCxnSpPr>
            <p:nvPr/>
          </p:nvCxnSpPr>
          <p:spPr>
            <a:xfrm>
              <a:off x="1202895" y="2398244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3" name="CasellaDiTesto 162">
              <a:extLst>
                <a:ext uri="{FF2B5EF4-FFF2-40B4-BE49-F238E27FC236}">
                  <a16:creationId xmlns:a16="http://schemas.microsoft.com/office/drawing/2014/main" id="{2E8D2365-CEE2-E85C-9A6F-E6797818C8CF}"/>
                </a:ext>
              </a:extLst>
            </p:cNvPr>
            <p:cNvSpPr txBox="1"/>
            <p:nvPr/>
          </p:nvSpPr>
          <p:spPr>
            <a:xfrm>
              <a:off x="638463" y="2265022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50KDa</a:t>
              </a:r>
            </a:p>
          </p:txBody>
        </p:sp>
        <p:sp>
          <p:nvSpPr>
            <p:cNvPr id="164" name="CasellaDiTesto 163">
              <a:extLst>
                <a:ext uri="{FF2B5EF4-FFF2-40B4-BE49-F238E27FC236}">
                  <a16:creationId xmlns:a16="http://schemas.microsoft.com/office/drawing/2014/main" id="{EA33EF76-9A4C-96EC-1504-581850DDDDE6}"/>
                </a:ext>
              </a:extLst>
            </p:cNvPr>
            <p:cNvSpPr txBox="1"/>
            <p:nvPr/>
          </p:nvSpPr>
          <p:spPr>
            <a:xfrm>
              <a:off x="638463" y="1915234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75KDa</a:t>
              </a:r>
            </a:p>
          </p:txBody>
        </p:sp>
      </p:grpSp>
      <p:grpSp>
        <p:nvGrpSpPr>
          <p:cNvPr id="165" name="Gruppo 164">
            <a:extLst>
              <a:ext uri="{FF2B5EF4-FFF2-40B4-BE49-F238E27FC236}">
                <a16:creationId xmlns:a16="http://schemas.microsoft.com/office/drawing/2014/main" id="{F1FAE9F5-88BE-D540-E131-34FF5FFE3922}"/>
              </a:ext>
            </a:extLst>
          </p:cNvPr>
          <p:cNvGrpSpPr/>
          <p:nvPr/>
        </p:nvGrpSpPr>
        <p:grpSpPr>
          <a:xfrm>
            <a:off x="3344800" y="2115114"/>
            <a:ext cx="744432" cy="626787"/>
            <a:chOff x="638463" y="1915234"/>
            <a:chExt cx="744432" cy="626787"/>
          </a:xfrm>
        </p:grpSpPr>
        <p:cxnSp>
          <p:nvCxnSpPr>
            <p:cNvPr id="166" name="Connettore diritto 165">
              <a:extLst>
                <a:ext uri="{FF2B5EF4-FFF2-40B4-BE49-F238E27FC236}">
                  <a16:creationId xmlns:a16="http://schemas.microsoft.com/office/drawing/2014/main" id="{09A1D901-1FD4-EE2B-96CF-D85DC7A51A88}"/>
                </a:ext>
              </a:extLst>
            </p:cNvPr>
            <p:cNvCxnSpPr>
              <a:cxnSpLocks/>
            </p:cNvCxnSpPr>
            <p:nvPr/>
          </p:nvCxnSpPr>
          <p:spPr>
            <a:xfrm>
              <a:off x="1202895" y="2050674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7" name="Connettore diritto 166">
              <a:extLst>
                <a:ext uri="{FF2B5EF4-FFF2-40B4-BE49-F238E27FC236}">
                  <a16:creationId xmlns:a16="http://schemas.microsoft.com/office/drawing/2014/main" id="{4103A0E9-C542-ED45-6550-9F55CD019991}"/>
                </a:ext>
              </a:extLst>
            </p:cNvPr>
            <p:cNvCxnSpPr>
              <a:cxnSpLocks/>
            </p:cNvCxnSpPr>
            <p:nvPr/>
          </p:nvCxnSpPr>
          <p:spPr>
            <a:xfrm>
              <a:off x="1202895" y="2398244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8" name="CasellaDiTesto 167">
              <a:extLst>
                <a:ext uri="{FF2B5EF4-FFF2-40B4-BE49-F238E27FC236}">
                  <a16:creationId xmlns:a16="http://schemas.microsoft.com/office/drawing/2014/main" id="{43F31A4D-DB19-3A63-4995-58F9479B0AC2}"/>
                </a:ext>
              </a:extLst>
            </p:cNvPr>
            <p:cNvSpPr txBox="1"/>
            <p:nvPr/>
          </p:nvSpPr>
          <p:spPr>
            <a:xfrm>
              <a:off x="638463" y="2265022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50KDa</a:t>
              </a:r>
            </a:p>
          </p:txBody>
        </p:sp>
        <p:sp>
          <p:nvSpPr>
            <p:cNvPr id="169" name="CasellaDiTesto 168">
              <a:extLst>
                <a:ext uri="{FF2B5EF4-FFF2-40B4-BE49-F238E27FC236}">
                  <a16:creationId xmlns:a16="http://schemas.microsoft.com/office/drawing/2014/main" id="{07E8EAA3-C49F-241F-68F3-9C83EAA38DE4}"/>
                </a:ext>
              </a:extLst>
            </p:cNvPr>
            <p:cNvSpPr txBox="1"/>
            <p:nvPr/>
          </p:nvSpPr>
          <p:spPr>
            <a:xfrm>
              <a:off x="638463" y="1915234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75KDa</a:t>
              </a:r>
            </a:p>
          </p:txBody>
        </p:sp>
      </p:grpSp>
      <p:grpSp>
        <p:nvGrpSpPr>
          <p:cNvPr id="205" name="Gruppo 204">
            <a:extLst>
              <a:ext uri="{FF2B5EF4-FFF2-40B4-BE49-F238E27FC236}">
                <a16:creationId xmlns:a16="http://schemas.microsoft.com/office/drawing/2014/main" id="{2B9D1028-9F0B-24C6-0BD0-24D45994790A}"/>
              </a:ext>
            </a:extLst>
          </p:cNvPr>
          <p:cNvGrpSpPr/>
          <p:nvPr/>
        </p:nvGrpSpPr>
        <p:grpSpPr>
          <a:xfrm>
            <a:off x="1665217" y="4939256"/>
            <a:ext cx="3173218" cy="3059284"/>
            <a:chOff x="1665217" y="4939256"/>
            <a:chExt cx="3173218" cy="3059284"/>
          </a:xfrm>
        </p:grpSpPr>
        <p:pic>
          <p:nvPicPr>
            <p:cNvPr id="202" name="Immagine 201">
              <a:extLst>
                <a:ext uri="{FF2B5EF4-FFF2-40B4-BE49-F238E27FC236}">
                  <a16:creationId xmlns:a16="http://schemas.microsoft.com/office/drawing/2014/main" id="{42B193B1-6811-94D6-045E-0A18F655FCE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87689" y="5268234"/>
              <a:ext cx="2167394" cy="969623"/>
            </a:xfrm>
            <a:prstGeom prst="rect">
              <a:avLst/>
            </a:prstGeom>
          </p:spPr>
        </p:pic>
        <p:pic>
          <p:nvPicPr>
            <p:cNvPr id="203" name="Immagine 202">
              <a:extLst>
                <a:ext uri="{FF2B5EF4-FFF2-40B4-BE49-F238E27FC236}">
                  <a16:creationId xmlns:a16="http://schemas.microsoft.com/office/drawing/2014/main" id="{55CA10E8-35E8-257C-7583-BBCE53A91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404608" y="6293778"/>
              <a:ext cx="1746004" cy="764643"/>
            </a:xfrm>
            <a:prstGeom prst="rect">
              <a:avLst/>
            </a:prstGeom>
          </p:spPr>
        </p:pic>
        <p:pic>
          <p:nvPicPr>
            <p:cNvPr id="204" name="Immagine 203">
              <a:extLst>
                <a:ext uri="{FF2B5EF4-FFF2-40B4-BE49-F238E27FC236}">
                  <a16:creationId xmlns:a16="http://schemas.microsoft.com/office/drawing/2014/main" id="{64A72AFF-4319-C8CE-1770-980052DC661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31091" y="7133514"/>
              <a:ext cx="1615615" cy="764642"/>
            </a:xfrm>
            <a:prstGeom prst="rect">
              <a:avLst/>
            </a:prstGeom>
          </p:spPr>
        </p:pic>
        <p:sp>
          <p:nvSpPr>
            <p:cNvPr id="177" name="CasellaDiTesto 176">
              <a:extLst>
                <a:ext uri="{FF2B5EF4-FFF2-40B4-BE49-F238E27FC236}">
                  <a16:creationId xmlns:a16="http://schemas.microsoft.com/office/drawing/2014/main" id="{F0818237-77FB-671E-EC96-31170C8439E5}"/>
                </a:ext>
              </a:extLst>
            </p:cNvPr>
            <p:cNvSpPr txBox="1"/>
            <p:nvPr/>
          </p:nvSpPr>
          <p:spPr>
            <a:xfrm>
              <a:off x="4155235" y="6509794"/>
              <a:ext cx="4235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ER</a:t>
              </a:r>
              <a:r>
                <a:rPr lang="el-G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α</a:t>
              </a:r>
              <a:endParaRPr lang="it-IT" sz="1200" dirty="0"/>
            </a:p>
          </p:txBody>
        </p:sp>
        <p:sp>
          <p:nvSpPr>
            <p:cNvPr id="178" name="CasellaDiTesto 177">
              <a:extLst>
                <a:ext uri="{FF2B5EF4-FFF2-40B4-BE49-F238E27FC236}">
                  <a16:creationId xmlns:a16="http://schemas.microsoft.com/office/drawing/2014/main" id="{C22828A3-42DB-D6E2-0DA2-B9270D0113C2}"/>
                </a:ext>
              </a:extLst>
            </p:cNvPr>
            <p:cNvSpPr txBox="1"/>
            <p:nvPr/>
          </p:nvSpPr>
          <p:spPr>
            <a:xfrm>
              <a:off x="4155235" y="7384507"/>
              <a:ext cx="6832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 err="1"/>
                <a:t>Vinculin</a:t>
              </a:r>
              <a:endParaRPr lang="it-IT" sz="1200" dirty="0"/>
            </a:p>
          </p:txBody>
        </p:sp>
        <p:sp>
          <p:nvSpPr>
            <p:cNvPr id="179" name="CasellaDiTesto 178">
              <a:extLst>
                <a:ext uri="{FF2B5EF4-FFF2-40B4-BE49-F238E27FC236}">
                  <a16:creationId xmlns:a16="http://schemas.microsoft.com/office/drawing/2014/main" id="{815F0AC4-A6D6-9E68-8589-144C53808F84}"/>
                </a:ext>
              </a:extLst>
            </p:cNvPr>
            <p:cNvSpPr txBox="1"/>
            <p:nvPr/>
          </p:nvSpPr>
          <p:spPr>
            <a:xfrm>
              <a:off x="2929359" y="7721541"/>
              <a:ext cx="6447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>
                  <a:latin typeface="Arial" panose="020B0604020202020204" pitchFamily="34" charset="0"/>
                  <a:cs typeface="Arial" panose="020B0604020202020204" pitchFamily="34" charset="0"/>
                </a:rPr>
                <a:t>Y537S</a:t>
              </a:r>
            </a:p>
          </p:txBody>
        </p:sp>
        <p:sp>
          <p:nvSpPr>
            <p:cNvPr id="180" name="CasellaDiTesto 179">
              <a:extLst>
                <a:ext uri="{FF2B5EF4-FFF2-40B4-BE49-F238E27FC236}">
                  <a16:creationId xmlns:a16="http://schemas.microsoft.com/office/drawing/2014/main" id="{F947AEC4-64F2-236A-7581-EDE6D14E5232}"/>
                </a:ext>
              </a:extLst>
            </p:cNvPr>
            <p:cNvSpPr txBox="1"/>
            <p:nvPr/>
          </p:nvSpPr>
          <p:spPr>
            <a:xfrm>
              <a:off x="4155235" y="5653903"/>
              <a:ext cx="5886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RAR</a:t>
              </a:r>
              <a:r>
                <a:rPr lang="el-G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α</a:t>
              </a:r>
              <a:endParaRPr lang="it-IT" sz="1200" dirty="0"/>
            </a:p>
          </p:txBody>
        </p:sp>
        <p:sp>
          <p:nvSpPr>
            <p:cNvPr id="181" name="CasellaDiTesto 180">
              <a:extLst>
                <a:ext uri="{FF2B5EF4-FFF2-40B4-BE49-F238E27FC236}">
                  <a16:creationId xmlns:a16="http://schemas.microsoft.com/office/drawing/2014/main" id="{7B458DE3-1DF1-1066-783D-5D5EE0EA25E4}"/>
                </a:ext>
              </a:extLst>
            </p:cNvPr>
            <p:cNvSpPr txBox="1"/>
            <p:nvPr/>
          </p:nvSpPr>
          <p:spPr>
            <a:xfrm>
              <a:off x="4109515" y="4939256"/>
              <a:ext cx="6992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 err="1"/>
                <a:t>siRAR</a:t>
              </a:r>
              <a:r>
                <a:rPr lang="el-G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α</a:t>
              </a:r>
              <a:endParaRPr lang="it-IT" sz="1200" dirty="0"/>
            </a:p>
          </p:txBody>
        </p:sp>
        <p:sp>
          <p:nvSpPr>
            <p:cNvPr id="182" name="CasellaDiTesto 181">
              <a:extLst>
                <a:ext uri="{FF2B5EF4-FFF2-40B4-BE49-F238E27FC236}">
                  <a16:creationId xmlns:a16="http://schemas.microsoft.com/office/drawing/2014/main" id="{45DD37F0-B0DC-0BF3-473E-ABC905A4521C}"/>
                </a:ext>
              </a:extLst>
            </p:cNvPr>
            <p:cNvSpPr txBox="1"/>
            <p:nvPr/>
          </p:nvSpPr>
          <p:spPr>
            <a:xfrm>
              <a:off x="2669714" y="4939256"/>
              <a:ext cx="2359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-</a:t>
              </a:r>
            </a:p>
          </p:txBody>
        </p:sp>
        <p:sp>
          <p:nvSpPr>
            <p:cNvPr id="183" name="CasellaDiTesto 182">
              <a:extLst>
                <a:ext uri="{FF2B5EF4-FFF2-40B4-BE49-F238E27FC236}">
                  <a16:creationId xmlns:a16="http://schemas.microsoft.com/office/drawing/2014/main" id="{89A68B66-EB6F-39CA-E9E6-251003045E6E}"/>
                </a:ext>
              </a:extLst>
            </p:cNvPr>
            <p:cNvSpPr txBox="1"/>
            <p:nvPr/>
          </p:nvSpPr>
          <p:spPr>
            <a:xfrm>
              <a:off x="3118082" y="4939256"/>
              <a:ext cx="2600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dirty="0"/>
                <a:t>+</a:t>
              </a:r>
            </a:p>
          </p:txBody>
        </p:sp>
        <p:sp>
          <p:nvSpPr>
            <p:cNvPr id="184" name="CasellaDiTesto 183">
              <a:extLst>
                <a:ext uri="{FF2B5EF4-FFF2-40B4-BE49-F238E27FC236}">
                  <a16:creationId xmlns:a16="http://schemas.microsoft.com/office/drawing/2014/main" id="{06ADE7E1-8ADA-3C16-059A-55FD4121CC5D}"/>
                </a:ext>
              </a:extLst>
            </p:cNvPr>
            <p:cNvSpPr txBox="1"/>
            <p:nvPr/>
          </p:nvSpPr>
          <p:spPr>
            <a:xfrm>
              <a:off x="3618041" y="4939256"/>
              <a:ext cx="2359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-</a:t>
              </a:r>
            </a:p>
          </p:txBody>
        </p:sp>
        <p:sp>
          <p:nvSpPr>
            <p:cNvPr id="185" name="CasellaDiTesto 184">
              <a:extLst>
                <a:ext uri="{FF2B5EF4-FFF2-40B4-BE49-F238E27FC236}">
                  <a16:creationId xmlns:a16="http://schemas.microsoft.com/office/drawing/2014/main" id="{750EC30E-0D1E-67C1-6DA4-013F47AACF12}"/>
                </a:ext>
              </a:extLst>
            </p:cNvPr>
            <p:cNvSpPr txBox="1"/>
            <p:nvPr/>
          </p:nvSpPr>
          <p:spPr>
            <a:xfrm>
              <a:off x="2669714" y="5104112"/>
              <a:ext cx="2359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-</a:t>
              </a:r>
            </a:p>
          </p:txBody>
        </p:sp>
        <p:sp>
          <p:nvSpPr>
            <p:cNvPr id="186" name="CasellaDiTesto 185">
              <a:extLst>
                <a:ext uri="{FF2B5EF4-FFF2-40B4-BE49-F238E27FC236}">
                  <a16:creationId xmlns:a16="http://schemas.microsoft.com/office/drawing/2014/main" id="{4CBF564E-D3EF-10B5-4D56-D0AC6741A810}"/>
                </a:ext>
              </a:extLst>
            </p:cNvPr>
            <p:cNvSpPr txBox="1"/>
            <p:nvPr/>
          </p:nvSpPr>
          <p:spPr>
            <a:xfrm>
              <a:off x="3130105" y="5104112"/>
              <a:ext cx="2359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-</a:t>
              </a:r>
            </a:p>
          </p:txBody>
        </p:sp>
        <p:sp>
          <p:nvSpPr>
            <p:cNvPr id="187" name="CasellaDiTesto 186">
              <a:extLst>
                <a:ext uri="{FF2B5EF4-FFF2-40B4-BE49-F238E27FC236}">
                  <a16:creationId xmlns:a16="http://schemas.microsoft.com/office/drawing/2014/main" id="{7414B7AF-C8D6-E8DF-0434-EB4F7359734C}"/>
                </a:ext>
              </a:extLst>
            </p:cNvPr>
            <p:cNvSpPr txBox="1"/>
            <p:nvPr/>
          </p:nvSpPr>
          <p:spPr>
            <a:xfrm>
              <a:off x="3598805" y="5104112"/>
              <a:ext cx="2744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+</a:t>
              </a:r>
            </a:p>
          </p:txBody>
        </p:sp>
        <p:sp>
          <p:nvSpPr>
            <p:cNvPr id="188" name="CasellaDiTesto 187">
              <a:extLst>
                <a:ext uri="{FF2B5EF4-FFF2-40B4-BE49-F238E27FC236}">
                  <a16:creationId xmlns:a16="http://schemas.microsoft.com/office/drawing/2014/main" id="{3E0F12D3-D4E8-1DB8-5C5B-E566ACB8B304}"/>
                </a:ext>
              </a:extLst>
            </p:cNvPr>
            <p:cNvSpPr txBox="1"/>
            <p:nvPr/>
          </p:nvSpPr>
          <p:spPr>
            <a:xfrm>
              <a:off x="4109515" y="5104112"/>
              <a:ext cx="5886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 err="1"/>
                <a:t>siER</a:t>
              </a:r>
              <a:r>
                <a:rPr lang="el-G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α</a:t>
              </a:r>
              <a:endParaRPr lang="it-IT" sz="1200" dirty="0"/>
            </a:p>
          </p:txBody>
        </p:sp>
        <p:grpSp>
          <p:nvGrpSpPr>
            <p:cNvPr id="189" name="Gruppo 188">
              <a:extLst>
                <a:ext uri="{FF2B5EF4-FFF2-40B4-BE49-F238E27FC236}">
                  <a16:creationId xmlns:a16="http://schemas.microsoft.com/office/drawing/2014/main" id="{5FACCF69-8598-12D7-7006-F65F4CFCD0D3}"/>
                </a:ext>
              </a:extLst>
            </p:cNvPr>
            <p:cNvGrpSpPr/>
            <p:nvPr/>
          </p:nvGrpSpPr>
          <p:grpSpPr>
            <a:xfrm>
              <a:off x="1665217" y="7361628"/>
              <a:ext cx="829391" cy="276999"/>
              <a:chOff x="638463" y="2986671"/>
              <a:chExt cx="829391" cy="276999"/>
            </a:xfrm>
          </p:grpSpPr>
          <p:cxnSp>
            <p:nvCxnSpPr>
              <p:cNvPr id="200" name="Connettore diritto 199">
                <a:extLst>
                  <a:ext uri="{FF2B5EF4-FFF2-40B4-BE49-F238E27FC236}">
                    <a16:creationId xmlns:a16="http://schemas.microsoft.com/office/drawing/2014/main" id="{C50394B8-EB00-B9D6-48F5-CFFCDE9DB0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87854" y="3130467"/>
                <a:ext cx="180000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1" name="CasellaDiTesto 200">
                <a:extLst>
                  <a:ext uri="{FF2B5EF4-FFF2-40B4-BE49-F238E27FC236}">
                    <a16:creationId xmlns:a16="http://schemas.microsoft.com/office/drawing/2014/main" id="{BA542E3B-5050-7853-BDAC-98C11F8033A7}"/>
                  </a:ext>
                </a:extLst>
              </p:cNvPr>
              <p:cNvSpPr txBox="1"/>
              <p:nvPr/>
            </p:nvSpPr>
            <p:spPr>
              <a:xfrm>
                <a:off x="638463" y="2986671"/>
                <a:ext cx="73770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 dirty="0"/>
                  <a:t>100KDa</a:t>
                </a:r>
              </a:p>
            </p:txBody>
          </p:sp>
        </p:grpSp>
        <p:grpSp>
          <p:nvGrpSpPr>
            <p:cNvPr id="190" name="Gruppo 189">
              <a:extLst>
                <a:ext uri="{FF2B5EF4-FFF2-40B4-BE49-F238E27FC236}">
                  <a16:creationId xmlns:a16="http://schemas.microsoft.com/office/drawing/2014/main" id="{F755ABCE-A474-7153-34D4-24D47A88F66B}"/>
                </a:ext>
              </a:extLst>
            </p:cNvPr>
            <p:cNvGrpSpPr/>
            <p:nvPr/>
          </p:nvGrpSpPr>
          <p:grpSpPr>
            <a:xfrm>
              <a:off x="1750176" y="5365918"/>
              <a:ext cx="744432" cy="626787"/>
              <a:chOff x="638463" y="1915234"/>
              <a:chExt cx="744432" cy="626787"/>
            </a:xfrm>
          </p:grpSpPr>
          <p:cxnSp>
            <p:nvCxnSpPr>
              <p:cNvPr id="196" name="Connettore diritto 195">
                <a:extLst>
                  <a:ext uri="{FF2B5EF4-FFF2-40B4-BE49-F238E27FC236}">
                    <a16:creationId xmlns:a16="http://schemas.microsoft.com/office/drawing/2014/main" id="{55C118CB-9ACD-9469-1EB9-3CA743F82C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02895" y="2050674"/>
                <a:ext cx="180000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7" name="Connettore diritto 196">
                <a:extLst>
                  <a:ext uri="{FF2B5EF4-FFF2-40B4-BE49-F238E27FC236}">
                    <a16:creationId xmlns:a16="http://schemas.microsoft.com/office/drawing/2014/main" id="{56F3FF09-E465-A3E6-6F81-BD42956779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02895" y="2398244"/>
                <a:ext cx="180000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8" name="CasellaDiTesto 197">
                <a:extLst>
                  <a:ext uri="{FF2B5EF4-FFF2-40B4-BE49-F238E27FC236}">
                    <a16:creationId xmlns:a16="http://schemas.microsoft.com/office/drawing/2014/main" id="{FD265989-5F16-FBBD-137E-E64DD5C9A75E}"/>
                  </a:ext>
                </a:extLst>
              </p:cNvPr>
              <p:cNvSpPr txBox="1"/>
              <p:nvPr/>
            </p:nvSpPr>
            <p:spPr>
              <a:xfrm>
                <a:off x="638463" y="2265022"/>
                <a:ext cx="6527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 dirty="0"/>
                  <a:t>50KDa</a:t>
                </a:r>
              </a:p>
            </p:txBody>
          </p:sp>
          <p:sp>
            <p:nvSpPr>
              <p:cNvPr id="199" name="CasellaDiTesto 198">
                <a:extLst>
                  <a:ext uri="{FF2B5EF4-FFF2-40B4-BE49-F238E27FC236}">
                    <a16:creationId xmlns:a16="http://schemas.microsoft.com/office/drawing/2014/main" id="{C8CB08FA-F2FF-1055-872B-7FD4B2196DDD}"/>
                  </a:ext>
                </a:extLst>
              </p:cNvPr>
              <p:cNvSpPr txBox="1"/>
              <p:nvPr/>
            </p:nvSpPr>
            <p:spPr>
              <a:xfrm>
                <a:off x="638463" y="1915234"/>
                <a:ext cx="6527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 dirty="0"/>
                  <a:t>75KDa</a:t>
                </a:r>
              </a:p>
            </p:txBody>
          </p:sp>
        </p:grpSp>
        <p:grpSp>
          <p:nvGrpSpPr>
            <p:cNvPr id="191" name="Gruppo 190">
              <a:extLst>
                <a:ext uri="{FF2B5EF4-FFF2-40B4-BE49-F238E27FC236}">
                  <a16:creationId xmlns:a16="http://schemas.microsoft.com/office/drawing/2014/main" id="{DA58A25D-3877-0832-19D5-9DAE9E8BAF63}"/>
                </a:ext>
              </a:extLst>
            </p:cNvPr>
            <p:cNvGrpSpPr/>
            <p:nvPr/>
          </p:nvGrpSpPr>
          <p:grpSpPr>
            <a:xfrm>
              <a:off x="1750176" y="6315312"/>
              <a:ext cx="744432" cy="626787"/>
              <a:chOff x="638463" y="1915234"/>
              <a:chExt cx="744432" cy="626787"/>
            </a:xfrm>
          </p:grpSpPr>
          <p:cxnSp>
            <p:nvCxnSpPr>
              <p:cNvPr id="192" name="Connettore diritto 191">
                <a:extLst>
                  <a:ext uri="{FF2B5EF4-FFF2-40B4-BE49-F238E27FC236}">
                    <a16:creationId xmlns:a16="http://schemas.microsoft.com/office/drawing/2014/main" id="{1FC75B79-35D8-05E9-B4C9-6D042EA559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02895" y="2050674"/>
                <a:ext cx="180000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3" name="Connettore diritto 192">
                <a:extLst>
                  <a:ext uri="{FF2B5EF4-FFF2-40B4-BE49-F238E27FC236}">
                    <a16:creationId xmlns:a16="http://schemas.microsoft.com/office/drawing/2014/main" id="{5CF8A0AF-02CF-3D62-CCF7-9E2FA84FFE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02895" y="2398244"/>
                <a:ext cx="180000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4" name="CasellaDiTesto 193">
                <a:extLst>
                  <a:ext uri="{FF2B5EF4-FFF2-40B4-BE49-F238E27FC236}">
                    <a16:creationId xmlns:a16="http://schemas.microsoft.com/office/drawing/2014/main" id="{845EFA9B-916B-CE45-5995-0737758C9DCE}"/>
                  </a:ext>
                </a:extLst>
              </p:cNvPr>
              <p:cNvSpPr txBox="1"/>
              <p:nvPr/>
            </p:nvSpPr>
            <p:spPr>
              <a:xfrm>
                <a:off x="638463" y="2265022"/>
                <a:ext cx="6527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 dirty="0"/>
                  <a:t>50KDa</a:t>
                </a:r>
              </a:p>
            </p:txBody>
          </p:sp>
          <p:sp>
            <p:nvSpPr>
              <p:cNvPr id="195" name="CasellaDiTesto 194">
                <a:extLst>
                  <a:ext uri="{FF2B5EF4-FFF2-40B4-BE49-F238E27FC236}">
                    <a16:creationId xmlns:a16="http://schemas.microsoft.com/office/drawing/2014/main" id="{342DC020-8700-783C-0EA2-67497D5F0639}"/>
                  </a:ext>
                </a:extLst>
              </p:cNvPr>
              <p:cNvSpPr txBox="1"/>
              <p:nvPr/>
            </p:nvSpPr>
            <p:spPr>
              <a:xfrm>
                <a:off x="638463" y="1915234"/>
                <a:ext cx="6527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 dirty="0"/>
                  <a:t>75KDa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9735606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3078</TotalTime>
  <Words>432</Words>
  <Application>Microsoft Office PowerPoint</Application>
  <PresentationFormat>Presentazione su schermo (4:3)</PresentationFormat>
  <Paragraphs>268</Paragraphs>
  <Slides>7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Arial</vt:lpstr>
      <vt:lpstr>Calibri</vt:lpstr>
      <vt:lpstr>Symbol</vt:lpstr>
      <vt:lpstr>Times New Roman</vt:lpstr>
      <vt:lpstr>Default Design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Filippo Acconcia</dc:creator>
  <cp:lastModifiedBy>Filippo Acconcia</cp:lastModifiedBy>
  <cp:revision>8</cp:revision>
  <cp:lastPrinted>2016-12-30T08:51:21Z</cp:lastPrinted>
  <dcterms:created xsi:type="dcterms:W3CDTF">2014-12-18T14:53:45Z</dcterms:created>
  <dcterms:modified xsi:type="dcterms:W3CDTF">2025-03-21T14:59:20Z</dcterms:modified>
</cp:coreProperties>
</file>