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7" r:id="rId2"/>
    <p:sldId id="259" r:id="rId3"/>
    <p:sldId id="261" r:id="rId4"/>
    <p:sldId id="262" r:id="rId5"/>
    <p:sldId id="265" r:id="rId6"/>
  </p:sldIdLst>
  <p:sldSz cx="6858000" cy="9906000" type="A4"/>
  <p:notesSz cx="9926638" cy="67976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sdom2FZkWzCJZ/nL7u5wWWJ71O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ud de dieuleveult" initials="" lastIdx="1" clrIdx="0"/>
  <p:cmAuthor id="1" name="Amandine Santini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210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654750" y="509825"/>
            <a:ext cx="6618075" cy="2549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650" y="3228875"/>
            <a:ext cx="7941300" cy="305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992650" y="3228875"/>
            <a:ext cx="7941300" cy="3058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81463" y="509588"/>
            <a:ext cx="17637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992650" y="3228875"/>
            <a:ext cx="7941300" cy="3058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81463" y="509588"/>
            <a:ext cx="17637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2fb900f8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81463" y="509588"/>
            <a:ext cx="17637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2fb900f877_0_0:notes"/>
          <p:cNvSpPr txBox="1">
            <a:spLocks noGrp="1"/>
          </p:cNvSpPr>
          <p:nvPr>
            <p:ph type="body" idx="1"/>
          </p:nvPr>
        </p:nvSpPr>
        <p:spPr>
          <a:xfrm>
            <a:off x="992650" y="3228875"/>
            <a:ext cx="79413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1d37f99a9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81463" y="509588"/>
            <a:ext cx="17637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1d37f99a9d_0_7:notes"/>
          <p:cNvSpPr txBox="1">
            <a:spLocks noGrp="1"/>
          </p:cNvSpPr>
          <p:nvPr>
            <p:ph type="body" idx="1"/>
          </p:nvPr>
        </p:nvSpPr>
        <p:spPr>
          <a:xfrm>
            <a:off x="992650" y="3228875"/>
            <a:ext cx="79413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1d37f99a9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81463" y="509588"/>
            <a:ext cx="17637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1d37f99a9d_0_20:notes"/>
          <p:cNvSpPr txBox="1">
            <a:spLocks noGrp="1"/>
          </p:cNvSpPr>
          <p:nvPr>
            <p:ph type="body" idx="1"/>
          </p:nvPr>
        </p:nvSpPr>
        <p:spPr>
          <a:xfrm>
            <a:off x="992650" y="3228875"/>
            <a:ext cx="79413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68729"/>
            <a:ext cx="6858001" cy="4134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100" y="2217072"/>
            <a:ext cx="945001" cy="12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100" y="871728"/>
            <a:ext cx="945001" cy="12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5600" y="3550920"/>
            <a:ext cx="1260002" cy="94500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3"/>
          <p:cNvSpPr txBox="1"/>
          <p:nvPr/>
        </p:nvSpPr>
        <p:spPr>
          <a:xfrm>
            <a:off x="828045" y="502396"/>
            <a:ext cx="635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ST53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515599" y="4671536"/>
            <a:ext cx="1260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VUS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Inherited from the mother</a:t>
            </a:r>
            <a:endParaRPr/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73893" y="871728"/>
            <a:ext cx="945002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3"/>
          <p:cNvPicPr preferRelativeResize="0"/>
          <p:nvPr/>
        </p:nvPicPr>
        <p:blipFill rotWithShape="1">
          <a:blip r:embed="rId8">
            <a:alphaModFix/>
          </a:blip>
          <a:srcRect r="8889"/>
          <a:stretch/>
        </p:blipFill>
        <p:spPr>
          <a:xfrm>
            <a:off x="2208400" y="2217072"/>
            <a:ext cx="861001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08900" y="3550920"/>
            <a:ext cx="1260000" cy="94500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"/>
          <p:cNvSpPr txBox="1"/>
          <p:nvPr/>
        </p:nvSpPr>
        <p:spPr>
          <a:xfrm>
            <a:off x="2328838" y="502396"/>
            <a:ext cx="635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ST79</a:t>
            </a:r>
            <a:endParaRPr dirty="0"/>
          </a:p>
        </p:txBody>
      </p:sp>
      <p:sp>
        <p:nvSpPr>
          <p:cNvPr id="134" name="Google Shape;134;p3"/>
          <p:cNvSpPr txBox="1"/>
          <p:nvPr/>
        </p:nvSpPr>
        <p:spPr>
          <a:xfrm>
            <a:off x="2016392" y="4671536"/>
            <a:ext cx="126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pathogenic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novo</a:t>
            </a:r>
            <a:endParaRPr/>
          </a:p>
        </p:txBody>
      </p:sp>
      <p:sp>
        <p:nvSpPr>
          <p:cNvPr id="135" name="Google Shape;135;p3"/>
          <p:cNvSpPr txBox="1"/>
          <p:nvPr/>
        </p:nvSpPr>
        <p:spPr>
          <a:xfrm>
            <a:off x="42110" y="9500921"/>
            <a:ext cx="22862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Supplemental Figure 1</a:t>
            </a:r>
            <a:endParaRPr/>
          </a:p>
        </p:txBody>
      </p:sp>
      <p:pic>
        <p:nvPicPr>
          <p:cNvPr id="136" name="Google Shape;136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-5400000">
            <a:off x="3879334" y="3301665"/>
            <a:ext cx="761491" cy="12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3"/>
          <p:cNvSpPr txBox="1"/>
          <p:nvPr/>
        </p:nvSpPr>
        <p:spPr>
          <a:xfrm>
            <a:off x="3952293" y="502412"/>
            <a:ext cx="635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ST78</a:t>
            </a:r>
            <a:endParaRPr/>
          </a:p>
        </p:txBody>
      </p:sp>
      <p:sp>
        <p:nvSpPr>
          <p:cNvPr id="138" name="Google Shape;138;p3"/>
          <p:cNvSpPr txBox="1"/>
          <p:nvPr/>
        </p:nvSpPr>
        <p:spPr>
          <a:xfrm>
            <a:off x="3639859" y="4660301"/>
            <a:ext cx="126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pathogenic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novo</a:t>
            </a:r>
            <a:endParaRPr/>
          </a:p>
        </p:txBody>
      </p:sp>
      <p:pic>
        <p:nvPicPr>
          <p:cNvPr id="139" name="Google Shape;139;p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71576" y="871725"/>
            <a:ext cx="1133274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071575" y="2217075"/>
            <a:ext cx="1320155" cy="12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/>
          <p:cNvSpPr txBox="1"/>
          <p:nvPr/>
        </p:nvSpPr>
        <p:spPr>
          <a:xfrm>
            <a:off x="5130109" y="4671401"/>
            <a:ext cx="126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pathogenic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Moderate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novo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5308405" y="502412"/>
            <a:ext cx="635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ST56</a:t>
            </a:r>
            <a:endParaRPr/>
          </a:p>
        </p:txBody>
      </p:sp>
      <p:pic>
        <p:nvPicPr>
          <p:cNvPr id="143" name="Google Shape;143;p3"/>
          <p:cNvPicPr preferRelativeResize="0"/>
          <p:nvPr/>
        </p:nvPicPr>
        <p:blipFill rotWithShape="1">
          <a:blip r:embed="rId13">
            <a:alphaModFix/>
          </a:blip>
          <a:srcRect t="5320"/>
          <a:stretch/>
        </p:blipFill>
        <p:spPr>
          <a:xfrm>
            <a:off x="5071575" y="3562425"/>
            <a:ext cx="1320151" cy="10194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3"/>
          <p:cNvCxnSpPr/>
          <p:nvPr/>
        </p:nvCxnSpPr>
        <p:spPr>
          <a:xfrm>
            <a:off x="624895" y="502396"/>
            <a:ext cx="268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3"/>
          <p:cNvCxnSpPr>
            <a:stCxn id="137" idx="0"/>
            <a:endCxn id="142" idx="0"/>
          </p:cNvCxnSpPr>
          <p:nvPr/>
        </p:nvCxnSpPr>
        <p:spPr>
          <a:xfrm>
            <a:off x="4269843" y="502412"/>
            <a:ext cx="1356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" name="Google Shape;146;p3"/>
          <p:cNvSpPr txBox="1"/>
          <p:nvPr/>
        </p:nvSpPr>
        <p:spPr>
          <a:xfrm>
            <a:off x="1451213" y="40675"/>
            <a:ext cx="113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Typical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4381138" y="40700"/>
            <a:ext cx="113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Atypical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66325" y="871700"/>
            <a:ext cx="930525" cy="197896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 txBox="1"/>
          <p:nvPr/>
        </p:nvSpPr>
        <p:spPr>
          <a:xfrm>
            <a:off x="86235" y="170325"/>
            <a:ext cx="31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51" name="Google Shape;151;p3"/>
          <p:cNvSpPr txBox="1"/>
          <p:nvPr/>
        </p:nvSpPr>
        <p:spPr>
          <a:xfrm>
            <a:off x="85973" y="5828455"/>
            <a:ext cx="30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53" name="Google Shape;153;p3"/>
          <p:cNvSpPr/>
          <p:nvPr/>
        </p:nvSpPr>
        <p:spPr>
          <a:xfrm rot="5400000">
            <a:off x="5020400" y="4586334"/>
            <a:ext cx="121800" cy="16230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 txBox="1"/>
          <p:nvPr/>
        </p:nvSpPr>
        <p:spPr>
          <a:xfrm>
            <a:off x="4046475" y="5401675"/>
            <a:ext cx="228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mutation in the active site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665922" y="1050975"/>
            <a:ext cx="132000" cy="243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/>
          <p:cNvSpPr txBox="1"/>
          <p:nvPr/>
        </p:nvSpPr>
        <p:spPr>
          <a:xfrm>
            <a:off x="42094" y="9500925"/>
            <a:ext cx="5361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Supplemental Figure 2</a:t>
            </a:r>
            <a:endParaRPr/>
          </a:p>
        </p:txBody>
      </p:sp>
      <p:pic>
        <p:nvPicPr>
          <p:cNvPr id="180" name="Google Shape;18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638" y="650339"/>
            <a:ext cx="3291725" cy="24688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5"/>
          <p:cNvSpPr txBox="1"/>
          <p:nvPr/>
        </p:nvSpPr>
        <p:spPr>
          <a:xfrm>
            <a:off x="115675" y="182161"/>
            <a:ext cx="32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2" name="Google Shape;182;p5"/>
          <p:cNvSpPr txBox="1"/>
          <p:nvPr/>
        </p:nvSpPr>
        <p:spPr>
          <a:xfrm>
            <a:off x="3755833" y="132961"/>
            <a:ext cx="31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83" name="Google Shape;183;p5"/>
          <p:cNvSpPr txBox="1"/>
          <p:nvPr/>
        </p:nvSpPr>
        <p:spPr>
          <a:xfrm>
            <a:off x="42100" y="42517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pic>
        <p:nvPicPr>
          <p:cNvPr id="185" name="Google Shape;18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9950" y="6459161"/>
            <a:ext cx="2999999" cy="852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75" y="4995049"/>
            <a:ext cx="3724125" cy="387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51032B-7F3C-8C28-34A4-8B7028693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9502" y="561429"/>
            <a:ext cx="2991643" cy="299085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2fb900f877_0_0"/>
          <p:cNvSpPr txBox="1"/>
          <p:nvPr/>
        </p:nvSpPr>
        <p:spPr>
          <a:xfrm>
            <a:off x="42110" y="9500921"/>
            <a:ext cx="22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Supplemental Figure 3</a:t>
            </a:r>
            <a:endParaRPr/>
          </a:p>
        </p:txBody>
      </p:sp>
      <p:pic>
        <p:nvPicPr>
          <p:cNvPr id="207" name="Google Shape;207;g32fb900f87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8800" y="118525"/>
            <a:ext cx="2839324" cy="283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2fb900f877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249" y="3164187"/>
            <a:ext cx="3999109" cy="299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2fb900f877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250" y="-76200"/>
            <a:ext cx="2839326" cy="342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32fb900f877_0_0" title="final_combined_svm_plot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5825" y="6369850"/>
            <a:ext cx="4798940" cy="2999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32fb900f877_0_0"/>
          <p:cNvSpPr txBox="1"/>
          <p:nvPr/>
        </p:nvSpPr>
        <p:spPr>
          <a:xfrm>
            <a:off x="37300" y="111361"/>
            <a:ext cx="32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12" name="Google Shape;212;g32fb900f877_0_0"/>
          <p:cNvSpPr txBox="1"/>
          <p:nvPr/>
        </p:nvSpPr>
        <p:spPr>
          <a:xfrm>
            <a:off x="3209996" y="111361"/>
            <a:ext cx="31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13" name="Google Shape;213;g32fb900f877_0_0"/>
          <p:cNvSpPr txBox="1"/>
          <p:nvPr/>
        </p:nvSpPr>
        <p:spPr>
          <a:xfrm>
            <a:off x="42108" y="3044461"/>
            <a:ext cx="31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14" name="Google Shape;214;g32fb900f877_0_0"/>
          <p:cNvSpPr txBox="1"/>
          <p:nvPr/>
        </p:nvSpPr>
        <p:spPr>
          <a:xfrm>
            <a:off x="42108" y="6163511"/>
            <a:ext cx="31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pic>
        <p:nvPicPr>
          <p:cNvPr id="215" name="Google Shape;215;g32fb900f877_0_0"/>
          <p:cNvPicPr preferRelativeResize="0"/>
          <p:nvPr/>
        </p:nvPicPr>
        <p:blipFill rotWithShape="1">
          <a:blip r:embed="rId3">
            <a:alphaModFix/>
          </a:blip>
          <a:srcRect l="97246" t="3740" b="85026"/>
          <a:stretch/>
        </p:blipFill>
        <p:spPr>
          <a:xfrm>
            <a:off x="6438358" y="230950"/>
            <a:ext cx="261251" cy="1065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1d37f99a9d_0_7"/>
          <p:cNvSpPr txBox="1"/>
          <p:nvPr/>
        </p:nvSpPr>
        <p:spPr>
          <a:xfrm>
            <a:off x="42110" y="9500921"/>
            <a:ext cx="22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Supplemental Figure 4</a:t>
            </a:r>
            <a:endParaRPr/>
          </a:p>
        </p:txBody>
      </p:sp>
      <p:sp>
        <p:nvSpPr>
          <p:cNvPr id="224" name="Google Shape;224;g31d37f99a9d_0_7"/>
          <p:cNvSpPr txBox="1"/>
          <p:nvPr/>
        </p:nvSpPr>
        <p:spPr>
          <a:xfrm>
            <a:off x="0" y="111361"/>
            <a:ext cx="32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pic>
        <p:nvPicPr>
          <p:cNvPr id="226" name="Google Shape;226;g31d37f99a9d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00" y="2782088"/>
            <a:ext cx="3296998" cy="247274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31d37f99a9d_0_7"/>
          <p:cNvSpPr txBox="1"/>
          <p:nvPr/>
        </p:nvSpPr>
        <p:spPr>
          <a:xfrm>
            <a:off x="159658" y="2547486"/>
            <a:ext cx="31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28" name="Google Shape;228;g31d37f99a9d_0_7"/>
          <p:cNvSpPr txBox="1"/>
          <p:nvPr/>
        </p:nvSpPr>
        <p:spPr>
          <a:xfrm>
            <a:off x="3630033" y="2412811"/>
            <a:ext cx="31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29" name="Google Shape;229;g31d37f99a9d_0_7"/>
          <p:cNvSpPr txBox="1"/>
          <p:nvPr/>
        </p:nvSpPr>
        <p:spPr>
          <a:xfrm>
            <a:off x="3836824" y="2397350"/>
            <a:ext cx="312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Aref-Eshghi et al. 2020</a:t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1d37f99a9d_0_7"/>
          <p:cNvSpPr txBox="1"/>
          <p:nvPr/>
        </p:nvSpPr>
        <p:spPr>
          <a:xfrm>
            <a:off x="3630033" y="5363686"/>
            <a:ext cx="31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31" name="Google Shape;231;g31d37f99a9d_0_7"/>
          <p:cNvSpPr txBox="1"/>
          <p:nvPr/>
        </p:nvSpPr>
        <p:spPr>
          <a:xfrm>
            <a:off x="3836824" y="5351850"/>
            <a:ext cx="2356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Butcher et al. 2017</a:t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1d37f99a9d_0_7"/>
          <p:cNvSpPr txBox="1"/>
          <p:nvPr/>
        </p:nvSpPr>
        <p:spPr>
          <a:xfrm>
            <a:off x="3780233" y="111361"/>
            <a:ext cx="31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33" name="Google Shape;233;g31d37f99a9d_0_7"/>
          <p:cNvSpPr txBox="1"/>
          <p:nvPr/>
        </p:nvSpPr>
        <p:spPr>
          <a:xfrm>
            <a:off x="378650" y="2532025"/>
            <a:ext cx="146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probes</a:t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g31d37f99a9d_0_7" title="pca_CHD7_1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2400" y="5615903"/>
            <a:ext cx="2957148" cy="2217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31d37f99a9d_0_7" title="pca_CHD7_2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9350" y="2800375"/>
            <a:ext cx="3040200" cy="2280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31d37f99a9d_0_7"/>
          <p:cNvSpPr/>
          <p:nvPr/>
        </p:nvSpPr>
        <p:spPr>
          <a:xfrm>
            <a:off x="4417075" y="621413"/>
            <a:ext cx="1020300" cy="9495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144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31d37f99a9d_0_7"/>
          <p:cNvSpPr/>
          <p:nvPr/>
        </p:nvSpPr>
        <p:spPr>
          <a:xfrm>
            <a:off x="4996024" y="621413"/>
            <a:ext cx="1020300" cy="9495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      120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1d37f99a9d_0_7"/>
          <p:cNvSpPr txBox="1"/>
          <p:nvPr/>
        </p:nvSpPr>
        <p:spPr>
          <a:xfrm>
            <a:off x="8827675" y="5910700"/>
            <a:ext cx="50991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31d37f99a9d_0_7"/>
          <p:cNvSpPr txBox="1"/>
          <p:nvPr/>
        </p:nvSpPr>
        <p:spPr>
          <a:xfrm>
            <a:off x="3673150" y="789113"/>
            <a:ext cx="82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Aref-Eshghi et al. 2020</a:t>
            </a:r>
            <a:endParaRPr sz="9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1d37f99a9d_0_7"/>
          <p:cNvSpPr txBox="1"/>
          <p:nvPr/>
        </p:nvSpPr>
        <p:spPr>
          <a:xfrm>
            <a:off x="5962450" y="796025"/>
            <a:ext cx="82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Butcher et al. 2017</a:t>
            </a:r>
            <a:endParaRPr sz="9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1d37f99a9d_0_7"/>
          <p:cNvSpPr txBox="1"/>
          <p:nvPr/>
        </p:nvSpPr>
        <p:spPr>
          <a:xfrm>
            <a:off x="5022212" y="909457"/>
            <a:ext cx="38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BBABE2D-201C-424C-9FC2-ADDC2B8723AF}"/>
              </a:ext>
            </a:extLst>
          </p:cNvPr>
          <p:cNvSpPr txBox="1"/>
          <p:nvPr/>
        </p:nvSpPr>
        <p:spPr>
          <a:xfrm>
            <a:off x="4296914" y="184363"/>
            <a:ext cx="2028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CHARGE episignature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54637C-1C95-C7CB-88D0-B20714E71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01" y="73697"/>
            <a:ext cx="3123746" cy="234315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1d37f99a9d_0_20"/>
          <p:cNvSpPr txBox="1"/>
          <p:nvPr/>
        </p:nvSpPr>
        <p:spPr>
          <a:xfrm>
            <a:off x="42110" y="9500921"/>
            <a:ext cx="626979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Supplemental Figure 5 Go annotation of the CHD3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ChIP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-seq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287" name="Google Shape;287;g31d37f99a9d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950" y="778675"/>
            <a:ext cx="5982025" cy="598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92</Words>
  <Application>Microsoft Office PowerPoint</Application>
  <PresentationFormat>A4 Paper (210x297 mm)</PresentationFormat>
  <Paragraphs>47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Maud De Dieuleveult</dc:creator>
  <cp:lastModifiedBy>Rizwan Khan</cp:lastModifiedBy>
  <cp:revision>8</cp:revision>
  <dcterms:created xsi:type="dcterms:W3CDTF">2023-11-17T13:05:11Z</dcterms:created>
  <dcterms:modified xsi:type="dcterms:W3CDTF">2025-05-26T05:28:27Z</dcterms:modified>
</cp:coreProperties>
</file>