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tiff"/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p-RIPK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9850" y="532130"/>
            <a:ext cx="2775585" cy="2263140"/>
          </a:xfrm>
          <a:prstGeom prst="rect">
            <a:avLst/>
          </a:prstGeom>
        </p:spPr>
      </p:pic>
      <p:pic>
        <p:nvPicPr>
          <p:cNvPr id="5" name="图片 4" descr="RIPK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315" y="532130"/>
            <a:ext cx="2760345" cy="22504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02105" y="2987675"/>
            <a:ext cx="20148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Arial" panose="020B0604020202020204" pitchFamily="34" charset="0"/>
                <a:cs typeface="Arial" panose="020B0604020202020204" pitchFamily="34" charset="0"/>
              </a:rPr>
              <a:t>Fig.5A: p-RIPK1</a:t>
            </a:r>
            <a:endParaRPr lang="en-US" altLang="zh-CN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76060" y="2949575"/>
            <a:ext cx="20148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Arial" panose="020B0604020202020204" pitchFamily="34" charset="0"/>
                <a:cs typeface="Arial" panose="020B0604020202020204" pitchFamily="34" charset="0"/>
              </a:rPr>
              <a:t>Fig.5A:  RIPK1</a:t>
            </a:r>
            <a:endParaRPr lang="en-US" altLang="zh-CN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 descr="p-RIPK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575" y="3499485"/>
            <a:ext cx="2700020" cy="220154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768475" y="5844540"/>
            <a:ext cx="20148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Arial" panose="020B0604020202020204" pitchFamily="34" charset="0"/>
                <a:cs typeface="Arial" panose="020B0604020202020204" pitchFamily="34" charset="0"/>
              </a:rPr>
              <a:t>Fig.5A: p-RIPK3</a:t>
            </a:r>
            <a:endParaRPr lang="en-US" altLang="zh-CN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 descr="RIPK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315" y="3594100"/>
            <a:ext cx="2760345" cy="22504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576060" y="5904230"/>
            <a:ext cx="20148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Arial" panose="020B0604020202020204" pitchFamily="34" charset="0"/>
                <a:cs typeface="Arial" panose="020B0604020202020204" pitchFamily="34" charset="0"/>
              </a:rPr>
              <a:t>Fig.5A:  RIPK3</a:t>
            </a:r>
            <a:endParaRPr lang="en-US" altLang="zh-CN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p-MLK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8755" y="526415"/>
            <a:ext cx="2753360" cy="22447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768475" y="2914015"/>
            <a:ext cx="20148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Arial" panose="020B0604020202020204" pitchFamily="34" charset="0"/>
                <a:cs typeface="Arial" panose="020B0604020202020204" pitchFamily="34" charset="0"/>
              </a:rPr>
              <a:t>Fig.5A: p-MLKL</a:t>
            </a:r>
            <a:endParaRPr lang="en-US" altLang="zh-CN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 descr="MLK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0" y="526415"/>
            <a:ext cx="2769870" cy="22580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568440" y="2955290"/>
            <a:ext cx="20148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Arial" panose="020B0604020202020204" pitchFamily="34" charset="0"/>
                <a:cs typeface="Arial" panose="020B0604020202020204" pitchFamily="34" charset="0"/>
              </a:rPr>
              <a:t>Fig.5A:  MLKL</a:t>
            </a:r>
            <a:endParaRPr lang="en-US" altLang="zh-CN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GAPD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330" y="3494405"/>
            <a:ext cx="2940050" cy="23971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76395" y="6014085"/>
            <a:ext cx="20148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Arial" panose="020B0604020202020204" pitchFamily="34" charset="0"/>
                <a:cs typeface="Arial" panose="020B0604020202020204" pitchFamily="34" charset="0"/>
              </a:rPr>
              <a:t>Fig.5A: GAPDH</a:t>
            </a:r>
            <a:endParaRPr lang="en-US" altLang="zh-CN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WPS 演示</Application>
  <PresentationFormat>宽屏</PresentationFormat>
  <Paragraphs>14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程可</dc:creator>
  <cp:lastModifiedBy>雪上加冰</cp:lastModifiedBy>
  <cp:revision>4</cp:revision>
  <dcterms:created xsi:type="dcterms:W3CDTF">2023-08-09T12:44:00Z</dcterms:created>
  <dcterms:modified xsi:type="dcterms:W3CDTF">2025-05-14T01:10:17Z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2052-12.1.0.20784</vt:lpwstr>
  </property>
</Properties>
</file>