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8"/>
    <p:restoredTop sz="94719"/>
  </p:normalViewPr>
  <p:slideViewPr>
    <p:cSldViewPr snapToGrid="0">
      <p:cViewPr>
        <p:scale>
          <a:sx n="114" d="100"/>
          <a:sy n="114" d="100"/>
        </p:scale>
        <p:origin x="7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55460-8685-4148-8F2B-1E5B65276B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D5D3-9BA9-5B4D-ABE8-6F88681B7DA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0891" y="710077"/>
            <a:ext cx="2743306" cy="2610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70" y="725114"/>
            <a:ext cx="2948031" cy="26102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470" y="3849566"/>
            <a:ext cx="2869187" cy="26102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91" y="3849566"/>
            <a:ext cx="2743306" cy="246564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2365" y="2560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1822258" y="2469210"/>
            <a:ext cx="1139687" cy="27439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5446219" y="1834688"/>
            <a:ext cx="1139687" cy="280228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59275" y="269912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FDX1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3251" y="211491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ubulin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框架 17"/>
          <p:cNvSpPr/>
          <p:nvPr/>
        </p:nvSpPr>
        <p:spPr>
          <a:xfrm>
            <a:off x="2145423" y="5259707"/>
            <a:ext cx="1139687" cy="27439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92101" y="55340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LIAS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框架 19"/>
          <p:cNvSpPr/>
          <p:nvPr/>
        </p:nvSpPr>
        <p:spPr>
          <a:xfrm>
            <a:off x="5446218" y="5638239"/>
            <a:ext cx="1139687" cy="280228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99733" y="5887874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ubulin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线连接符 23"/>
          <p:cNvCxnSpPr/>
          <p:nvPr/>
        </p:nvCxnSpPr>
        <p:spPr>
          <a:xfrm flipH="1">
            <a:off x="963330" y="2559395"/>
            <a:ext cx="6311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23052" y="239134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线连接符 25"/>
          <p:cNvCxnSpPr/>
          <p:nvPr/>
        </p:nvCxnSpPr>
        <p:spPr>
          <a:xfrm flipH="1">
            <a:off x="987016" y="2804929"/>
            <a:ext cx="6311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23052" y="265104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线连接符 27"/>
          <p:cNvCxnSpPr/>
          <p:nvPr/>
        </p:nvCxnSpPr>
        <p:spPr>
          <a:xfrm flipH="1">
            <a:off x="4506044" y="1953747"/>
            <a:ext cx="6311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879793" y="1799858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线连接符 29"/>
          <p:cNvCxnSpPr/>
          <p:nvPr/>
        </p:nvCxnSpPr>
        <p:spPr>
          <a:xfrm flipH="1">
            <a:off x="4506044" y="2122255"/>
            <a:ext cx="6311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863990" y="1978317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17" y="2090491"/>
            <a:ext cx="4474762" cy="2489717"/>
          </a:xfrm>
          <a:prstGeom prst="rect">
            <a:avLst/>
          </a:prstGeom>
        </p:spPr>
      </p:pic>
      <p:cxnSp>
        <p:nvCxnSpPr>
          <p:cNvPr id="2" name="直线连接符 1"/>
          <p:cNvCxnSpPr/>
          <p:nvPr/>
        </p:nvCxnSpPr>
        <p:spPr>
          <a:xfrm flipH="1">
            <a:off x="987016" y="5455364"/>
            <a:ext cx="8352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/>
          <p:cNvCxnSpPr/>
          <p:nvPr/>
        </p:nvCxnSpPr>
        <p:spPr>
          <a:xfrm flipH="1">
            <a:off x="987016" y="5670517"/>
            <a:ext cx="8352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61541" y="530147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0113" y="548435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线连接符 15"/>
          <p:cNvCxnSpPr/>
          <p:nvPr/>
        </p:nvCxnSpPr>
        <p:spPr>
          <a:xfrm flipH="1">
            <a:off x="4461736" y="5673078"/>
            <a:ext cx="8352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 flipH="1">
            <a:off x="4461736" y="5888231"/>
            <a:ext cx="8352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836261" y="5519189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44833" y="5702064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6451" y="968670"/>
            <a:ext cx="2935800" cy="2516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2365" y="2560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16" y="911249"/>
            <a:ext cx="2797631" cy="25738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52" y="4085119"/>
            <a:ext cx="2935800" cy="22656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23" y="4193607"/>
            <a:ext cx="2827795" cy="18616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550" y="2307145"/>
            <a:ext cx="4416450" cy="2355850"/>
          </a:xfrm>
          <a:prstGeom prst="rect">
            <a:avLst/>
          </a:prstGeom>
        </p:spPr>
      </p:pic>
      <p:cxnSp>
        <p:nvCxnSpPr>
          <p:cNvPr id="17" name="直线连接符 16"/>
          <p:cNvCxnSpPr/>
          <p:nvPr/>
        </p:nvCxnSpPr>
        <p:spPr>
          <a:xfrm flipH="1">
            <a:off x="4471320" y="1814850"/>
            <a:ext cx="6311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845069" y="1660961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线连接符 18"/>
          <p:cNvCxnSpPr/>
          <p:nvPr/>
        </p:nvCxnSpPr>
        <p:spPr>
          <a:xfrm flipH="1">
            <a:off x="877416" y="2864195"/>
            <a:ext cx="7278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18782" y="2681549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线连接符 20"/>
          <p:cNvCxnSpPr/>
          <p:nvPr/>
        </p:nvCxnSpPr>
        <p:spPr>
          <a:xfrm flipH="1">
            <a:off x="877416" y="3109729"/>
            <a:ext cx="7515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18782" y="2941244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线连接符 22"/>
          <p:cNvCxnSpPr/>
          <p:nvPr/>
        </p:nvCxnSpPr>
        <p:spPr>
          <a:xfrm flipH="1">
            <a:off x="4471320" y="2026292"/>
            <a:ext cx="6311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845069" y="187240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框架 24"/>
          <p:cNvSpPr/>
          <p:nvPr/>
        </p:nvSpPr>
        <p:spPr>
          <a:xfrm>
            <a:off x="1863292" y="2725927"/>
            <a:ext cx="1220730" cy="307767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72558" y="296692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FDX1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框架 26"/>
          <p:cNvSpPr/>
          <p:nvPr/>
        </p:nvSpPr>
        <p:spPr>
          <a:xfrm>
            <a:off x="5102498" y="4408315"/>
            <a:ext cx="1441257" cy="307777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94610" y="472986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ubulin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线连接符 28"/>
          <p:cNvCxnSpPr/>
          <p:nvPr/>
        </p:nvCxnSpPr>
        <p:spPr>
          <a:xfrm flipH="1">
            <a:off x="4471320" y="4575979"/>
            <a:ext cx="4897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845069" y="442209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线连接符 30"/>
          <p:cNvCxnSpPr/>
          <p:nvPr/>
        </p:nvCxnSpPr>
        <p:spPr>
          <a:xfrm flipH="1">
            <a:off x="4471320" y="4787421"/>
            <a:ext cx="4897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845069" y="4633532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框架 34"/>
          <p:cNvSpPr/>
          <p:nvPr/>
        </p:nvSpPr>
        <p:spPr>
          <a:xfrm>
            <a:off x="1863292" y="5199334"/>
            <a:ext cx="1220730" cy="369331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72558" y="55018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LIAS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直线连接符 36"/>
          <p:cNvCxnSpPr/>
          <p:nvPr/>
        </p:nvCxnSpPr>
        <p:spPr>
          <a:xfrm flipH="1">
            <a:off x="883462" y="5304399"/>
            <a:ext cx="6431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57211" y="515051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线连接符 38"/>
          <p:cNvCxnSpPr/>
          <p:nvPr/>
        </p:nvCxnSpPr>
        <p:spPr>
          <a:xfrm flipH="1">
            <a:off x="883462" y="5515841"/>
            <a:ext cx="6431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257211" y="5361952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框架 24"/>
          <p:cNvSpPr/>
          <p:nvPr/>
        </p:nvSpPr>
        <p:spPr>
          <a:xfrm>
            <a:off x="5415915" y="1660525"/>
            <a:ext cx="1369695" cy="30797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2365" y="2560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6568" y="745671"/>
            <a:ext cx="2489201" cy="28003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43" y="745671"/>
            <a:ext cx="2425700" cy="2476500"/>
          </a:xfrm>
          <a:prstGeom prst="rect">
            <a:avLst/>
          </a:prstGeom>
        </p:spPr>
      </p:pic>
      <p:sp>
        <p:nvSpPr>
          <p:cNvPr id="12" name="框架 11"/>
          <p:cNvSpPr/>
          <p:nvPr/>
        </p:nvSpPr>
        <p:spPr>
          <a:xfrm>
            <a:off x="1798894" y="2207163"/>
            <a:ext cx="1664742" cy="36933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60560" y="251210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FDX1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线连接符 13"/>
          <p:cNvCxnSpPr/>
          <p:nvPr/>
        </p:nvCxnSpPr>
        <p:spPr>
          <a:xfrm flipH="1">
            <a:off x="816338" y="2374650"/>
            <a:ext cx="6431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90087" y="2220761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线连接符 15"/>
          <p:cNvCxnSpPr/>
          <p:nvPr/>
        </p:nvCxnSpPr>
        <p:spPr>
          <a:xfrm flipH="1">
            <a:off x="816338" y="2586092"/>
            <a:ext cx="6431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90087" y="243220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框架 17"/>
          <p:cNvSpPr/>
          <p:nvPr/>
        </p:nvSpPr>
        <p:spPr>
          <a:xfrm>
            <a:off x="5100894" y="1748330"/>
            <a:ext cx="1543746" cy="36933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76159" y="205398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-tubulin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线连接符 21"/>
          <p:cNvCxnSpPr/>
          <p:nvPr/>
        </p:nvCxnSpPr>
        <p:spPr>
          <a:xfrm flipH="1">
            <a:off x="4362994" y="1842539"/>
            <a:ext cx="469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762487" y="168794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线连接符 23"/>
          <p:cNvCxnSpPr/>
          <p:nvPr/>
        </p:nvCxnSpPr>
        <p:spPr>
          <a:xfrm flipH="1">
            <a:off x="4362994" y="2053981"/>
            <a:ext cx="469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762487" y="189938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76585" y="4303381"/>
            <a:ext cx="656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92589" y="4706594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92589" y="501455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76457" y="455270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885" t="-97" r="43037"/>
          <a:stretch>
            <a:fillRect/>
          </a:stretch>
        </p:blipFill>
        <p:spPr>
          <a:xfrm>
            <a:off x="4940935" y="3732530"/>
            <a:ext cx="2186305" cy="3018155"/>
          </a:xfrm>
          <a:prstGeom prst="rect">
            <a:avLst/>
          </a:prstGeom>
        </p:spPr>
      </p:pic>
      <p:sp>
        <p:nvSpPr>
          <p:cNvPr id="28" name="框架 27"/>
          <p:cNvSpPr/>
          <p:nvPr/>
        </p:nvSpPr>
        <p:spPr>
          <a:xfrm>
            <a:off x="5375910" y="4491355"/>
            <a:ext cx="1421130" cy="36957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0" name="直线连接符 29"/>
          <p:cNvCxnSpPr/>
          <p:nvPr/>
        </p:nvCxnSpPr>
        <p:spPr>
          <a:xfrm flipH="1">
            <a:off x="4654247" y="4695080"/>
            <a:ext cx="4466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 flipH="1">
            <a:off x="4691914" y="4491355"/>
            <a:ext cx="4466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16444" r="31053" b="11244"/>
          <a:stretch>
            <a:fillRect/>
          </a:stretch>
        </p:blipFill>
        <p:spPr>
          <a:xfrm>
            <a:off x="1542415" y="3665855"/>
            <a:ext cx="2448560" cy="3084830"/>
          </a:xfrm>
          <a:prstGeom prst="rect">
            <a:avLst/>
          </a:prstGeom>
        </p:spPr>
      </p:pic>
      <p:sp>
        <p:nvSpPr>
          <p:cNvPr id="33" name="框架 32"/>
          <p:cNvSpPr/>
          <p:nvPr/>
        </p:nvSpPr>
        <p:spPr>
          <a:xfrm>
            <a:off x="2250563" y="4961340"/>
            <a:ext cx="1376891" cy="36933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90125" y="54501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LIAS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线连接符 35"/>
          <p:cNvCxnSpPr/>
          <p:nvPr/>
        </p:nvCxnSpPr>
        <p:spPr>
          <a:xfrm flipH="1">
            <a:off x="1137898" y="4860483"/>
            <a:ext cx="6431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 flipH="1">
            <a:off x="1155773" y="5113020"/>
            <a:ext cx="6431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21566" y="1864526"/>
            <a:ext cx="4327365" cy="2861644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730498" y="4829705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-tubulin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5112" y="3749696"/>
            <a:ext cx="2370495" cy="3006117"/>
          </a:xfrm>
          <a:prstGeom prst="rect">
            <a:avLst/>
          </a:prstGeom>
        </p:spPr>
      </p:pic>
      <p:pic>
        <p:nvPicPr>
          <p:cNvPr id="2" name="图片 1" descr="HO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624205"/>
            <a:ext cx="2422525" cy="2940685"/>
          </a:xfrm>
          <a:prstGeom prst="rect">
            <a:avLst/>
          </a:prstGeom>
        </p:spPr>
      </p:pic>
      <p:pic>
        <p:nvPicPr>
          <p:cNvPr id="4" name="图片 3" descr="E:/文章投稿铜死亡/统计图修改后/第二部分/第一阶段/原始数据/第二部分WB/HO-1/1/内参/marker+de'l'l 2023-07-15_09h46m01s_Exposure_24.0sec.tifmarker+de'l'l 2023-07-15_09h46m01s_Exposure_24.0sec"/>
          <p:cNvPicPr>
            <a:picLocks noChangeAspect="1"/>
          </p:cNvPicPr>
          <p:nvPr/>
        </p:nvPicPr>
        <p:blipFill>
          <a:blip r:embed="rId3"/>
          <a:srcRect l="22685" t="7949" r="27535" b="15328"/>
          <a:stretch>
            <a:fillRect/>
          </a:stretch>
        </p:blipFill>
        <p:spPr>
          <a:xfrm>
            <a:off x="4756150" y="866775"/>
            <a:ext cx="2007235" cy="23044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2365" y="256061"/>
            <a:ext cx="11798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2120265" y="2162175"/>
            <a:ext cx="1443990" cy="32194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5240373" y="1646717"/>
            <a:ext cx="1294765" cy="32004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07560" y="2575297"/>
            <a:ext cx="703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HO-1</a:t>
            </a:r>
            <a:endParaRPr kumimoji="1"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08776" y="202157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ubulin</a:t>
            </a:r>
            <a:endParaRPr kumimoji="1" lang="en-US" altLang="zh-CN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线连接符 23"/>
          <p:cNvCxnSpPr/>
          <p:nvPr/>
        </p:nvCxnSpPr>
        <p:spPr>
          <a:xfrm flipH="1">
            <a:off x="1123973" y="2346670"/>
            <a:ext cx="667385" cy="44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22429" y="2222435"/>
            <a:ext cx="656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线连接符 25"/>
          <p:cNvCxnSpPr/>
          <p:nvPr/>
        </p:nvCxnSpPr>
        <p:spPr>
          <a:xfrm flipH="1" flipV="1">
            <a:off x="1079079" y="2146434"/>
            <a:ext cx="671195" cy="6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22429" y="1955080"/>
            <a:ext cx="656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线连接符 27"/>
          <p:cNvCxnSpPr/>
          <p:nvPr/>
        </p:nvCxnSpPr>
        <p:spPr>
          <a:xfrm flipH="1" flipV="1">
            <a:off x="4519367" y="1933427"/>
            <a:ext cx="492760" cy="50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922497" y="1821448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线连接符 29"/>
          <p:cNvCxnSpPr/>
          <p:nvPr/>
        </p:nvCxnSpPr>
        <p:spPr>
          <a:xfrm flipH="1">
            <a:off x="4518097" y="1705695"/>
            <a:ext cx="4940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929994" y="1552232"/>
            <a:ext cx="656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45025" y="491420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51311" y="4546785"/>
            <a:ext cx="656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5243" y="4214128"/>
            <a:ext cx="7454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3978" y="4652913"/>
            <a:ext cx="656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42583" y="5068089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ubulin</a:t>
            </a:r>
            <a:endParaRPr kumimoji="1" lang="en-US" altLang="zh-CN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框架 19"/>
          <p:cNvSpPr/>
          <p:nvPr/>
        </p:nvSpPr>
        <p:spPr>
          <a:xfrm>
            <a:off x="5376544" y="4721225"/>
            <a:ext cx="1595755" cy="30868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3" name="直线连接符 29"/>
          <p:cNvCxnSpPr/>
          <p:nvPr/>
        </p:nvCxnSpPr>
        <p:spPr>
          <a:xfrm flipH="1">
            <a:off x="4475516" y="4690613"/>
            <a:ext cx="514985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7"/>
          <p:cNvCxnSpPr/>
          <p:nvPr/>
        </p:nvCxnSpPr>
        <p:spPr>
          <a:xfrm flipH="1">
            <a:off x="4586461" y="4939737"/>
            <a:ext cx="481965" cy="90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20388" t="7835" r="33073" b="2362"/>
          <a:stretch>
            <a:fillRect/>
          </a:stretch>
        </p:blipFill>
        <p:spPr>
          <a:xfrm>
            <a:off x="1750060" y="3833495"/>
            <a:ext cx="2166620" cy="3115310"/>
          </a:xfrm>
          <a:prstGeom prst="rect">
            <a:avLst/>
          </a:prstGeom>
        </p:spPr>
      </p:pic>
      <p:sp>
        <p:nvSpPr>
          <p:cNvPr id="18" name="框架 17"/>
          <p:cNvSpPr/>
          <p:nvPr/>
        </p:nvSpPr>
        <p:spPr>
          <a:xfrm>
            <a:off x="2178685" y="4280535"/>
            <a:ext cx="1463675" cy="30797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60376" y="4755587"/>
            <a:ext cx="61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Nrf2</a:t>
            </a:r>
            <a:endParaRPr kumimoji="1"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线连接符 27"/>
          <p:cNvCxnSpPr/>
          <p:nvPr/>
        </p:nvCxnSpPr>
        <p:spPr>
          <a:xfrm flipH="1">
            <a:off x="1224987" y="4368017"/>
            <a:ext cx="566420" cy="19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27"/>
          <p:cNvCxnSpPr/>
          <p:nvPr/>
        </p:nvCxnSpPr>
        <p:spPr>
          <a:xfrm flipH="1">
            <a:off x="1322777" y="4588362"/>
            <a:ext cx="550545" cy="2025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05104" y="2058067"/>
            <a:ext cx="3506399" cy="2626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12365" y="256061"/>
            <a:ext cx="11798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线连接符 27"/>
          <p:cNvCxnSpPr>
            <a:endCxn id="29" idx="3"/>
          </p:cNvCxnSpPr>
          <p:nvPr/>
        </p:nvCxnSpPr>
        <p:spPr>
          <a:xfrm flipH="1" flipV="1">
            <a:off x="4485077" y="4965552"/>
            <a:ext cx="492760" cy="50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46380" y="3592830"/>
            <a:ext cx="7011035" cy="2688590"/>
            <a:chOff x="440" y="897"/>
            <a:chExt cx="11041" cy="4234"/>
          </a:xfrm>
        </p:grpSpPr>
        <p:pic>
          <p:nvPicPr>
            <p:cNvPr id="5" name="图片 4" descr="HO-1内参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263" y="982"/>
              <a:ext cx="4219" cy="4064"/>
            </a:xfrm>
            <a:prstGeom prst="rect">
              <a:avLst/>
            </a:prstGeom>
          </p:spPr>
        </p:pic>
        <p:pic>
          <p:nvPicPr>
            <p:cNvPr id="3" name="图片 2" descr="HO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7" y="897"/>
              <a:ext cx="4084" cy="4234"/>
            </a:xfrm>
            <a:prstGeom prst="rect">
              <a:avLst/>
            </a:prstGeom>
          </p:spPr>
        </p:pic>
        <p:sp>
          <p:nvSpPr>
            <p:cNvPr id="13" name="框架 12"/>
            <p:cNvSpPr/>
            <p:nvPr/>
          </p:nvSpPr>
          <p:spPr>
            <a:xfrm>
              <a:off x="2905" y="3321"/>
              <a:ext cx="2592" cy="507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框架 13"/>
            <p:cNvSpPr/>
            <p:nvPr/>
          </p:nvSpPr>
          <p:spPr>
            <a:xfrm>
              <a:off x="8215" y="2816"/>
              <a:ext cx="2462" cy="504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72" y="3989"/>
              <a:ext cx="11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HO-1</a:t>
              </a:r>
              <a:endPara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571" y="3401"/>
              <a:ext cx="1626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l-GR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1" lang="el-GR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zh-CN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ubulin</a:t>
              </a:r>
              <a:endPara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线连接符 23"/>
            <p:cNvCxnSpPr/>
            <p:nvPr/>
          </p:nvCxnSpPr>
          <p:spPr>
            <a:xfrm flipH="1">
              <a:off x="1545" y="3696"/>
              <a:ext cx="1051" cy="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440" y="3500"/>
              <a:ext cx="103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35kDa</a:t>
              </a:r>
              <a:endParaRPr kumimoji="1"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线连接符 25"/>
            <p:cNvCxnSpPr>
              <a:endCxn id="27" idx="3"/>
            </p:cNvCxnSpPr>
            <p:nvPr/>
          </p:nvCxnSpPr>
          <p:spPr>
            <a:xfrm flipH="1" flipV="1">
              <a:off x="1474" y="3320"/>
              <a:ext cx="1057" cy="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440" y="3079"/>
              <a:ext cx="103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40kDa</a:t>
              </a:r>
              <a:endParaRPr kumimoji="1"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69" y="2816"/>
              <a:ext cx="1046" cy="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53kDa</a:t>
              </a:r>
              <a:endParaRPr kumimoji="1"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线连接符 29"/>
            <p:cNvCxnSpPr/>
            <p:nvPr/>
          </p:nvCxnSpPr>
          <p:spPr>
            <a:xfrm flipH="1">
              <a:off x="7113" y="2598"/>
              <a:ext cx="7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075" y="2333"/>
              <a:ext cx="103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70kDa</a:t>
              </a:r>
              <a:endParaRPr kumimoji="1"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26638" y="557530"/>
            <a:ext cx="6964102" cy="2789555"/>
            <a:chOff x="334" y="5561"/>
            <a:chExt cx="10967" cy="4393"/>
          </a:xfrm>
        </p:grpSpPr>
        <p:pic>
          <p:nvPicPr>
            <p:cNvPr id="7" name="图片 6" descr="Nrf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0" y="5690"/>
              <a:ext cx="4181" cy="4264"/>
            </a:xfrm>
            <a:prstGeom prst="rect">
              <a:avLst/>
            </a:prstGeom>
          </p:spPr>
        </p:pic>
        <p:sp>
          <p:nvSpPr>
            <p:cNvPr id="18" name="框架 17"/>
            <p:cNvSpPr/>
            <p:nvPr/>
          </p:nvSpPr>
          <p:spPr>
            <a:xfrm>
              <a:off x="2762" y="6665"/>
              <a:ext cx="2362" cy="485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9" y="7308"/>
              <a:ext cx="9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Nrf2</a:t>
              </a:r>
              <a:endPara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19" y="7425"/>
              <a:ext cx="1046" cy="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53kDa</a:t>
              </a:r>
              <a:endParaRPr kumimoji="1"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线连接符 27"/>
            <p:cNvCxnSpPr/>
            <p:nvPr/>
          </p:nvCxnSpPr>
          <p:spPr>
            <a:xfrm flipH="1">
              <a:off x="1545" y="6729"/>
              <a:ext cx="892" cy="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334" y="6459"/>
              <a:ext cx="117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100kDa</a:t>
              </a:r>
              <a:endParaRPr kumimoji="1"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线连接符 27"/>
            <p:cNvCxnSpPr/>
            <p:nvPr/>
          </p:nvCxnSpPr>
          <p:spPr>
            <a:xfrm flipH="1">
              <a:off x="1474" y="7235"/>
              <a:ext cx="826" cy="1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404" y="7150"/>
              <a:ext cx="103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70kDa</a:t>
              </a:r>
              <a:endParaRPr kumimoji="1"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rcRect l="13458" t="9868" r="33571" b="15291"/>
            <a:stretch>
              <a:fillRect/>
            </a:stretch>
          </p:blipFill>
          <p:spPr>
            <a:xfrm>
              <a:off x="7433" y="5561"/>
              <a:ext cx="3868" cy="4073"/>
            </a:xfrm>
            <a:prstGeom prst="rect">
              <a:avLst/>
            </a:prstGeom>
          </p:spPr>
        </p:pic>
        <p:sp>
          <p:nvSpPr>
            <p:cNvPr id="20" name="框架 19"/>
            <p:cNvSpPr/>
            <p:nvPr/>
          </p:nvSpPr>
          <p:spPr>
            <a:xfrm>
              <a:off x="8148" y="7367"/>
              <a:ext cx="2904" cy="492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571" y="7981"/>
              <a:ext cx="1626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l-GR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1" lang="el-GR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zh-CN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ubulin</a:t>
              </a:r>
              <a:endPara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099" y="6942"/>
              <a:ext cx="103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70kDa</a:t>
              </a:r>
              <a:endParaRPr kumimoji="1"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线连接符 29"/>
            <p:cNvCxnSpPr/>
            <p:nvPr/>
          </p:nvCxnSpPr>
          <p:spPr>
            <a:xfrm flipH="1">
              <a:off x="7152" y="7137"/>
              <a:ext cx="63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7"/>
            <p:cNvCxnSpPr/>
            <p:nvPr/>
          </p:nvCxnSpPr>
          <p:spPr>
            <a:xfrm flipH="1" flipV="1">
              <a:off x="7204" y="7633"/>
              <a:ext cx="595" cy="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Snipaste_2025-02-26_09-50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435" y="1891665"/>
            <a:ext cx="4904105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LIAS-内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5660" y="3674745"/>
            <a:ext cx="2876550" cy="2513965"/>
          </a:xfrm>
          <a:prstGeom prst="rect">
            <a:avLst/>
          </a:prstGeom>
        </p:spPr>
      </p:pic>
      <p:pic>
        <p:nvPicPr>
          <p:cNvPr id="8" name="图片 7" descr="LI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3305175"/>
            <a:ext cx="2448560" cy="2773680"/>
          </a:xfrm>
          <a:prstGeom prst="rect">
            <a:avLst/>
          </a:prstGeom>
        </p:spPr>
      </p:pic>
      <p:pic>
        <p:nvPicPr>
          <p:cNvPr id="6" name="图片 5" descr="FDX1-内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60" y="645795"/>
            <a:ext cx="2541270" cy="2693035"/>
          </a:xfrm>
          <a:prstGeom prst="rect">
            <a:avLst/>
          </a:prstGeom>
        </p:spPr>
      </p:pic>
      <p:pic>
        <p:nvPicPr>
          <p:cNvPr id="4" name="图片 3" descr="FDX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120" y="624205"/>
            <a:ext cx="2464435" cy="25012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2365" y="256061"/>
            <a:ext cx="11798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1504315" y="793115"/>
            <a:ext cx="1845945" cy="37465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5137785" y="1717040"/>
            <a:ext cx="1642110" cy="39370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50690" y="1209412"/>
            <a:ext cx="754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FDX1</a:t>
            </a:r>
            <a:endParaRPr kumimoji="1"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44666" y="211491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ubulin</a:t>
            </a:r>
            <a:endParaRPr kumimoji="1" lang="en-US" altLang="zh-CN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框架 17"/>
          <p:cNvSpPr/>
          <p:nvPr/>
        </p:nvSpPr>
        <p:spPr>
          <a:xfrm>
            <a:off x="1990725" y="4731385"/>
            <a:ext cx="1499870" cy="30797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92406" y="50394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LIAS</a:t>
            </a:r>
            <a:endParaRPr kumimoji="1"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线连接符 23"/>
          <p:cNvCxnSpPr/>
          <p:nvPr/>
        </p:nvCxnSpPr>
        <p:spPr>
          <a:xfrm flipH="1">
            <a:off x="889023" y="1168110"/>
            <a:ext cx="427990" cy="2133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65890" y="12699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线连接符 25"/>
          <p:cNvCxnSpPr/>
          <p:nvPr/>
        </p:nvCxnSpPr>
        <p:spPr>
          <a:xfrm flipH="1" flipV="1">
            <a:off x="783804" y="1030104"/>
            <a:ext cx="528955" cy="10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65890" y="86034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线连接符 27"/>
          <p:cNvCxnSpPr/>
          <p:nvPr/>
        </p:nvCxnSpPr>
        <p:spPr>
          <a:xfrm flipH="1">
            <a:off x="4267907" y="2108687"/>
            <a:ext cx="566420" cy="19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686753" y="195416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线连接符 29"/>
          <p:cNvCxnSpPr/>
          <p:nvPr/>
        </p:nvCxnSpPr>
        <p:spPr>
          <a:xfrm flipH="1">
            <a:off x="4304737" y="1791420"/>
            <a:ext cx="4940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690635" y="1592237"/>
            <a:ext cx="656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84238" y="4847858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78595" y="4506252"/>
            <a:ext cx="656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线连接符 27"/>
          <p:cNvCxnSpPr/>
          <p:nvPr/>
        </p:nvCxnSpPr>
        <p:spPr>
          <a:xfrm flipH="1">
            <a:off x="1131007" y="4845537"/>
            <a:ext cx="566420" cy="19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549853" y="4658628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直线连接符 27"/>
          <p:cNvCxnSpPr/>
          <p:nvPr/>
        </p:nvCxnSpPr>
        <p:spPr>
          <a:xfrm flipH="1">
            <a:off x="1229432" y="5039212"/>
            <a:ext cx="524510" cy="838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49853" y="4966603"/>
            <a:ext cx="656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105" y="1898650"/>
            <a:ext cx="4009390" cy="2607310"/>
          </a:xfrm>
          <a:prstGeom prst="rect">
            <a:avLst/>
          </a:prstGeom>
        </p:spPr>
      </p:pic>
      <p:sp>
        <p:nvSpPr>
          <p:cNvPr id="20" name="框架 19"/>
          <p:cNvSpPr/>
          <p:nvPr/>
        </p:nvSpPr>
        <p:spPr>
          <a:xfrm>
            <a:off x="5278755" y="4698365"/>
            <a:ext cx="1500505" cy="30797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79743" y="5123334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ubulin</a:t>
            </a:r>
            <a:endParaRPr kumimoji="1" lang="en-US" altLang="zh-CN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线连接符 27"/>
          <p:cNvCxnSpPr/>
          <p:nvPr/>
        </p:nvCxnSpPr>
        <p:spPr>
          <a:xfrm flipH="1">
            <a:off x="4516827" y="4943327"/>
            <a:ext cx="545465" cy="628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29"/>
          <p:cNvCxnSpPr/>
          <p:nvPr/>
        </p:nvCxnSpPr>
        <p:spPr>
          <a:xfrm flipH="1">
            <a:off x="4516827" y="4658445"/>
            <a:ext cx="4940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12365" y="256061"/>
            <a:ext cx="236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and Settings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9090" y="1310005"/>
            <a:ext cx="8121650" cy="297243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 Imaging Systems          BIO-RAD            GelDoc XR Biorad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Settings                  A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utomatic Exposure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WPS 演示</Application>
  <PresentationFormat>宽屏</PresentationFormat>
  <Paragraphs>160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Times New Roman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冰彬 范</dc:creator>
  <cp:lastModifiedBy>cheer up</cp:lastModifiedBy>
  <cp:revision>19</cp:revision>
  <dcterms:created xsi:type="dcterms:W3CDTF">2025-02-18T13:21:00Z</dcterms:created>
  <dcterms:modified xsi:type="dcterms:W3CDTF">2025-03-26T08:34:50Z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5250014B6C494F209E362CE1A9F2CF40_13</vt:lpwstr>
  </property>
  <property fmtid="{D5CDD505-2E9C-101B-9397-08002B2CF9AE}" pid="3" name="KSOProductBuildVer">
    <vt:lpwstr>2052-12.1.0.20305</vt:lpwstr>
  </property>
</Properties>
</file>