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0" r:id="rId2"/>
    <p:sldId id="289" r:id="rId3"/>
    <p:sldId id="291" r:id="rId4"/>
  </p:sldIdLst>
  <p:sldSz cx="12192000" cy="6858000"/>
  <p:notesSz cx="6858000" cy="91440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21" d="100"/>
          <a:sy n="121" d="100"/>
        </p:scale>
        <p:origin x="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9E898-FE28-DF7E-9AF5-0265959CE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E79F9-B405-F976-18C3-3C87E9C13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051A6-4908-5732-1C9C-E4C279A8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07723-D792-F133-4CFD-4BA53891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23693-1F67-8883-DE3B-9417FCE0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99201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9137-E781-F749-4B62-F1556639F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E5096-25F2-EB44-BA6A-DA7DCE331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BC1AF-52EC-6606-4B48-9C2FD5372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B2F9-0929-82B5-FF10-1F0FE3D9C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5C9FC-0957-5DD8-A389-79C32AEC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46794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A01FC4-A806-2FF4-E388-3142183CFE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E3D00-2E23-5AF2-5FB7-6DD345101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3FE3-E691-C295-A10D-8F79202EA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D45D0-8E3F-BDF5-0E5D-1A89088B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E04E5-CECA-1687-F1F6-7DBA0229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26203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C746-2F4F-71B7-613B-35BACEC15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34CE-2505-F334-F423-1E957FB2D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62A9E-F7F0-4DBA-7A35-567B5F50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EE52A-D4C8-5C5E-378D-4D2902ED7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144F7-5545-C3C1-AA7C-76FF4446E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529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BF23-E7C5-B4F3-A0E6-92BCBCD77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C8433-7A30-83C4-12A8-BF8ABD723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B9FA1-D9E2-057C-F202-6C7487889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8386B-17D5-F846-7D84-A29EAED3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9C797-E38B-26AE-B4C5-44549AB2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41744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6DC56-98C1-F87F-991F-BACF7802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A7768-38EA-DC23-6556-C40903076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95677-210E-9756-ACF8-674F2417B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56CAE-9955-718F-E68F-B78A57CEC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E1A25-5B69-02F1-9D08-22F71DDBC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9854A-BE5C-E34C-5ECE-3EAD0902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70006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6F5D-0682-C0B2-1EEC-32C714A3B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07B31-AA5D-025E-377F-8691C57E0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3A3EE-E58D-8A14-AE02-D298D3AA5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1BD6A6-136C-D36E-9F46-AEC4A54A6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BF60C2-00D6-75D7-ADD7-B708B2F6B8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7224CE-65FE-2E53-750E-E992ECCC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7C614-6ED7-1CC6-EAEE-AB1C0CA82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F4046D-DBDF-ADE6-647E-7B37871E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10074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5895-EE42-95CC-708D-916B3F391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ABD2F-FA9E-1016-27FF-A6E2DCB3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2DD03-5989-2BDC-BB60-B7AAC44F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4BA9A9-4D95-E30E-2B2E-796EA79F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65576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28637A-48D4-5507-E3A7-3CF002D4E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952A60-3DFA-32FF-8DD8-1BE7314B0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7DD31-08EF-A025-A0FA-F4C6F2FF9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52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DB961-0B49-BB7A-239D-B292C089B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181F3-9856-FA9B-7631-99D123B80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F8ED8-7756-C528-43E2-29FCFD147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8D32-8995-13D7-F6C4-651BF9618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483AD-C9A4-7E87-8DE8-C6AD3802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4BCAE-79F5-CC58-BF7B-37407439E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07036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937AC-AA1E-C2BF-1ABF-04BD1285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0EB00C-3C46-006C-2791-055A6AB3A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2D9CB-11BD-F8F8-5A05-C333B1BCC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CB7E3-3873-923D-0FAA-AC9F9F7A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BF7D2-0FEE-CA4A-43E6-549FBD8CE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048A-A37B-C5F9-AE3C-0D1FDE07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5601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C06C6-6C8C-E20E-FE22-9FFB34E5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1A3A4-2AF1-5EF1-2638-2055B61DF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BFAA4-0874-DD7B-A793-27C772F5A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B4996-5F69-5D48-80AA-8A78ACC85F34}" type="datetimeFigureOut">
              <a:rPr lang="en-SA" smtClean="0"/>
              <a:t>08/05/2025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2B007-BEF4-22F5-540E-3313EEAAE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E7D1E-211E-28BB-31F8-F1B4DA0A2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8677D-09FF-AC4D-ABEA-28E6B705C5EF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66132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9DEA8-56EC-823C-B9A5-3D496A644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Supplement</a:t>
            </a:r>
            <a:r>
              <a:rPr lang="en-US" dirty="0"/>
              <a:t>a</a:t>
            </a:r>
            <a:r>
              <a:rPr lang="en-SA" dirty="0"/>
              <a:t>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ACED9-E1B8-6171-4A89-9FF9DCE10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95047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8CEFDE-EA5A-BA77-9134-079E5AE3300C}"/>
              </a:ext>
            </a:extLst>
          </p:cNvPr>
          <p:cNvGraphicFramePr>
            <a:graphicFrameLocks noGrp="1"/>
          </p:cNvGraphicFramePr>
          <p:nvPr/>
        </p:nvGraphicFramePr>
        <p:xfrm>
          <a:off x="767253" y="2113597"/>
          <a:ext cx="10657493" cy="282130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522499">
                  <a:extLst>
                    <a:ext uri="{9D8B030D-6E8A-4147-A177-3AD203B41FA5}">
                      <a16:colId xmlns:a16="http://schemas.microsoft.com/office/drawing/2014/main" val="3957219623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3054110649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1317592641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233560808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1691033726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3128225685"/>
                    </a:ext>
                  </a:extLst>
                </a:gridCol>
                <a:gridCol w="1522499">
                  <a:extLst>
                    <a:ext uri="{9D8B030D-6E8A-4147-A177-3AD203B41FA5}">
                      <a16:colId xmlns:a16="http://schemas.microsoft.com/office/drawing/2014/main" val="1062272917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Table 1: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AntiSMASH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Metabolites Analysis 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2617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Region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Type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From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Most similar known cluster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Similarity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79192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NRPS-like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69,629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113,018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fragin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37%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8267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arylpolyene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394,346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437,950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APE </a:t>
                      </a:r>
                      <a:r>
                        <a:rPr lang="en-US" sz="1100" u="none" strike="noStrike" dirty="0" err="1">
                          <a:effectLst/>
                        </a:rPr>
                        <a:t>Vf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Other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40%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5070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RiPP-like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1,370,001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1,380,888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84388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lassopeptide,NRP-metallophore,NRPS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2,004,517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2,096,023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pyoverdine SMX-1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61%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47174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RiPP-like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2,277,388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2,288,221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16917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RiPP-like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3,388,121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3,400,325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47800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NRPS,NI-siderophore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3,508,647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3,601,759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lokisin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71%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7484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hydrogen-cyanide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3,692,443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3,705,415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hydrogen cyanide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Other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100%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4523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betalactone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3,817,096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3,840,351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fengycin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13%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89088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4,099,511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4,152,509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Pf-5 pyoverdine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17%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3640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NAGGN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4,293,043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4,307,893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0709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Region 1.12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redox-cofactor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5,444,832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>
                          <a:effectLst/>
                        </a:rPr>
                        <a:t>5,466,988</a:t>
                      </a:r>
                      <a:endParaRPr lang="en-SA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lankacidin 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NRP+Polyketide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A" sz="1100" u="none" strike="noStrike" dirty="0">
                          <a:effectLst/>
                        </a:rPr>
                        <a:t>13%</a:t>
                      </a:r>
                      <a:endParaRPr lang="en-SA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483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50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47836D-1A7C-656C-E5FE-040110A6FC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683" t="12080" r="25954" b="20141"/>
          <a:stretch/>
        </p:blipFill>
        <p:spPr>
          <a:xfrm>
            <a:off x="2046889" y="189187"/>
            <a:ext cx="8098221" cy="48326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F0B20D0-A7E5-E7C6-3B57-B2CC87190DD1}"/>
              </a:ext>
            </a:extLst>
          </p:cNvPr>
          <p:cNvSpPr/>
          <p:nvPr/>
        </p:nvSpPr>
        <p:spPr>
          <a:xfrm>
            <a:off x="8393229" y="2926080"/>
            <a:ext cx="1453415" cy="68339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7015A6-F464-B512-5CCC-10F452705856}"/>
              </a:ext>
            </a:extLst>
          </p:cNvPr>
          <p:cNvSpPr txBox="1"/>
          <p:nvPr/>
        </p:nvSpPr>
        <p:spPr>
          <a:xfrm>
            <a:off x="3047197" y="5018734"/>
            <a:ext cx="6097604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1. 16s rRNA Phylogenetic tree.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Highlighting the three </a:t>
            </a:r>
            <a:r>
              <a:rPr lang="en-US" sz="18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Pseudomonas </a:t>
            </a:r>
            <a:r>
              <a:rPr lang="en-US" sz="1800" i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granadensis</a:t>
            </a:r>
            <a:r>
              <a:rPr lang="en-US" sz="18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strains.</a:t>
            </a:r>
            <a:endParaRPr lang="en-S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573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Macintosh PowerPoint</Application>
  <PresentationFormat>Widescreen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Times New Roman</vt:lpstr>
      <vt:lpstr>Office Theme</vt:lpstr>
      <vt:lpstr>Supplementary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</dc:title>
  <dc:creator>Linah Y. Alghanmi</dc:creator>
  <cp:lastModifiedBy>Linah Y. Alghanmi</cp:lastModifiedBy>
  <cp:revision>1</cp:revision>
  <dcterms:created xsi:type="dcterms:W3CDTF">2025-05-08T11:25:22Z</dcterms:created>
  <dcterms:modified xsi:type="dcterms:W3CDTF">2025-05-08T11:25:50Z</dcterms:modified>
</cp:coreProperties>
</file>