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6858000" cy="9906000" type="A4"/>
  <p:notesSz cx="6858000" cy="9906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C8EFD2-43C4-45F3-940E-A08A76A1430B}" v="13" dt="2025-05-06T13:37:25.18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2"/>
  </p:normalViewPr>
  <p:slideViewPr>
    <p:cSldViewPr>
      <p:cViewPr>
        <p:scale>
          <a:sx n="150" d="100"/>
          <a:sy n="150" d="100"/>
        </p:scale>
        <p:origin x="485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 YILDIRIM" userId="9db8576f-7f74-4f26-ba71-c28db01d5c6b" providerId="ADAL" clId="{29C8EFD2-43C4-45F3-940E-A08A76A1430B}"/>
    <pc:docChg chg="undo redo custSel addSld delSld modSld">
      <pc:chgData name="Berna YILDIRIM" userId="9db8576f-7f74-4f26-ba71-c28db01d5c6b" providerId="ADAL" clId="{29C8EFD2-43C4-45F3-940E-A08A76A1430B}" dt="2025-05-08T05:53:10.051" v="246" actId="20577"/>
      <pc:docMkLst>
        <pc:docMk/>
      </pc:docMkLst>
      <pc:sldChg chg="modSp mod">
        <pc:chgData name="Berna YILDIRIM" userId="9db8576f-7f74-4f26-ba71-c28db01d5c6b" providerId="ADAL" clId="{29C8EFD2-43C4-45F3-940E-A08A76A1430B}" dt="2025-05-08T05:52:37.405" v="239" actId="14100"/>
        <pc:sldMkLst>
          <pc:docMk/>
          <pc:sldMk cId="0" sldId="256"/>
        </pc:sldMkLst>
        <pc:spChg chg="mod">
          <ac:chgData name="Berna YILDIRIM" userId="9db8576f-7f74-4f26-ba71-c28db01d5c6b" providerId="ADAL" clId="{29C8EFD2-43C4-45F3-940E-A08A76A1430B}" dt="2025-05-06T13:13:23.736" v="1" actId="20577"/>
          <ac:spMkLst>
            <pc:docMk/>
            <pc:sldMk cId="0" sldId="256"/>
            <ac:spMk id="7" creationId="{00000000-0000-0000-0000-000000000000}"/>
          </ac:spMkLst>
        </pc:spChg>
        <pc:spChg chg="mod">
          <ac:chgData name="Berna YILDIRIM" userId="9db8576f-7f74-4f26-ba71-c28db01d5c6b" providerId="ADAL" clId="{29C8EFD2-43C4-45F3-940E-A08A76A1430B}" dt="2025-05-08T05:52:37.405" v="239" actId="14100"/>
          <ac:spMkLst>
            <pc:docMk/>
            <pc:sldMk cId="0" sldId="256"/>
            <ac:spMk id="9" creationId="{00000000-0000-0000-0000-000000000000}"/>
          </ac:spMkLst>
        </pc:spChg>
      </pc:sldChg>
      <pc:sldChg chg="addSp delSp modSp add mod">
        <pc:chgData name="Berna YILDIRIM" userId="9db8576f-7f74-4f26-ba71-c28db01d5c6b" providerId="ADAL" clId="{29C8EFD2-43C4-45F3-940E-A08A76A1430B}" dt="2025-05-08T05:51:45.003" v="207" actId="20577"/>
        <pc:sldMkLst>
          <pc:docMk/>
          <pc:sldMk cId="1499734695" sldId="257"/>
        </pc:sldMkLst>
        <pc:spChg chg="mod">
          <ac:chgData name="Berna YILDIRIM" userId="9db8576f-7f74-4f26-ba71-c28db01d5c6b" providerId="ADAL" clId="{29C8EFD2-43C4-45F3-940E-A08A76A1430B}" dt="2025-05-06T13:28:57.253" v="72" actId="20577"/>
          <ac:spMkLst>
            <pc:docMk/>
            <pc:sldMk cId="1499734695" sldId="257"/>
            <ac:spMk id="5" creationId="{F94995CA-B2F6-3878-D59E-D4837722474D}"/>
          </ac:spMkLst>
        </pc:spChg>
        <pc:spChg chg="mod">
          <ac:chgData name="Berna YILDIRIM" userId="9db8576f-7f74-4f26-ba71-c28db01d5c6b" providerId="ADAL" clId="{29C8EFD2-43C4-45F3-940E-A08A76A1430B}" dt="2025-05-06T13:14:05.371" v="7" actId="20577"/>
          <ac:spMkLst>
            <pc:docMk/>
            <pc:sldMk cId="1499734695" sldId="257"/>
            <ac:spMk id="7" creationId="{211CCDF0-14D0-2910-272F-16DFF8DFA2C3}"/>
          </ac:spMkLst>
        </pc:spChg>
        <pc:spChg chg="mod">
          <ac:chgData name="Berna YILDIRIM" userId="9db8576f-7f74-4f26-ba71-c28db01d5c6b" providerId="ADAL" clId="{29C8EFD2-43C4-45F3-940E-A08A76A1430B}" dt="2025-05-08T05:51:45.003" v="207" actId="20577"/>
          <ac:spMkLst>
            <pc:docMk/>
            <pc:sldMk cId="1499734695" sldId="257"/>
            <ac:spMk id="9" creationId="{CAD740AD-834B-5A0C-DD7B-FAE7549094F9}"/>
          </ac:spMkLst>
        </pc:spChg>
        <pc:spChg chg="mod">
          <ac:chgData name="Berna YILDIRIM" userId="9db8576f-7f74-4f26-ba71-c28db01d5c6b" providerId="ADAL" clId="{29C8EFD2-43C4-45F3-940E-A08A76A1430B}" dt="2025-05-06T13:23:26.219" v="21" actId="20577"/>
          <ac:spMkLst>
            <pc:docMk/>
            <pc:sldMk cId="1499734695" sldId="257"/>
            <ac:spMk id="10" creationId="{3F70224B-88FB-2DEB-FC66-B76BA3B84F87}"/>
          </ac:spMkLst>
        </pc:spChg>
        <pc:picChg chg="add mod modCrop">
          <ac:chgData name="Berna YILDIRIM" userId="9db8576f-7f74-4f26-ba71-c28db01d5c6b" providerId="ADAL" clId="{29C8EFD2-43C4-45F3-940E-A08A76A1430B}" dt="2025-05-06T13:28:03.327" v="68" actId="1076"/>
          <ac:picMkLst>
            <pc:docMk/>
            <pc:sldMk cId="1499734695" sldId="257"/>
            <ac:picMk id="12" creationId="{581017EB-F83A-5092-6762-85BC82C69294}"/>
          </ac:picMkLst>
        </pc:picChg>
      </pc:sldChg>
      <pc:sldChg chg="addSp delSp modSp add mod">
        <pc:chgData name="Berna YILDIRIM" userId="9db8576f-7f74-4f26-ba71-c28db01d5c6b" providerId="ADAL" clId="{29C8EFD2-43C4-45F3-940E-A08A76A1430B}" dt="2025-05-08T05:52:44.565" v="240" actId="20577"/>
        <pc:sldMkLst>
          <pc:docMk/>
          <pc:sldMk cId="1947521320" sldId="258"/>
        </pc:sldMkLst>
        <pc:spChg chg="mod">
          <ac:chgData name="Berna YILDIRIM" userId="9db8576f-7f74-4f26-ba71-c28db01d5c6b" providerId="ADAL" clId="{29C8EFD2-43C4-45F3-940E-A08A76A1430B}" dt="2025-05-06T13:31:38.830" v="114" actId="1035"/>
          <ac:spMkLst>
            <pc:docMk/>
            <pc:sldMk cId="1947521320" sldId="258"/>
            <ac:spMk id="5" creationId="{DBD8B8BC-33F5-A76E-42CC-07D87E075888}"/>
          </ac:spMkLst>
        </pc:spChg>
        <pc:spChg chg="mod">
          <ac:chgData name="Berna YILDIRIM" userId="9db8576f-7f74-4f26-ba71-c28db01d5c6b" providerId="ADAL" clId="{29C8EFD2-43C4-45F3-940E-A08A76A1430B}" dt="2025-05-06T13:33:22.718" v="137" actId="20577"/>
          <ac:spMkLst>
            <pc:docMk/>
            <pc:sldMk cId="1947521320" sldId="258"/>
            <ac:spMk id="7" creationId="{2C077ADA-4BAE-DD1B-6AC3-9498D5B35440}"/>
          </ac:spMkLst>
        </pc:spChg>
        <pc:spChg chg="mod">
          <ac:chgData name="Berna YILDIRIM" userId="9db8576f-7f74-4f26-ba71-c28db01d5c6b" providerId="ADAL" clId="{29C8EFD2-43C4-45F3-940E-A08A76A1430B}" dt="2025-05-08T05:52:44.565" v="240" actId="20577"/>
          <ac:spMkLst>
            <pc:docMk/>
            <pc:sldMk cId="1947521320" sldId="258"/>
            <ac:spMk id="9" creationId="{653B7CBC-2F17-487B-0AD1-A851540F67A3}"/>
          </ac:spMkLst>
        </pc:spChg>
        <pc:spChg chg="mod">
          <ac:chgData name="Berna YILDIRIM" userId="9db8576f-7f74-4f26-ba71-c28db01d5c6b" providerId="ADAL" clId="{29C8EFD2-43C4-45F3-940E-A08A76A1430B}" dt="2025-05-06T13:29:39.578" v="97" actId="20577"/>
          <ac:spMkLst>
            <pc:docMk/>
            <pc:sldMk cId="1947521320" sldId="258"/>
            <ac:spMk id="10" creationId="{41AC5DCB-ACC0-8D3A-87EC-54531C74C5D2}"/>
          </ac:spMkLst>
        </pc:spChg>
        <pc:picChg chg="add mod">
          <ac:chgData name="Berna YILDIRIM" userId="9db8576f-7f74-4f26-ba71-c28db01d5c6b" providerId="ADAL" clId="{29C8EFD2-43C4-45F3-940E-A08A76A1430B}" dt="2025-05-06T13:30:33.561" v="104" actId="1076"/>
          <ac:picMkLst>
            <pc:docMk/>
            <pc:sldMk cId="1947521320" sldId="258"/>
            <ac:picMk id="12" creationId="{E8C5F835-59F3-E59B-D736-3F67A6C62F70}"/>
          </ac:picMkLst>
        </pc:picChg>
      </pc:sldChg>
      <pc:sldChg chg="addSp delSp modSp add del mod">
        <pc:chgData name="Berna YILDIRIM" userId="9db8576f-7f74-4f26-ba71-c28db01d5c6b" providerId="ADAL" clId="{29C8EFD2-43C4-45F3-940E-A08A76A1430B}" dt="2025-05-08T05:53:04.464" v="243" actId="20577"/>
        <pc:sldMkLst>
          <pc:docMk/>
          <pc:sldMk cId="981608345" sldId="259"/>
        </pc:sldMkLst>
        <pc:spChg chg="mod">
          <ac:chgData name="Berna YILDIRIM" userId="9db8576f-7f74-4f26-ba71-c28db01d5c6b" providerId="ADAL" clId="{29C8EFD2-43C4-45F3-940E-A08A76A1430B}" dt="2025-05-06T13:33:17.018" v="136" actId="20577"/>
          <ac:spMkLst>
            <pc:docMk/>
            <pc:sldMk cId="981608345" sldId="259"/>
            <ac:spMk id="7" creationId="{0FBDBAF3-D26B-7FFC-C8A5-380EA245A216}"/>
          </ac:spMkLst>
        </pc:spChg>
        <pc:spChg chg="mod">
          <ac:chgData name="Berna YILDIRIM" userId="9db8576f-7f74-4f26-ba71-c28db01d5c6b" providerId="ADAL" clId="{29C8EFD2-43C4-45F3-940E-A08A76A1430B}" dt="2025-05-08T05:53:04.464" v="243" actId="20577"/>
          <ac:spMkLst>
            <pc:docMk/>
            <pc:sldMk cId="981608345" sldId="259"/>
            <ac:spMk id="9" creationId="{956827E6-091C-6636-B415-EF218692C7ED}"/>
          </ac:spMkLst>
        </pc:spChg>
        <pc:spChg chg="mod">
          <ac:chgData name="Berna YILDIRIM" userId="9db8576f-7f74-4f26-ba71-c28db01d5c6b" providerId="ADAL" clId="{29C8EFD2-43C4-45F3-940E-A08A76A1430B}" dt="2025-05-06T13:40:01.031" v="204" actId="20577"/>
          <ac:spMkLst>
            <pc:docMk/>
            <pc:sldMk cId="981608345" sldId="259"/>
            <ac:spMk id="10" creationId="{D4E1ECAF-2ACA-B557-E7C6-D1B2BF80D520}"/>
          </ac:spMkLst>
        </pc:spChg>
        <pc:picChg chg="add mod modCrop">
          <ac:chgData name="Berna YILDIRIM" userId="9db8576f-7f74-4f26-ba71-c28db01d5c6b" providerId="ADAL" clId="{29C8EFD2-43C4-45F3-940E-A08A76A1430B}" dt="2025-05-06T13:35:39.169" v="149" actId="1076"/>
          <ac:picMkLst>
            <pc:docMk/>
            <pc:sldMk cId="981608345" sldId="259"/>
            <ac:picMk id="12" creationId="{84F9677B-9B55-6922-58AD-2A6396005AE4}"/>
          </ac:picMkLst>
        </pc:picChg>
      </pc:sldChg>
      <pc:sldChg chg="addSp delSp modSp add mod">
        <pc:chgData name="Berna YILDIRIM" userId="9db8576f-7f74-4f26-ba71-c28db01d5c6b" providerId="ADAL" clId="{29C8EFD2-43C4-45F3-940E-A08A76A1430B}" dt="2025-05-08T05:53:10.051" v="246" actId="20577"/>
        <pc:sldMkLst>
          <pc:docMk/>
          <pc:sldMk cId="149921319" sldId="260"/>
        </pc:sldMkLst>
        <pc:spChg chg="mod">
          <ac:chgData name="Berna YILDIRIM" userId="9db8576f-7f74-4f26-ba71-c28db01d5c6b" providerId="ADAL" clId="{29C8EFD2-43C4-45F3-940E-A08A76A1430B}" dt="2025-05-06T13:38:56.821" v="203" actId="1076"/>
          <ac:spMkLst>
            <pc:docMk/>
            <pc:sldMk cId="149921319" sldId="260"/>
            <ac:spMk id="2" creationId="{0B791C8D-B789-F4CA-1E53-1ED5F4A56F3F}"/>
          </ac:spMkLst>
        </pc:spChg>
        <pc:spChg chg="mod">
          <ac:chgData name="Berna YILDIRIM" userId="9db8576f-7f74-4f26-ba71-c28db01d5c6b" providerId="ADAL" clId="{29C8EFD2-43C4-45F3-940E-A08A76A1430B}" dt="2025-05-06T13:38:43.879" v="202" actId="1076"/>
          <ac:spMkLst>
            <pc:docMk/>
            <pc:sldMk cId="149921319" sldId="260"/>
            <ac:spMk id="5" creationId="{36E6F593-46FD-E155-C77F-A030D9E9CF3F}"/>
          </ac:spMkLst>
        </pc:spChg>
        <pc:spChg chg="mod">
          <ac:chgData name="Berna YILDIRIM" userId="9db8576f-7f74-4f26-ba71-c28db01d5c6b" providerId="ADAL" clId="{29C8EFD2-43C4-45F3-940E-A08A76A1430B}" dt="2025-05-06T13:33:28.378" v="138" actId="20577"/>
          <ac:spMkLst>
            <pc:docMk/>
            <pc:sldMk cId="149921319" sldId="260"/>
            <ac:spMk id="7" creationId="{76A45534-4973-D1B2-E802-045BE71A90B0}"/>
          </ac:spMkLst>
        </pc:spChg>
        <pc:spChg chg="mod">
          <ac:chgData name="Berna YILDIRIM" userId="9db8576f-7f74-4f26-ba71-c28db01d5c6b" providerId="ADAL" clId="{29C8EFD2-43C4-45F3-940E-A08A76A1430B}" dt="2025-05-08T05:53:10.051" v="246" actId="20577"/>
          <ac:spMkLst>
            <pc:docMk/>
            <pc:sldMk cId="149921319" sldId="260"/>
            <ac:spMk id="9" creationId="{BBD7CEC0-D405-CFC5-5D1D-D06DC026E641}"/>
          </ac:spMkLst>
        </pc:spChg>
        <pc:spChg chg="mod">
          <ac:chgData name="Berna YILDIRIM" userId="9db8576f-7f74-4f26-ba71-c28db01d5c6b" providerId="ADAL" clId="{29C8EFD2-43C4-45F3-940E-A08A76A1430B}" dt="2025-05-06T13:37:17.831" v="188" actId="14100"/>
          <ac:spMkLst>
            <pc:docMk/>
            <pc:sldMk cId="149921319" sldId="260"/>
            <ac:spMk id="10" creationId="{8E80B336-1622-9FB5-BA91-AB045D4BB59E}"/>
          </ac:spMkLst>
        </pc:spChg>
        <pc:spChg chg="mod">
          <ac:chgData name="Berna YILDIRIM" userId="9db8576f-7f74-4f26-ba71-c28db01d5c6b" providerId="ADAL" clId="{29C8EFD2-43C4-45F3-940E-A08A76A1430B}" dt="2025-05-06T13:38:16.082" v="199" actId="1076"/>
          <ac:spMkLst>
            <pc:docMk/>
            <pc:sldMk cId="149921319" sldId="260"/>
            <ac:spMk id="13" creationId="{5B1D7A5D-B697-E2BB-5CD7-AF00A7B6E141}"/>
          </ac:spMkLst>
        </pc:spChg>
        <pc:spChg chg="mod">
          <ac:chgData name="Berna YILDIRIM" userId="9db8576f-7f74-4f26-ba71-c28db01d5c6b" providerId="ADAL" clId="{29C8EFD2-43C4-45F3-940E-A08A76A1430B}" dt="2025-05-06T13:38:25.950" v="200" actId="1076"/>
          <ac:spMkLst>
            <pc:docMk/>
            <pc:sldMk cId="149921319" sldId="260"/>
            <ac:spMk id="15" creationId="{DFA8BC37-60E6-EB5E-EF23-84BC4D637108}"/>
          </ac:spMkLst>
        </pc:spChg>
        <pc:picChg chg="add mod modCrop">
          <ac:chgData name="Berna YILDIRIM" userId="9db8576f-7f74-4f26-ba71-c28db01d5c6b" providerId="ADAL" clId="{29C8EFD2-43C4-45F3-940E-A08A76A1430B}" dt="2025-05-06T13:37:55.313" v="198" actId="1076"/>
          <ac:picMkLst>
            <pc:docMk/>
            <pc:sldMk cId="149921319" sldId="260"/>
            <ac:picMk id="12" creationId="{27868AEC-293C-351B-5489-40BA512508CE}"/>
          </ac:picMkLst>
        </pc:picChg>
      </pc:sldChg>
      <pc:sldChg chg="delSp add del mod">
        <pc:chgData name="Berna YILDIRIM" userId="9db8576f-7f74-4f26-ba71-c28db01d5c6b" providerId="ADAL" clId="{29C8EFD2-43C4-45F3-940E-A08A76A1430B}" dt="2025-05-06T13:20:40.598" v="15" actId="47"/>
        <pc:sldMkLst>
          <pc:docMk/>
          <pc:sldMk cId="3168816201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350" y="3070860"/>
            <a:ext cx="5829300" cy="2080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547360"/>
            <a:ext cx="4800600" cy="2476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278380"/>
            <a:ext cx="2983230" cy="6537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278380"/>
            <a:ext cx="2983230" cy="6537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2900" y="396240"/>
            <a:ext cx="6172200" cy="1584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900" y="2278380"/>
            <a:ext cx="6172200" cy="6537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9212580"/>
            <a:ext cx="2194560" cy="49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9212580"/>
            <a:ext cx="1577340" cy="49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37760" y="9212580"/>
            <a:ext cx="1577340" cy="49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6132" y="2252598"/>
            <a:ext cx="2724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37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8729" y="1486133"/>
            <a:ext cx="28956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9877" y="1297939"/>
            <a:ext cx="591820" cy="935355"/>
          </a:xfrm>
          <a:custGeom>
            <a:avLst/>
            <a:gdLst/>
            <a:ahLst/>
            <a:cxnLst/>
            <a:rect l="l" t="t" r="r" b="b"/>
            <a:pathLst>
              <a:path w="591819" h="935355">
                <a:moveTo>
                  <a:pt x="591197" y="250825"/>
                </a:moveTo>
                <a:lnTo>
                  <a:pt x="546747" y="250825"/>
                </a:lnTo>
                <a:lnTo>
                  <a:pt x="546747" y="118745"/>
                </a:lnTo>
                <a:lnTo>
                  <a:pt x="543572" y="118745"/>
                </a:lnTo>
                <a:lnTo>
                  <a:pt x="543572" y="0"/>
                </a:lnTo>
                <a:lnTo>
                  <a:pt x="0" y="0"/>
                </a:lnTo>
                <a:lnTo>
                  <a:pt x="0" y="180975"/>
                </a:lnTo>
                <a:lnTo>
                  <a:pt x="3175" y="180975"/>
                </a:lnTo>
                <a:lnTo>
                  <a:pt x="3175" y="299720"/>
                </a:lnTo>
                <a:lnTo>
                  <a:pt x="9537" y="299720"/>
                </a:lnTo>
                <a:lnTo>
                  <a:pt x="9537" y="488315"/>
                </a:lnTo>
                <a:lnTo>
                  <a:pt x="49542" y="488315"/>
                </a:lnTo>
                <a:lnTo>
                  <a:pt x="49542" y="637540"/>
                </a:lnTo>
                <a:lnTo>
                  <a:pt x="86372" y="637540"/>
                </a:lnTo>
                <a:lnTo>
                  <a:pt x="86372" y="697865"/>
                </a:lnTo>
                <a:lnTo>
                  <a:pt x="78752" y="697865"/>
                </a:lnTo>
                <a:lnTo>
                  <a:pt x="78752" y="935355"/>
                </a:lnTo>
                <a:lnTo>
                  <a:pt x="581037" y="935355"/>
                </a:lnTo>
                <a:lnTo>
                  <a:pt x="581037" y="779780"/>
                </a:lnTo>
                <a:lnTo>
                  <a:pt x="588657" y="779780"/>
                </a:lnTo>
                <a:lnTo>
                  <a:pt x="588657" y="542290"/>
                </a:lnTo>
                <a:lnTo>
                  <a:pt x="551815" y="542290"/>
                </a:lnTo>
                <a:lnTo>
                  <a:pt x="551815" y="488315"/>
                </a:lnTo>
                <a:lnTo>
                  <a:pt x="591197" y="488315"/>
                </a:lnTo>
                <a:lnTo>
                  <a:pt x="591197" y="250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43836" y="1300860"/>
            <a:ext cx="357505" cy="8496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00" b="1" dirty="0">
                <a:latin typeface="Arial"/>
                <a:cs typeface="Arial"/>
              </a:rPr>
              <a:t>270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215"/>
              </a:spcBef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360"/>
              </a:spcBef>
            </a:pPr>
            <a:r>
              <a:rPr sz="600" b="1" dirty="0">
                <a:latin typeface="Arial"/>
                <a:cs typeface="Arial"/>
              </a:rPr>
              <a:t>130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459"/>
              </a:spcBef>
            </a:pPr>
            <a:r>
              <a:rPr sz="600" b="1" dirty="0">
                <a:latin typeface="Arial"/>
                <a:cs typeface="Arial"/>
              </a:rPr>
              <a:t>95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  <a:spcBef>
                <a:spcPts val="405"/>
              </a:spcBef>
            </a:pPr>
            <a:r>
              <a:rPr sz="600" b="1" dirty="0">
                <a:latin typeface="Arial"/>
                <a:cs typeface="Arial"/>
              </a:rPr>
              <a:t>66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505"/>
              </a:spcBef>
            </a:pPr>
            <a:r>
              <a:rPr sz="600" b="1" dirty="0">
                <a:latin typeface="Arial"/>
                <a:cs typeface="Arial"/>
              </a:rPr>
              <a:t>52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875" y="23876"/>
            <a:ext cx="94424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10" dirty="0">
                <a:latin typeface="Arial"/>
                <a:cs typeface="Arial"/>
              </a:rPr>
              <a:t>Supplementary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5113" y="48767"/>
            <a:ext cx="311785" cy="1466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spc="-10" dirty="0">
                <a:latin typeface="Arial"/>
                <a:cs typeface="Arial"/>
              </a:rPr>
              <a:t>Fig.</a:t>
            </a:r>
            <a:r>
              <a:rPr lang="tr-TR" sz="1000" b="1" spc="-10" dirty="0">
                <a:latin typeface="Arial"/>
                <a:cs typeface="Arial"/>
              </a:rPr>
              <a:t>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8575" y="23876"/>
            <a:ext cx="16929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latin typeface="Arial"/>
                <a:cs typeface="Arial"/>
              </a:rPr>
              <a:t>Full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western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blots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related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06851" y="48767"/>
            <a:ext cx="1031749" cy="14106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dirty="0">
                <a:latin typeface="Arial"/>
                <a:cs typeface="Arial"/>
              </a:rPr>
              <a:t>Fig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lang="tr-TR" sz="1000" b="1" spc="-20" dirty="0">
                <a:latin typeface="Arial"/>
                <a:cs typeface="Arial"/>
              </a:rPr>
              <a:t>5A,B,C,D,E,F</a:t>
            </a:r>
            <a:r>
              <a:rPr sz="1000" b="1" spc="-25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596" y="1350391"/>
            <a:ext cx="1083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β-</a:t>
            </a:r>
            <a:r>
              <a:rPr sz="1200" b="1" spc="-10" dirty="0">
                <a:latin typeface="Arial"/>
                <a:cs typeface="Arial"/>
              </a:rPr>
              <a:t>Actin-</a:t>
            </a:r>
            <a:r>
              <a:rPr sz="1200" b="1" dirty="0">
                <a:latin typeface="Arial"/>
                <a:cs typeface="Arial"/>
              </a:rPr>
              <a:t>45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kDa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6676" y="908050"/>
            <a:ext cx="1181100" cy="15240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505794" y="408409"/>
            <a:ext cx="575945" cy="49466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45"/>
              </a:spcBef>
            </a:pPr>
            <a:r>
              <a:rPr sz="600" b="1" spc="-10" dirty="0">
                <a:latin typeface="Arial"/>
                <a:cs typeface="Arial"/>
              </a:rPr>
              <a:t>Control</a:t>
            </a:r>
            <a:endParaRPr sz="600">
              <a:latin typeface="Arial"/>
              <a:cs typeface="Arial"/>
            </a:endParaRPr>
          </a:p>
          <a:p>
            <a:pPr marL="12700" marR="6985">
              <a:lnSpc>
                <a:spcPct val="100000"/>
              </a:lnSpc>
              <a:spcBef>
                <a:spcPts val="490"/>
              </a:spcBef>
            </a:pPr>
            <a:r>
              <a:rPr sz="600" b="1" spc="-10" dirty="0">
                <a:latin typeface="Arial"/>
                <a:cs typeface="Arial"/>
              </a:rPr>
              <a:t>Acute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>
              <a:latin typeface="Arial"/>
              <a:cs typeface="Arial"/>
            </a:endParaRPr>
          </a:p>
          <a:p>
            <a:pPr marL="14604" marR="5080">
              <a:lnSpc>
                <a:spcPct val="110000"/>
              </a:lnSpc>
              <a:spcBef>
                <a:spcPts val="145"/>
              </a:spcBef>
            </a:pPr>
            <a:r>
              <a:rPr sz="600" b="1" spc="-10" dirty="0">
                <a:latin typeface="Arial"/>
                <a:cs typeface="Arial"/>
              </a:rPr>
              <a:t>Prophylaxis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35382" y="668796"/>
            <a:ext cx="111125" cy="227329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b="1" spc="-20" dirty="0">
                <a:latin typeface="Arial"/>
                <a:cs typeface="Arial"/>
              </a:rPr>
              <a:t>Sham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303E3-3D81-E1F7-BDAA-0D2922843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E891FF1-F6D0-B9FE-2A65-766D36CCC2E0}"/>
              </a:ext>
            </a:extLst>
          </p:cNvPr>
          <p:cNvSpPr txBox="1"/>
          <p:nvPr/>
        </p:nvSpPr>
        <p:spPr>
          <a:xfrm>
            <a:off x="1768729" y="1486133"/>
            <a:ext cx="28956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2FA2BE6-631C-8D6C-C935-00DB5A9C9372}"/>
              </a:ext>
            </a:extLst>
          </p:cNvPr>
          <p:cNvSpPr/>
          <p:nvPr/>
        </p:nvSpPr>
        <p:spPr>
          <a:xfrm>
            <a:off x="1659877" y="1297939"/>
            <a:ext cx="591820" cy="935355"/>
          </a:xfrm>
          <a:custGeom>
            <a:avLst/>
            <a:gdLst/>
            <a:ahLst/>
            <a:cxnLst/>
            <a:rect l="l" t="t" r="r" b="b"/>
            <a:pathLst>
              <a:path w="591819" h="935355">
                <a:moveTo>
                  <a:pt x="591197" y="250825"/>
                </a:moveTo>
                <a:lnTo>
                  <a:pt x="546747" y="250825"/>
                </a:lnTo>
                <a:lnTo>
                  <a:pt x="546747" y="118745"/>
                </a:lnTo>
                <a:lnTo>
                  <a:pt x="543572" y="118745"/>
                </a:lnTo>
                <a:lnTo>
                  <a:pt x="543572" y="0"/>
                </a:lnTo>
                <a:lnTo>
                  <a:pt x="0" y="0"/>
                </a:lnTo>
                <a:lnTo>
                  <a:pt x="0" y="180975"/>
                </a:lnTo>
                <a:lnTo>
                  <a:pt x="3175" y="180975"/>
                </a:lnTo>
                <a:lnTo>
                  <a:pt x="3175" y="299720"/>
                </a:lnTo>
                <a:lnTo>
                  <a:pt x="9537" y="299720"/>
                </a:lnTo>
                <a:lnTo>
                  <a:pt x="9537" y="488315"/>
                </a:lnTo>
                <a:lnTo>
                  <a:pt x="49542" y="488315"/>
                </a:lnTo>
                <a:lnTo>
                  <a:pt x="49542" y="637540"/>
                </a:lnTo>
                <a:lnTo>
                  <a:pt x="86372" y="637540"/>
                </a:lnTo>
                <a:lnTo>
                  <a:pt x="86372" y="697865"/>
                </a:lnTo>
                <a:lnTo>
                  <a:pt x="78752" y="697865"/>
                </a:lnTo>
                <a:lnTo>
                  <a:pt x="78752" y="935355"/>
                </a:lnTo>
                <a:lnTo>
                  <a:pt x="581037" y="935355"/>
                </a:lnTo>
                <a:lnTo>
                  <a:pt x="581037" y="779780"/>
                </a:lnTo>
                <a:lnTo>
                  <a:pt x="588657" y="779780"/>
                </a:lnTo>
                <a:lnTo>
                  <a:pt x="588657" y="542290"/>
                </a:lnTo>
                <a:lnTo>
                  <a:pt x="551815" y="542290"/>
                </a:lnTo>
                <a:lnTo>
                  <a:pt x="551815" y="488315"/>
                </a:lnTo>
                <a:lnTo>
                  <a:pt x="591197" y="488315"/>
                </a:lnTo>
                <a:lnTo>
                  <a:pt x="591197" y="250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94995CA-B2F6-3878-D59E-D4837722474D}"/>
              </a:ext>
            </a:extLst>
          </p:cNvPr>
          <p:cNvSpPr txBox="1"/>
          <p:nvPr/>
        </p:nvSpPr>
        <p:spPr>
          <a:xfrm>
            <a:off x="1781935" y="997590"/>
            <a:ext cx="357505" cy="85151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00" b="1" dirty="0">
                <a:latin typeface="Arial"/>
                <a:cs typeface="Arial"/>
              </a:rPr>
              <a:t>270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215"/>
              </a:spcBef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360"/>
              </a:spcBef>
            </a:pPr>
            <a:r>
              <a:rPr sz="600" b="1" dirty="0">
                <a:latin typeface="Arial"/>
                <a:cs typeface="Arial"/>
              </a:rPr>
              <a:t>130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459"/>
              </a:spcBef>
            </a:pPr>
            <a:r>
              <a:rPr sz="600" b="1" dirty="0">
                <a:latin typeface="Arial"/>
                <a:cs typeface="Arial"/>
              </a:rPr>
              <a:t>95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  <a:spcBef>
                <a:spcPts val="405"/>
              </a:spcBef>
            </a:pPr>
            <a:r>
              <a:rPr sz="600" b="1" dirty="0">
                <a:latin typeface="Arial"/>
                <a:cs typeface="Arial"/>
              </a:rPr>
              <a:t>66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505"/>
              </a:spcBef>
            </a:pPr>
            <a:r>
              <a:rPr sz="600" b="1" dirty="0">
                <a:latin typeface="Arial"/>
                <a:cs typeface="Arial"/>
              </a:rPr>
              <a:t>52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6E8DEF7-D364-D727-E7D2-C59C726F0C2E}"/>
              </a:ext>
            </a:extLst>
          </p:cNvPr>
          <p:cNvSpPr txBox="1"/>
          <p:nvPr/>
        </p:nvSpPr>
        <p:spPr>
          <a:xfrm>
            <a:off x="23875" y="23876"/>
            <a:ext cx="94424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10" dirty="0">
                <a:latin typeface="Arial"/>
                <a:cs typeface="Arial"/>
              </a:rPr>
              <a:t>Supplementary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11CCDF0-14D0-2910-272F-16DFF8DFA2C3}"/>
              </a:ext>
            </a:extLst>
          </p:cNvPr>
          <p:cNvSpPr txBox="1"/>
          <p:nvPr/>
        </p:nvSpPr>
        <p:spPr>
          <a:xfrm>
            <a:off x="985113" y="48767"/>
            <a:ext cx="311785" cy="1466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spc="-10" dirty="0">
                <a:latin typeface="Arial"/>
                <a:cs typeface="Arial"/>
              </a:rPr>
              <a:t>Fig.</a:t>
            </a:r>
            <a:r>
              <a:rPr lang="tr-TR" sz="1000" b="1" spc="-10" dirty="0">
                <a:latin typeface="Arial"/>
                <a:cs typeface="Arial"/>
              </a:rPr>
              <a:t>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91E7C05-C7F6-40C2-23F6-FEA3E74B7008}"/>
              </a:ext>
            </a:extLst>
          </p:cNvPr>
          <p:cNvSpPr txBox="1"/>
          <p:nvPr/>
        </p:nvSpPr>
        <p:spPr>
          <a:xfrm>
            <a:off x="1298575" y="23876"/>
            <a:ext cx="16929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latin typeface="Arial"/>
                <a:cs typeface="Arial"/>
              </a:rPr>
              <a:t>Full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western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blots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related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AD740AD-834B-5A0C-DD7B-FAE7549094F9}"/>
              </a:ext>
            </a:extLst>
          </p:cNvPr>
          <p:cNvSpPr txBox="1"/>
          <p:nvPr/>
        </p:nvSpPr>
        <p:spPr>
          <a:xfrm>
            <a:off x="3006851" y="48767"/>
            <a:ext cx="546100" cy="1466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dirty="0">
                <a:latin typeface="Arial"/>
                <a:cs typeface="Arial"/>
              </a:rPr>
              <a:t>Fig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lang="tr-TR" sz="1000" b="1" spc="-20" dirty="0">
                <a:latin typeface="Arial"/>
                <a:cs typeface="Arial"/>
              </a:rPr>
              <a:t>5A</a:t>
            </a:r>
            <a:r>
              <a:rPr sz="1000" b="1" spc="-25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F70224B-88FB-2DEB-FC66-B76BA3B84F87}"/>
              </a:ext>
            </a:extLst>
          </p:cNvPr>
          <p:cNvSpPr txBox="1"/>
          <p:nvPr/>
        </p:nvSpPr>
        <p:spPr>
          <a:xfrm>
            <a:off x="304596" y="1350391"/>
            <a:ext cx="10833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200" b="1" dirty="0" err="1">
                <a:latin typeface="Arial"/>
                <a:cs typeface="Arial"/>
              </a:rPr>
              <a:t>pAKT</a:t>
            </a:r>
            <a:r>
              <a:rPr sz="1200" b="1" spc="-10" dirty="0">
                <a:latin typeface="Arial"/>
                <a:cs typeface="Arial"/>
              </a:rPr>
              <a:t>-</a:t>
            </a:r>
            <a:r>
              <a:rPr lang="tr-TR" sz="1200" b="1" dirty="0">
                <a:latin typeface="Arial"/>
                <a:cs typeface="Arial"/>
              </a:rPr>
              <a:t>60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kDa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B20D42F-E919-924D-2777-F2D7376B1624}"/>
              </a:ext>
            </a:extLst>
          </p:cNvPr>
          <p:cNvSpPr txBox="1"/>
          <p:nvPr/>
        </p:nvSpPr>
        <p:spPr>
          <a:xfrm>
            <a:off x="2505794" y="408409"/>
            <a:ext cx="575945" cy="49466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45"/>
              </a:spcBef>
            </a:pPr>
            <a:r>
              <a:rPr sz="600" b="1" spc="-10" dirty="0">
                <a:latin typeface="Arial"/>
                <a:cs typeface="Arial"/>
              </a:rPr>
              <a:t>Control</a:t>
            </a:r>
            <a:endParaRPr sz="600">
              <a:latin typeface="Arial"/>
              <a:cs typeface="Arial"/>
            </a:endParaRPr>
          </a:p>
          <a:p>
            <a:pPr marL="12700" marR="6985">
              <a:lnSpc>
                <a:spcPct val="100000"/>
              </a:lnSpc>
              <a:spcBef>
                <a:spcPts val="490"/>
              </a:spcBef>
            </a:pPr>
            <a:r>
              <a:rPr sz="600" b="1" spc="-10" dirty="0">
                <a:latin typeface="Arial"/>
                <a:cs typeface="Arial"/>
              </a:rPr>
              <a:t>Acute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>
              <a:latin typeface="Arial"/>
              <a:cs typeface="Arial"/>
            </a:endParaRPr>
          </a:p>
          <a:p>
            <a:pPr marL="14604" marR="5080">
              <a:lnSpc>
                <a:spcPct val="110000"/>
              </a:lnSpc>
              <a:spcBef>
                <a:spcPts val="145"/>
              </a:spcBef>
            </a:pPr>
            <a:r>
              <a:rPr sz="600" b="1" spc="-10" dirty="0">
                <a:latin typeface="Arial"/>
                <a:cs typeface="Arial"/>
              </a:rPr>
              <a:t>Prophylaxis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232DE79-E043-43FE-0E55-883F84539282}"/>
              </a:ext>
            </a:extLst>
          </p:cNvPr>
          <p:cNvSpPr txBox="1"/>
          <p:nvPr/>
        </p:nvSpPr>
        <p:spPr>
          <a:xfrm>
            <a:off x="2335382" y="668796"/>
            <a:ext cx="111125" cy="227329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b="1" spc="-20" dirty="0">
                <a:latin typeface="Arial"/>
                <a:cs typeface="Arial"/>
              </a:rPr>
              <a:t>Sham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2" name="Resim 11" descr="ekran görüntüsü, dikdörtgen, tasarım, sabit, değişmeyen, muayy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81017EB-F83A-5092-6762-85BC82C69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t="7051" r="13738" b="15279"/>
          <a:stretch/>
        </p:blipFill>
        <p:spPr>
          <a:xfrm>
            <a:off x="2139440" y="910694"/>
            <a:ext cx="1101853" cy="19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133F6-F2BF-68D7-53F9-3FB4AD139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7ECC3A8-53DB-2C4D-918A-206479ECE6A5}"/>
              </a:ext>
            </a:extLst>
          </p:cNvPr>
          <p:cNvSpPr txBox="1"/>
          <p:nvPr/>
        </p:nvSpPr>
        <p:spPr>
          <a:xfrm>
            <a:off x="1768729" y="1486133"/>
            <a:ext cx="28956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4772D8F-C300-56C0-1546-EE6D93406042}"/>
              </a:ext>
            </a:extLst>
          </p:cNvPr>
          <p:cNvSpPr/>
          <p:nvPr/>
        </p:nvSpPr>
        <p:spPr>
          <a:xfrm>
            <a:off x="1659877" y="1297939"/>
            <a:ext cx="591820" cy="935355"/>
          </a:xfrm>
          <a:custGeom>
            <a:avLst/>
            <a:gdLst/>
            <a:ahLst/>
            <a:cxnLst/>
            <a:rect l="l" t="t" r="r" b="b"/>
            <a:pathLst>
              <a:path w="591819" h="935355">
                <a:moveTo>
                  <a:pt x="591197" y="250825"/>
                </a:moveTo>
                <a:lnTo>
                  <a:pt x="546747" y="250825"/>
                </a:lnTo>
                <a:lnTo>
                  <a:pt x="546747" y="118745"/>
                </a:lnTo>
                <a:lnTo>
                  <a:pt x="543572" y="118745"/>
                </a:lnTo>
                <a:lnTo>
                  <a:pt x="543572" y="0"/>
                </a:lnTo>
                <a:lnTo>
                  <a:pt x="0" y="0"/>
                </a:lnTo>
                <a:lnTo>
                  <a:pt x="0" y="180975"/>
                </a:lnTo>
                <a:lnTo>
                  <a:pt x="3175" y="180975"/>
                </a:lnTo>
                <a:lnTo>
                  <a:pt x="3175" y="299720"/>
                </a:lnTo>
                <a:lnTo>
                  <a:pt x="9537" y="299720"/>
                </a:lnTo>
                <a:lnTo>
                  <a:pt x="9537" y="488315"/>
                </a:lnTo>
                <a:lnTo>
                  <a:pt x="49542" y="488315"/>
                </a:lnTo>
                <a:lnTo>
                  <a:pt x="49542" y="637540"/>
                </a:lnTo>
                <a:lnTo>
                  <a:pt x="86372" y="637540"/>
                </a:lnTo>
                <a:lnTo>
                  <a:pt x="86372" y="697865"/>
                </a:lnTo>
                <a:lnTo>
                  <a:pt x="78752" y="697865"/>
                </a:lnTo>
                <a:lnTo>
                  <a:pt x="78752" y="935355"/>
                </a:lnTo>
                <a:lnTo>
                  <a:pt x="581037" y="935355"/>
                </a:lnTo>
                <a:lnTo>
                  <a:pt x="581037" y="779780"/>
                </a:lnTo>
                <a:lnTo>
                  <a:pt x="588657" y="779780"/>
                </a:lnTo>
                <a:lnTo>
                  <a:pt x="588657" y="542290"/>
                </a:lnTo>
                <a:lnTo>
                  <a:pt x="551815" y="542290"/>
                </a:lnTo>
                <a:lnTo>
                  <a:pt x="551815" y="488315"/>
                </a:lnTo>
                <a:lnTo>
                  <a:pt x="591197" y="488315"/>
                </a:lnTo>
                <a:lnTo>
                  <a:pt x="591197" y="250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BD8B8BC-33F5-A76E-42CC-07D87E075888}"/>
              </a:ext>
            </a:extLst>
          </p:cNvPr>
          <p:cNvSpPr txBox="1"/>
          <p:nvPr/>
        </p:nvSpPr>
        <p:spPr>
          <a:xfrm>
            <a:off x="1781301" y="1219200"/>
            <a:ext cx="357505" cy="132087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00" b="1" dirty="0">
                <a:latin typeface="Arial"/>
                <a:cs typeface="Arial"/>
              </a:rPr>
              <a:t>270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215"/>
              </a:spcBef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360"/>
              </a:spcBef>
            </a:pPr>
            <a:r>
              <a:rPr sz="600" b="1" dirty="0">
                <a:latin typeface="Arial"/>
                <a:cs typeface="Arial"/>
              </a:rPr>
              <a:t>130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459"/>
              </a:spcBef>
            </a:pPr>
            <a:r>
              <a:rPr sz="600" b="1" dirty="0">
                <a:latin typeface="Arial"/>
                <a:cs typeface="Arial"/>
              </a:rPr>
              <a:t>95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  <a:spcBef>
                <a:spcPts val="405"/>
              </a:spcBef>
            </a:pPr>
            <a:r>
              <a:rPr sz="600" b="1" dirty="0">
                <a:latin typeface="Arial"/>
                <a:cs typeface="Arial"/>
              </a:rPr>
              <a:t>66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505"/>
              </a:spcBef>
            </a:pPr>
            <a:r>
              <a:rPr sz="600" b="1" dirty="0">
                <a:latin typeface="Arial"/>
                <a:cs typeface="Arial"/>
              </a:rPr>
              <a:t>52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 err="1">
                <a:latin typeface="Arial"/>
                <a:cs typeface="Arial"/>
              </a:rPr>
              <a:t>kDa</a:t>
            </a:r>
            <a:endParaRPr lang="tr-TR" sz="600" b="1" spc="-25" dirty="0">
              <a:latin typeface="Arial"/>
              <a:cs typeface="Arial"/>
            </a:endParaRPr>
          </a:p>
          <a:p>
            <a:pPr marL="88900">
              <a:spcBef>
                <a:spcPts val="505"/>
              </a:spcBef>
            </a:pPr>
            <a:r>
              <a:rPr lang="tr-TR" sz="600" b="1" dirty="0">
                <a:latin typeface="Arial"/>
                <a:cs typeface="Arial"/>
              </a:rPr>
              <a:t>37</a:t>
            </a:r>
            <a:r>
              <a:rPr lang="tr-TR" sz="600" b="1" spc="-15" dirty="0">
                <a:latin typeface="Arial"/>
                <a:cs typeface="Arial"/>
              </a:rPr>
              <a:t> </a:t>
            </a:r>
            <a:r>
              <a:rPr lang="tr-TR" sz="600" b="1" spc="-25" dirty="0" err="1">
                <a:latin typeface="Arial"/>
                <a:cs typeface="Arial"/>
              </a:rPr>
              <a:t>kDa</a:t>
            </a:r>
            <a:endParaRPr lang="tr-TR" sz="600" dirty="0">
              <a:latin typeface="Arial"/>
              <a:cs typeface="Arial"/>
            </a:endParaRPr>
          </a:p>
          <a:p>
            <a:pPr marL="88900">
              <a:spcBef>
                <a:spcPts val="505"/>
              </a:spcBef>
            </a:pPr>
            <a:r>
              <a:rPr lang="tr-TR" sz="600" b="1" dirty="0">
                <a:latin typeface="Arial"/>
                <a:cs typeface="Arial"/>
              </a:rPr>
              <a:t>30</a:t>
            </a:r>
            <a:r>
              <a:rPr lang="tr-TR" sz="600" b="1" spc="-15" dirty="0">
                <a:latin typeface="Arial"/>
                <a:cs typeface="Arial"/>
              </a:rPr>
              <a:t> </a:t>
            </a:r>
            <a:r>
              <a:rPr lang="tr-TR" sz="600" b="1" spc="-25" dirty="0" err="1">
                <a:latin typeface="Arial"/>
                <a:cs typeface="Arial"/>
              </a:rPr>
              <a:t>kDa</a:t>
            </a:r>
            <a:endParaRPr lang="tr-TR" sz="600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505"/>
              </a:spcBef>
            </a:pPr>
            <a:endParaRPr sz="6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B85F303-80EE-5EE1-69EA-CDD821DA6227}"/>
              </a:ext>
            </a:extLst>
          </p:cNvPr>
          <p:cNvSpPr txBox="1"/>
          <p:nvPr/>
        </p:nvSpPr>
        <p:spPr>
          <a:xfrm>
            <a:off x="23875" y="23876"/>
            <a:ext cx="94424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10" dirty="0">
                <a:latin typeface="Arial"/>
                <a:cs typeface="Arial"/>
              </a:rPr>
              <a:t>Supplementary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C077ADA-4BAE-DD1B-6AC3-9498D5B35440}"/>
              </a:ext>
            </a:extLst>
          </p:cNvPr>
          <p:cNvSpPr txBox="1"/>
          <p:nvPr/>
        </p:nvSpPr>
        <p:spPr>
          <a:xfrm>
            <a:off x="985113" y="48767"/>
            <a:ext cx="311785" cy="1466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spc="-10" dirty="0">
                <a:latin typeface="Arial"/>
                <a:cs typeface="Arial"/>
              </a:rPr>
              <a:t>Fig.</a:t>
            </a:r>
            <a:r>
              <a:rPr lang="tr-TR" sz="1000" b="1" spc="-10" dirty="0">
                <a:latin typeface="Arial"/>
                <a:cs typeface="Arial"/>
              </a:rPr>
              <a:t>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3758EF5-7CAF-F580-A9DC-8234E3A954B9}"/>
              </a:ext>
            </a:extLst>
          </p:cNvPr>
          <p:cNvSpPr txBox="1"/>
          <p:nvPr/>
        </p:nvSpPr>
        <p:spPr>
          <a:xfrm>
            <a:off x="1298575" y="23876"/>
            <a:ext cx="16929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latin typeface="Arial"/>
                <a:cs typeface="Arial"/>
              </a:rPr>
              <a:t>Full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western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blots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related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53B7CBC-2F17-487B-0AD1-A851540F67A3}"/>
              </a:ext>
            </a:extLst>
          </p:cNvPr>
          <p:cNvSpPr txBox="1"/>
          <p:nvPr/>
        </p:nvSpPr>
        <p:spPr>
          <a:xfrm>
            <a:off x="3006851" y="48767"/>
            <a:ext cx="546100" cy="1466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dirty="0">
                <a:latin typeface="Arial"/>
                <a:cs typeface="Arial"/>
              </a:rPr>
              <a:t>Fig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lang="tr-TR" sz="1000" b="1" spc="-20" dirty="0">
                <a:latin typeface="Arial"/>
                <a:cs typeface="Arial"/>
              </a:rPr>
              <a:t>5B</a:t>
            </a:r>
            <a:r>
              <a:rPr sz="1000" b="1" spc="-25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1AC5DCB-ACC0-8D3A-87EC-54531C74C5D2}"/>
              </a:ext>
            </a:extLst>
          </p:cNvPr>
          <p:cNvSpPr txBox="1"/>
          <p:nvPr/>
        </p:nvSpPr>
        <p:spPr>
          <a:xfrm>
            <a:off x="304596" y="1350391"/>
            <a:ext cx="10833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200" b="1" spc="-10" dirty="0" err="1">
                <a:latin typeface="Arial"/>
                <a:cs typeface="Arial"/>
              </a:rPr>
              <a:t>Bcl-xL</a:t>
            </a:r>
            <a:r>
              <a:rPr sz="1200" b="1" spc="-10" dirty="0">
                <a:latin typeface="Arial"/>
                <a:cs typeface="Arial"/>
              </a:rPr>
              <a:t>-</a:t>
            </a:r>
            <a:r>
              <a:rPr lang="tr-TR" sz="1200" b="1" dirty="0">
                <a:latin typeface="Arial"/>
                <a:cs typeface="Arial"/>
              </a:rPr>
              <a:t>30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kDa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E5CFCED8-FAC0-C5B0-EC0D-35D598064399}"/>
              </a:ext>
            </a:extLst>
          </p:cNvPr>
          <p:cNvSpPr txBox="1"/>
          <p:nvPr/>
        </p:nvSpPr>
        <p:spPr>
          <a:xfrm>
            <a:off x="2505794" y="408409"/>
            <a:ext cx="575945" cy="49466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45"/>
              </a:spcBef>
            </a:pPr>
            <a:r>
              <a:rPr sz="600" b="1" spc="-10" dirty="0">
                <a:latin typeface="Arial"/>
                <a:cs typeface="Arial"/>
              </a:rPr>
              <a:t>Control</a:t>
            </a:r>
            <a:endParaRPr sz="600">
              <a:latin typeface="Arial"/>
              <a:cs typeface="Arial"/>
            </a:endParaRPr>
          </a:p>
          <a:p>
            <a:pPr marL="12700" marR="6985">
              <a:lnSpc>
                <a:spcPct val="100000"/>
              </a:lnSpc>
              <a:spcBef>
                <a:spcPts val="490"/>
              </a:spcBef>
            </a:pPr>
            <a:r>
              <a:rPr sz="600" b="1" spc="-10" dirty="0">
                <a:latin typeface="Arial"/>
                <a:cs typeface="Arial"/>
              </a:rPr>
              <a:t>Acute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>
              <a:latin typeface="Arial"/>
              <a:cs typeface="Arial"/>
            </a:endParaRPr>
          </a:p>
          <a:p>
            <a:pPr marL="14604" marR="5080">
              <a:lnSpc>
                <a:spcPct val="110000"/>
              </a:lnSpc>
              <a:spcBef>
                <a:spcPts val="145"/>
              </a:spcBef>
            </a:pPr>
            <a:r>
              <a:rPr sz="600" b="1" spc="-10" dirty="0">
                <a:latin typeface="Arial"/>
                <a:cs typeface="Arial"/>
              </a:rPr>
              <a:t>Prophylaxis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695A1EC9-1D44-49B0-A2E6-76C5509EA0DA}"/>
              </a:ext>
            </a:extLst>
          </p:cNvPr>
          <p:cNvSpPr txBox="1"/>
          <p:nvPr/>
        </p:nvSpPr>
        <p:spPr>
          <a:xfrm>
            <a:off x="2335382" y="668796"/>
            <a:ext cx="111125" cy="227329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b="1" spc="-20" dirty="0">
                <a:latin typeface="Arial"/>
                <a:cs typeface="Arial"/>
              </a:rPr>
              <a:t>Sham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2" name="Resim 11" descr="metin, ekran görüntüsü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8C5F835-59F3-E59B-D736-3F67A6C62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30" y="903074"/>
            <a:ext cx="1211093" cy="220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21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28996-2249-D2FA-B5E2-CAC5A95DD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2A35140-08C8-CE80-6BAE-51649B88CBBD}"/>
              </a:ext>
            </a:extLst>
          </p:cNvPr>
          <p:cNvSpPr txBox="1"/>
          <p:nvPr/>
        </p:nvSpPr>
        <p:spPr>
          <a:xfrm>
            <a:off x="1826132" y="2252598"/>
            <a:ext cx="2724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37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F910FBA-00BF-3E20-9917-DA9D0893D9AC}"/>
              </a:ext>
            </a:extLst>
          </p:cNvPr>
          <p:cNvSpPr txBox="1"/>
          <p:nvPr/>
        </p:nvSpPr>
        <p:spPr>
          <a:xfrm>
            <a:off x="1768729" y="1486133"/>
            <a:ext cx="28956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61D7CEC-757F-ABD2-5072-7A8A6ECCAA2A}"/>
              </a:ext>
            </a:extLst>
          </p:cNvPr>
          <p:cNvSpPr/>
          <p:nvPr/>
        </p:nvSpPr>
        <p:spPr>
          <a:xfrm>
            <a:off x="1659877" y="1297939"/>
            <a:ext cx="591820" cy="935355"/>
          </a:xfrm>
          <a:custGeom>
            <a:avLst/>
            <a:gdLst/>
            <a:ahLst/>
            <a:cxnLst/>
            <a:rect l="l" t="t" r="r" b="b"/>
            <a:pathLst>
              <a:path w="591819" h="935355">
                <a:moveTo>
                  <a:pt x="591197" y="250825"/>
                </a:moveTo>
                <a:lnTo>
                  <a:pt x="546747" y="250825"/>
                </a:lnTo>
                <a:lnTo>
                  <a:pt x="546747" y="118745"/>
                </a:lnTo>
                <a:lnTo>
                  <a:pt x="543572" y="118745"/>
                </a:lnTo>
                <a:lnTo>
                  <a:pt x="543572" y="0"/>
                </a:lnTo>
                <a:lnTo>
                  <a:pt x="0" y="0"/>
                </a:lnTo>
                <a:lnTo>
                  <a:pt x="0" y="180975"/>
                </a:lnTo>
                <a:lnTo>
                  <a:pt x="3175" y="180975"/>
                </a:lnTo>
                <a:lnTo>
                  <a:pt x="3175" y="299720"/>
                </a:lnTo>
                <a:lnTo>
                  <a:pt x="9537" y="299720"/>
                </a:lnTo>
                <a:lnTo>
                  <a:pt x="9537" y="488315"/>
                </a:lnTo>
                <a:lnTo>
                  <a:pt x="49542" y="488315"/>
                </a:lnTo>
                <a:lnTo>
                  <a:pt x="49542" y="637540"/>
                </a:lnTo>
                <a:lnTo>
                  <a:pt x="86372" y="637540"/>
                </a:lnTo>
                <a:lnTo>
                  <a:pt x="86372" y="697865"/>
                </a:lnTo>
                <a:lnTo>
                  <a:pt x="78752" y="697865"/>
                </a:lnTo>
                <a:lnTo>
                  <a:pt x="78752" y="935355"/>
                </a:lnTo>
                <a:lnTo>
                  <a:pt x="581037" y="935355"/>
                </a:lnTo>
                <a:lnTo>
                  <a:pt x="581037" y="779780"/>
                </a:lnTo>
                <a:lnTo>
                  <a:pt x="588657" y="779780"/>
                </a:lnTo>
                <a:lnTo>
                  <a:pt x="588657" y="542290"/>
                </a:lnTo>
                <a:lnTo>
                  <a:pt x="551815" y="542290"/>
                </a:lnTo>
                <a:lnTo>
                  <a:pt x="551815" y="488315"/>
                </a:lnTo>
                <a:lnTo>
                  <a:pt x="591197" y="488315"/>
                </a:lnTo>
                <a:lnTo>
                  <a:pt x="591197" y="250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6F56CD5-A669-2EF0-55FE-99ED653ED529}"/>
              </a:ext>
            </a:extLst>
          </p:cNvPr>
          <p:cNvSpPr txBox="1"/>
          <p:nvPr/>
        </p:nvSpPr>
        <p:spPr>
          <a:xfrm>
            <a:off x="1743836" y="1300860"/>
            <a:ext cx="357505" cy="8496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00" b="1" dirty="0">
                <a:latin typeface="Arial"/>
                <a:cs typeface="Arial"/>
              </a:rPr>
              <a:t>270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215"/>
              </a:spcBef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360"/>
              </a:spcBef>
            </a:pPr>
            <a:r>
              <a:rPr sz="600" b="1" dirty="0">
                <a:latin typeface="Arial"/>
                <a:cs typeface="Arial"/>
              </a:rPr>
              <a:t>130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459"/>
              </a:spcBef>
            </a:pPr>
            <a:r>
              <a:rPr sz="600" b="1" dirty="0">
                <a:latin typeface="Arial"/>
                <a:cs typeface="Arial"/>
              </a:rPr>
              <a:t>95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  <a:spcBef>
                <a:spcPts val="405"/>
              </a:spcBef>
            </a:pPr>
            <a:r>
              <a:rPr sz="600" b="1" dirty="0">
                <a:latin typeface="Arial"/>
                <a:cs typeface="Arial"/>
              </a:rPr>
              <a:t>66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505"/>
              </a:spcBef>
            </a:pPr>
            <a:r>
              <a:rPr sz="600" b="1" dirty="0">
                <a:latin typeface="Arial"/>
                <a:cs typeface="Arial"/>
              </a:rPr>
              <a:t>52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7E716F1-2522-5020-467A-C8A11C2DC45E}"/>
              </a:ext>
            </a:extLst>
          </p:cNvPr>
          <p:cNvSpPr txBox="1"/>
          <p:nvPr/>
        </p:nvSpPr>
        <p:spPr>
          <a:xfrm>
            <a:off x="23875" y="23876"/>
            <a:ext cx="94424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10" dirty="0">
                <a:latin typeface="Arial"/>
                <a:cs typeface="Arial"/>
              </a:rPr>
              <a:t>Supplementary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FBDBAF3-D26B-7FFC-C8A5-380EA245A216}"/>
              </a:ext>
            </a:extLst>
          </p:cNvPr>
          <p:cNvSpPr txBox="1"/>
          <p:nvPr/>
        </p:nvSpPr>
        <p:spPr>
          <a:xfrm>
            <a:off x="985113" y="48767"/>
            <a:ext cx="311785" cy="1466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spc="-10" dirty="0">
                <a:latin typeface="Arial"/>
                <a:cs typeface="Arial"/>
              </a:rPr>
              <a:t>Fig.</a:t>
            </a:r>
            <a:r>
              <a:rPr lang="tr-TR" sz="1000" b="1" spc="-10" dirty="0">
                <a:latin typeface="Arial"/>
                <a:cs typeface="Arial"/>
              </a:rPr>
              <a:t>4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E681B08-0AF3-E375-03DC-D5AA93162704}"/>
              </a:ext>
            </a:extLst>
          </p:cNvPr>
          <p:cNvSpPr txBox="1"/>
          <p:nvPr/>
        </p:nvSpPr>
        <p:spPr>
          <a:xfrm>
            <a:off x="1298575" y="23876"/>
            <a:ext cx="16929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latin typeface="Arial"/>
                <a:cs typeface="Arial"/>
              </a:rPr>
              <a:t>Full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western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blots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related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56827E6-091C-6636-B415-EF218692C7ED}"/>
              </a:ext>
            </a:extLst>
          </p:cNvPr>
          <p:cNvSpPr txBox="1"/>
          <p:nvPr/>
        </p:nvSpPr>
        <p:spPr>
          <a:xfrm>
            <a:off x="3006851" y="48767"/>
            <a:ext cx="546100" cy="1466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dirty="0">
                <a:latin typeface="Arial"/>
                <a:cs typeface="Arial"/>
              </a:rPr>
              <a:t>Fig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lang="tr-TR" sz="1000" b="1" spc="-20" dirty="0">
                <a:latin typeface="Arial"/>
                <a:cs typeface="Arial"/>
              </a:rPr>
              <a:t>5C,D</a:t>
            </a:r>
            <a:r>
              <a:rPr sz="1000" b="1" spc="-25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4E1ECAF-2ACA-B557-E7C6-D1B2BF80D520}"/>
              </a:ext>
            </a:extLst>
          </p:cNvPr>
          <p:cNvSpPr txBox="1"/>
          <p:nvPr/>
        </p:nvSpPr>
        <p:spPr>
          <a:xfrm>
            <a:off x="152401" y="1350391"/>
            <a:ext cx="146442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200" b="1" dirty="0">
                <a:latin typeface="Arial"/>
                <a:cs typeface="Arial"/>
              </a:rPr>
              <a:t>P-ERK1/2</a:t>
            </a:r>
            <a:r>
              <a:rPr sz="1200" b="1" spc="-10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4</a:t>
            </a:r>
            <a:r>
              <a:rPr lang="tr-TR" sz="1200" b="1" dirty="0">
                <a:latin typeface="Arial"/>
                <a:cs typeface="Arial"/>
              </a:rPr>
              <a:t>2/44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kDa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65DF68BE-B511-C726-13E8-64B07692DDC2}"/>
              </a:ext>
            </a:extLst>
          </p:cNvPr>
          <p:cNvSpPr txBox="1"/>
          <p:nvPr/>
        </p:nvSpPr>
        <p:spPr>
          <a:xfrm>
            <a:off x="2505794" y="408409"/>
            <a:ext cx="575945" cy="49466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45"/>
              </a:spcBef>
            </a:pPr>
            <a:r>
              <a:rPr sz="600" b="1" spc="-10" dirty="0">
                <a:latin typeface="Arial"/>
                <a:cs typeface="Arial"/>
              </a:rPr>
              <a:t>Control</a:t>
            </a:r>
            <a:endParaRPr sz="600">
              <a:latin typeface="Arial"/>
              <a:cs typeface="Arial"/>
            </a:endParaRPr>
          </a:p>
          <a:p>
            <a:pPr marL="12700" marR="6985">
              <a:lnSpc>
                <a:spcPct val="100000"/>
              </a:lnSpc>
              <a:spcBef>
                <a:spcPts val="490"/>
              </a:spcBef>
            </a:pPr>
            <a:r>
              <a:rPr sz="600" b="1" spc="-10" dirty="0">
                <a:latin typeface="Arial"/>
                <a:cs typeface="Arial"/>
              </a:rPr>
              <a:t>Acute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>
              <a:latin typeface="Arial"/>
              <a:cs typeface="Arial"/>
            </a:endParaRPr>
          </a:p>
          <a:p>
            <a:pPr marL="14604" marR="5080">
              <a:lnSpc>
                <a:spcPct val="110000"/>
              </a:lnSpc>
              <a:spcBef>
                <a:spcPts val="145"/>
              </a:spcBef>
            </a:pPr>
            <a:r>
              <a:rPr sz="600" b="1" spc="-10" dirty="0">
                <a:latin typeface="Arial"/>
                <a:cs typeface="Arial"/>
              </a:rPr>
              <a:t>Prophylaxis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1CC69AF-280A-A9C6-2C05-4C0314F31C88}"/>
              </a:ext>
            </a:extLst>
          </p:cNvPr>
          <p:cNvSpPr txBox="1"/>
          <p:nvPr/>
        </p:nvSpPr>
        <p:spPr>
          <a:xfrm>
            <a:off x="2335382" y="668796"/>
            <a:ext cx="111125" cy="227329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b="1" spc="-20" dirty="0">
                <a:latin typeface="Arial"/>
                <a:cs typeface="Arial"/>
              </a:rPr>
              <a:t>Sham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2" name="Resim 11" descr="siyah beyaz, siyah, monokrom, tek renkli, dikdörtg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4F9677B-9B55-6922-58AD-2A6396005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r="7465"/>
          <a:stretch/>
        </p:blipFill>
        <p:spPr>
          <a:xfrm>
            <a:off x="2126234" y="964752"/>
            <a:ext cx="1219580" cy="25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0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725C7-C0A2-861A-3F6C-A2B6D5BCD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B791C8D-B789-F4CA-1E53-1ED5F4A56F3F}"/>
              </a:ext>
            </a:extLst>
          </p:cNvPr>
          <p:cNvSpPr txBox="1"/>
          <p:nvPr/>
        </p:nvSpPr>
        <p:spPr>
          <a:xfrm>
            <a:off x="1802003" y="2731512"/>
            <a:ext cx="2724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37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53809F2-922B-0E8F-7B3E-48CC688A51BB}"/>
              </a:ext>
            </a:extLst>
          </p:cNvPr>
          <p:cNvSpPr txBox="1"/>
          <p:nvPr/>
        </p:nvSpPr>
        <p:spPr>
          <a:xfrm>
            <a:off x="1768729" y="1486133"/>
            <a:ext cx="28956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107A238-B4BD-43FB-35F7-454F9C4FF9F5}"/>
              </a:ext>
            </a:extLst>
          </p:cNvPr>
          <p:cNvSpPr/>
          <p:nvPr/>
        </p:nvSpPr>
        <p:spPr>
          <a:xfrm>
            <a:off x="1659877" y="1297939"/>
            <a:ext cx="591820" cy="935355"/>
          </a:xfrm>
          <a:custGeom>
            <a:avLst/>
            <a:gdLst/>
            <a:ahLst/>
            <a:cxnLst/>
            <a:rect l="l" t="t" r="r" b="b"/>
            <a:pathLst>
              <a:path w="591819" h="935355">
                <a:moveTo>
                  <a:pt x="591197" y="250825"/>
                </a:moveTo>
                <a:lnTo>
                  <a:pt x="546747" y="250825"/>
                </a:lnTo>
                <a:lnTo>
                  <a:pt x="546747" y="118745"/>
                </a:lnTo>
                <a:lnTo>
                  <a:pt x="543572" y="118745"/>
                </a:lnTo>
                <a:lnTo>
                  <a:pt x="543572" y="0"/>
                </a:lnTo>
                <a:lnTo>
                  <a:pt x="0" y="0"/>
                </a:lnTo>
                <a:lnTo>
                  <a:pt x="0" y="180975"/>
                </a:lnTo>
                <a:lnTo>
                  <a:pt x="3175" y="180975"/>
                </a:lnTo>
                <a:lnTo>
                  <a:pt x="3175" y="299720"/>
                </a:lnTo>
                <a:lnTo>
                  <a:pt x="9537" y="299720"/>
                </a:lnTo>
                <a:lnTo>
                  <a:pt x="9537" y="488315"/>
                </a:lnTo>
                <a:lnTo>
                  <a:pt x="49542" y="488315"/>
                </a:lnTo>
                <a:lnTo>
                  <a:pt x="49542" y="637540"/>
                </a:lnTo>
                <a:lnTo>
                  <a:pt x="86372" y="637540"/>
                </a:lnTo>
                <a:lnTo>
                  <a:pt x="86372" y="697865"/>
                </a:lnTo>
                <a:lnTo>
                  <a:pt x="78752" y="697865"/>
                </a:lnTo>
                <a:lnTo>
                  <a:pt x="78752" y="935355"/>
                </a:lnTo>
                <a:lnTo>
                  <a:pt x="581037" y="935355"/>
                </a:lnTo>
                <a:lnTo>
                  <a:pt x="581037" y="779780"/>
                </a:lnTo>
                <a:lnTo>
                  <a:pt x="588657" y="779780"/>
                </a:lnTo>
                <a:lnTo>
                  <a:pt x="588657" y="542290"/>
                </a:lnTo>
                <a:lnTo>
                  <a:pt x="551815" y="542290"/>
                </a:lnTo>
                <a:lnTo>
                  <a:pt x="551815" y="488315"/>
                </a:lnTo>
                <a:lnTo>
                  <a:pt x="591197" y="488315"/>
                </a:lnTo>
                <a:lnTo>
                  <a:pt x="591197" y="250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6E6F593-46FD-E155-C77F-A030D9E9CF3F}"/>
              </a:ext>
            </a:extLst>
          </p:cNvPr>
          <p:cNvSpPr txBox="1"/>
          <p:nvPr/>
        </p:nvSpPr>
        <p:spPr>
          <a:xfrm>
            <a:off x="1743836" y="1663570"/>
            <a:ext cx="357505" cy="8496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00" b="1" dirty="0">
                <a:latin typeface="Arial"/>
                <a:cs typeface="Arial"/>
              </a:rPr>
              <a:t>270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215"/>
              </a:spcBef>
            </a:pPr>
            <a:r>
              <a:rPr sz="600" b="1" dirty="0">
                <a:latin typeface="Arial"/>
                <a:cs typeface="Arial"/>
              </a:rPr>
              <a:t>175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360"/>
              </a:spcBef>
            </a:pPr>
            <a:r>
              <a:rPr sz="600" b="1" dirty="0">
                <a:latin typeface="Arial"/>
                <a:cs typeface="Arial"/>
              </a:rPr>
              <a:t>130</a:t>
            </a:r>
            <a:r>
              <a:rPr sz="600" b="1" spc="-25" dirty="0">
                <a:latin typeface="Arial"/>
                <a:cs typeface="Arial"/>
              </a:rPr>
              <a:t> kDa</a:t>
            </a:r>
            <a:endParaRPr sz="600" dirty="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459"/>
              </a:spcBef>
            </a:pPr>
            <a:r>
              <a:rPr sz="600" b="1" dirty="0">
                <a:latin typeface="Arial"/>
                <a:cs typeface="Arial"/>
              </a:rPr>
              <a:t>95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  <a:spcBef>
                <a:spcPts val="405"/>
              </a:spcBef>
            </a:pPr>
            <a:r>
              <a:rPr sz="600" b="1" dirty="0">
                <a:latin typeface="Arial"/>
                <a:cs typeface="Arial"/>
              </a:rPr>
              <a:t>66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505"/>
              </a:spcBef>
            </a:pPr>
            <a:r>
              <a:rPr sz="600" b="1" dirty="0">
                <a:latin typeface="Arial"/>
                <a:cs typeface="Arial"/>
              </a:rPr>
              <a:t>52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5" dirty="0">
                <a:latin typeface="Arial"/>
                <a:cs typeface="Arial"/>
              </a:rPr>
              <a:t>kDa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9943F0E-3853-F94E-4607-302D1B686D0D}"/>
              </a:ext>
            </a:extLst>
          </p:cNvPr>
          <p:cNvSpPr txBox="1"/>
          <p:nvPr/>
        </p:nvSpPr>
        <p:spPr>
          <a:xfrm>
            <a:off x="23875" y="23876"/>
            <a:ext cx="94424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10" dirty="0">
                <a:latin typeface="Arial"/>
                <a:cs typeface="Arial"/>
              </a:rPr>
              <a:t>Supplementary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6A45534-4973-D1B2-E802-045BE71A90B0}"/>
              </a:ext>
            </a:extLst>
          </p:cNvPr>
          <p:cNvSpPr txBox="1"/>
          <p:nvPr/>
        </p:nvSpPr>
        <p:spPr>
          <a:xfrm>
            <a:off x="985113" y="48767"/>
            <a:ext cx="311785" cy="1466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spc="-10" dirty="0">
                <a:latin typeface="Arial"/>
                <a:cs typeface="Arial"/>
              </a:rPr>
              <a:t>Fig.</a:t>
            </a:r>
            <a:r>
              <a:rPr lang="tr-TR" sz="1000" b="1" spc="-10" dirty="0">
                <a:latin typeface="Arial"/>
                <a:cs typeface="Arial"/>
              </a:rPr>
              <a:t>5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5481F9C-FC34-EAC7-745E-66A020B6798E}"/>
              </a:ext>
            </a:extLst>
          </p:cNvPr>
          <p:cNvSpPr txBox="1"/>
          <p:nvPr/>
        </p:nvSpPr>
        <p:spPr>
          <a:xfrm>
            <a:off x="1298575" y="23876"/>
            <a:ext cx="16929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latin typeface="Arial"/>
                <a:cs typeface="Arial"/>
              </a:rPr>
              <a:t>Full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western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blots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related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BD7CEC0-D405-CFC5-5D1D-D06DC026E641}"/>
              </a:ext>
            </a:extLst>
          </p:cNvPr>
          <p:cNvSpPr txBox="1"/>
          <p:nvPr/>
        </p:nvSpPr>
        <p:spPr>
          <a:xfrm>
            <a:off x="3006851" y="48767"/>
            <a:ext cx="546100" cy="1466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b="1" dirty="0">
                <a:latin typeface="Arial"/>
                <a:cs typeface="Arial"/>
              </a:rPr>
              <a:t>Fig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lang="tr-TR" sz="1000" b="1" spc="-20" dirty="0">
                <a:latin typeface="Arial"/>
                <a:cs typeface="Arial"/>
              </a:rPr>
              <a:t>5E,F</a:t>
            </a:r>
            <a:r>
              <a:rPr sz="1000" b="1" spc="-25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8E80B336-1622-9FB5-BA91-AB045D4BB59E}"/>
              </a:ext>
            </a:extLst>
          </p:cNvPr>
          <p:cNvSpPr txBox="1"/>
          <p:nvPr/>
        </p:nvSpPr>
        <p:spPr>
          <a:xfrm>
            <a:off x="76199" y="1350391"/>
            <a:ext cx="143332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200" b="1" spc="-10" dirty="0">
                <a:latin typeface="Arial"/>
                <a:cs typeface="Arial"/>
              </a:rPr>
              <a:t>p-JNK1/2</a:t>
            </a:r>
            <a:r>
              <a:rPr sz="1200" b="1" spc="-10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4</a:t>
            </a:r>
            <a:r>
              <a:rPr lang="tr-TR" sz="1200" b="1" dirty="0">
                <a:latin typeface="Arial"/>
                <a:cs typeface="Arial"/>
              </a:rPr>
              <a:t>6/54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kDa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B1D7A5D-B697-E2BB-5CD7-AF00A7B6E141}"/>
              </a:ext>
            </a:extLst>
          </p:cNvPr>
          <p:cNvSpPr txBox="1"/>
          <p:nvPr/>
        </p:nvSpPr>
        <p:spPr>
          <a:xfrm>
            <a:off x="2608083" y="408409"/>
            <a:ext cx="575945" cy="49466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45"/>
              </a:spcBef>
            </a:pPr>
            <a:r>
              <a:rPr sz="600" b="1" spc="-10" dirty="0">
                <a:latin typeface="Arial"/>
                <a:cs typeface="Arial"/>
              </a:rPr>
              <a:t>Control</a:t>
            </a:r>
            <a:endParaRPr sz="600" dirty="0">
              <a:latin typeface="Arial"/>
              <a:cs typeface="Arial"/>
            </a:endParaRPr>
          </a:p>
          <a:p>
            <a:pPr marL="12700" marR="6985">
              <a:lnSpc>
                <a:spcPct val="100000"/>
              </a:lnSpc>
              <a:spcBef>
                <a:spcPts val="490"/>
              </a:spcBef>
            </a:pPr>
            <a:r>
              <a:rPr sz="600" b="1" spc="-10" dirty="0">
                <a:latin typeface="Arial"/>
                <a:cs typeface="Arial"/>
              </a:rPr>
              <a:t>Acute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 dirty="0">
              <a:latin typeface="Arial"/>
              <a:cs typeface="Arial"/>
            </a:endParaRPr>
          </a:p>
          <a:p>
            <a:pPr marL="14604" marR="5080">
              <a:lnSpc>
                <a:spcPct val="110000"/>
              </a:lnSpc>
              <a:spcBef>
                <a:spcPts val="145"/>
              </a:spcBef>
            </a:pPr>
            <a:r>
              <a:rPr sz="600" b="1" spc="-10" dirty="0">
                <a:latin typeface="Arial"/>
                <a:cs typeface="Arial"/>
              </a:rPr>
              <a:t>Prophylaxis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Rosuvastatin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FA8BC37-60E6-EB5E-EF23-84BC4D637108}"/>
              </a:ext>
            </a:extLst>
          </p:cNvPr>
          <p:cNvSpPr txBox="1"/>
          <p:nvPr/>
        </p:nvSpPr>
        <p:spPr>
          <a:xfrm>
            <a:off x="2362200" y="660379"/>
            <a:ext cx="111125" cy="227329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b="1" spc="-20" dirty="0">
                <a:latin typeface="Arial"/>
                <a:cs typeface="Arial"/>
              </a:rPr>
              <a:t>Sham</a:t>
            </a:r>
            <a:endParaRPr sz="600" dirty="0">
              <a:latin typeface="Arial"/>
              <a:cs typeface="Arial"/>
            </a:endParaRPr>
          </a:p>
        </p:txBody>
      </p:sp>
      <p:pic>
        <p:nvPicPr>
          <p:cNvPr id="12" name="Resim 11" descr="metin, siyah, monokrom, tek renkli, siyah beyaz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7868AEC-293C-351B-5489-40BA51250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/>
          <a:stretch/>
        </p:blipFill>
        <p:spPr>
          <a:xfrm>
            <a:off x="2109426" y="903074"/>
            <a:ext cx="1692910" cy="33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202</Words>
  <Application>Microsoft Office PowerPoint</Application>
  <PresentationFormat>A4 Kağıt (210x297 mm)</PresentationFormat>
  <Paragraphs>85</Paragraphs>
  <Slides>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Busenur Bolat</dc:creator>
  <cp:lastModifiedBy>Berna YILDIRIM</cp:lastModifiedBy>
  <cp:revision>1</cp:revision>
  <dcterms:created xsi:type="dcterms:W3CDTF">2025-05-06T12:04:47Z</dcterms:created>
  <dcterms:modified xsi:type="dcterms:W3CDTF">2025-05-08T05:53:12Z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2025-05-06T00:00:00Z</vt:filetime>
  </property>
  <property fmtid="{D5CDD505-2E9C-101B-9397-08002B2CF9AE}" pid="3" name="Creator">
    <vt:lpwstr>Microsoft® Word 2016</vt:lpwstr>
  </property>
  <property fmtid="{D5CDD505-2E9C-101B-9397-08002B2CF9AE}" pid="4" name="LastSaved">
    <vt:filetime>2025-05-06T00:00:00Z</vt:filetime>
  </property>
  <property fmtid="{D5CDD505-2E9C-101B-9397-08002B2CF9AE}" pid="5" name="Producer">
    <vt:lpwstr>www.ilovepdf.com</vt:lpwstr>
  </property>
</Properties>
</file>