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 drive _Main\TKB\National Fellow project\Publication\Nature protocol_low cholesterol chicken\Nature protocol_low cholesterol chicken_revised\Semen\TC_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D:\D drive _Main\TKB\National Fellow project\Publication\Nature protocol_low cholesterol chicken\Nature protocol_low cholesterol chicken_revised\Semen\TC_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2667000" cy="2000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2971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048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505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Supplementary Figure 2. Spermatozoa in transgenic male (a) and control male (b) birds at 26 weeks of age. Observed at 10X Magnification.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ature protocol_low cholesterol chicken_revised\Live and 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289348" cy="16465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505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Supplementary Figure 3. Live and dead sperm of transgenic chicken. Sperms are stained with eosin-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nigrosin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stain. * live sperm,       Dead sperm taking pink stain.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57800" y="26670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343400" y="17526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19812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6477000" y="2133600"/>
            <a:ext cx="76200" cy="7620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14800" y="2362200"/>
            <a:ext cx="76200" cy="7620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819400" y="2438400"/>
            <a:ext cx="76200" cy="7620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76600" y="3813094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Entry vector digestion with PvuI enzyme</dc:title>
  <dc:creator>HP</dc:creator>
  <cp:lastModifiedBy>ICAR</cp:lastModifiedBy>
  <cp:revision>62</cp:revision>
  <dcterms:created xsi:type="dcterms:W3CDTF">2006-08-16T00:00:00Z</dcterms:created>
  <dcterms:modified xsi:type="dcterms:W3CDTF">2021-06-10T14:52:17Z</dcterms:modified>
</cp:coreProperties>
</file>