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3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A79B7-1543-4BC8-B10F-D329608A393E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B072A-C331-4E22-B10F-95EFEDEF0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11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4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9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6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5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7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1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0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BFBA-3333-43A0-BADC-2A5481A111F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1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01089" y="3833791"/>
            <a:ext cx="6176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ROS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69717" y="2375015"/>
            <a:ext cx="4825347" cy="1490674"/>
            <a:chOff x="3868961" y="653219"/>
            <a:chExt cx="4825347" cy="149067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172D82D-492B-4FEC-88ED-DFA11967F6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4513"/>
            <a:stretch/>
          </p:blipFill>
          <p:spPr>
            <a:xfrm>
              <a:off x="7059874" y="671027"/>
              <a:ext cx="1486119" cy="131112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1F1FA82-9D63-4C4C-A832-ACF97C6EB6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7625" r="5212"/>
            <a:stretch/>
          </p:blipFill>
          <p:spPr>
            <a:xfrm>
              <a:off x="4193230" y="702073"/>
              <a:ext cx="1292112" cy="135863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D0B25BB-E3EB-4B7D-B9FD-4A6AC0BA3D9E}"/>
                </a:ext>
              </a:extLst>
            </p:cNvPr>
            <p:cNvSpPr txBox="1"/>
            <p:nvPr/>
          </p:nvSpPr>
          <p:spPr>
            <a:xfrm>
              <a:off x="4175535" y="682996"/>
              <a:ext cx="16905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+/+</a:t>
              </a:r>
              <a:endParaRPr lang="en-US" sz="10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  <a:endParaRPr lang="en-U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43C3847-FB46-412C-8825-41C18F33ED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7172"/>
            <a:stretch/>
          </p:blipFill>
          <p:spPr>
            <a:xfrm>
              <a:off x="5759276" y="675260"/>
              <a:ext cx="1389252" cy="1371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D307BA2-E16C-4266-94BA-C158A26621B9}"/>
                </a:ext>
              </a:extLst>
            </p:cNvPr>
            <p:cNvSpPr txBox="1"/>
            <p:nvPr/>
          </p:nvSpPr>
          <p:spPr>
            <a:xfrm>
              <a:off x="5742090" y="688007"/>
              <a:ext cx="16905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>
                  <a:solidFill>
                    <a:srgbClr val="66FF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solidFill>
                    <a:srgbClr val="66FF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+/+</a:t>
              </a:r>
              <a:r>
                <a:rPr lang="en-US" sz="1000" i="1" dirty="0">
                  <a:solidFill>
                    <a:srgbClr val="66FF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10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i="1" dirty="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-/- </a:t>
              </a:r>
              <a:endParaRPr lang="en-US" sz="1000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3868961" y="682996"/>
              <a:ext cx="40134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B023263-56F9-4D10-B96F-2817CB9781FE}"/>
                </a:ext>
              </a:extLst>
            </p:cNvPr>
            <p:cNvSpPr txBox="1"/>
            <p:nvPr/>
          </p:nvSpPr>
          <p:spPr>
            <a:xfrm>
              <a:off x="7018011" y="1897672"/>
              <a:ext cx="4146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lang="en-US" sz="1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3946038" y="917573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3946038" y="1158760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3946038" y="1404981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3946038" y="1613332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4019613" y="1827674"/>
              <a:ext cx="2226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433228" y="653219"/>
              <a:ext cx="40134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510305" y="887796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510305" y="1128983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510305" y="1375204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510305" y="1583555"/>
              <a:ext cx="3242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DEDB75C-D6EE-4E71-8C72-669E20D4C8EF}"/>
                </a:ext>
              </a:extLst>
            </p:cNvPr>
            <p:cNvSpPr txBox="1"/>
            <p:nvPr/>
          </p:nvSpPr>
          <p:spPr>
            <a:xfrm>
              <a:off x="5583880" y="1797897"/>
              <a:ext cx="2226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B023263-56F9-4D10-B96F-2817CB9781FE}"/>
                </a:ext>
              </a:extLst>
            </p:cNvPr>
            <p:cNvSpPr txBox="1"/>
            <p:nvPr/>
          </p:nvSpPr>
          <p:spPr>
            <a:xfrm>
              <a:off x="7432636" y="1897672"/>
              <a:ext cx="4146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lang="en-US" sz="1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B023263-56F9-4D10-B96F-2817CB9781FE}"/>
                </a:ext>
              </a:extLst>
            </p:cNvPr>
            <p:cNvSpPr txBox="1"/>
            <p:nvPr/>
          </p:nvSpPr>
          <p:spPr>
            <a:xfrm>
              <a:off x="7834739" y="1897672"/>
              <a:ext cx="4146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lang="en-US" sz="1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B023263-56F9-4D10-B96F-2817CB9781FE}"/>
                </a:ext>
              </a:extLst>
            </p:cNvPr>
            <p:cNvSpPr txBox="1"/>
            <p:nvPr/>
          </p:nvSpPr>
          <p:spPr>
            <a:xfrm>
              <a:off x="8279684" y="1897672"/>
              <a:ext cx="4146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lang="en-US" sz="1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363715" y="1848907"/>
            <a:ext cx="554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563D80C-975C-4444-B479-82EDCFB438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76539"/>
              </p:ext>
            </p:extLst>
          </p:nvPr>
        </p:nvGraphicFramePr>
        <p:xfrm>
          <a:off x="7381965" y="1848907"/>
          <a:ext cx="2421215" cy="2073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Prism 9" r:id="rId6" imgW="2863079" imgH="2453009" progId="Prism9.Document">
                  <p:embed/>
                </p:oleObj>
              </mc:Choice>
              <mc:Fallback>
                <p:oleObj name="Prism 9" r:id="rId6" imgW="2863079" imgH="2453009" progId="Prism9.Document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563D80C-975C-4444-B479-82EDCFB438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81965" y="1848907"/>
                        <a:ext cx="2421215" cy="2073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0153A0FD-80EE-486B-AB0C-A79A52BC4572}"/>
              </a:ext>
            </a:extLst>
          </p:cNvPr>
          <p:cNvSpPr/>
          <p:nvPr/>
        </p:nvSpPr>
        <p:spPr>
          <a:xfrm>
            <a:off x="9258117" y="2017108"/>
            <a:ext cx="789031" cy="441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A65135-33E9-40AD-9401-7352E7BDAD18}"/>
              </a:ext>
            </a:extLst>
          </p:cNvPr>
          <p:cNvSpPr txBox="1"/>
          <p:nvPr/>
        </p:nvSpPr>
        <p:spPr>
          <a:xfrm>
            <a:off x="9391688" y="2005666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+/+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E83F9C9-0818-4406-9EE5-9DAA767C2254}"/>
              </a:ext>
            </a:extLst>
          </p:cNvPr>
          <p:cNvSpPr txBox="1"/>
          <p:nvPr/>
        </p:nvSpPr>
        <p:spPr>
          <a:xfrm>
            <a:off x="9391688" y="2213095"/>
            <a:ext cx="6848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-/-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DA2242-6338-491C-A25D-8A0696820965}"/>
              </a:ext>
            </a:extLst>
          </p:cNvPr>
          <p:cNvSpPr/>
          <p:nvPr/>
        </p:nvSpPr>
        <p:spPr>
          <a:xfrm>
            <a:off x="9303203" y="2074176"/>
            <a:ext cx="91440" cy="10920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A55F8D7-77C0-4E44-B7E7-0453B01E91B1}"/>
              </a:ext>
            </a:extLst>
          </p:cNvPr>
          <p:cNvSpPr/>
          <p:nvPr/>
        </p:nvSpPr>
        <p:spPr>
          <a:xfrm>
            <a:off x="9303203" y="2281605"/>
            <a:ext cx="91440" cy="10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7128600" y="1848907"/>
            <a:ext cx="537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F35A1E-6BF4-417B-AD16-9B25F589CCD6}"/>
              </a:ext>
            </a:extLst>
          </p:cNvPr>
          <p:cNvSpPr txBox="1"/>
          <p:nvPr/>
        </p:nvSpPr>
        <p:spPr>
          <a:xfrm>
            <a:off x="9678991" y="6319392"/>
            <a:ext cx="249940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N. Marchenko </a:t>
            </a:r>
            <a:r>
              <a:rPr lang="en-US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et. al.,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Fig. 4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D4396F4-DACE-4F39-8BA0-92B0E3F7F7C6}"/>
              </a:ext>
            </a:extLst>
          </p:cNvPr>
          <p:cNvCxnSpPr/>
          <p:nvPr/>
        </p:nvCxnSpPr>
        <p:spPr>
          <a:xfrm>
            <a:off x="783237" y="3991340"/>
            <a:ext cx="41148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DA0CDD36-15D5-4F96-AF00-EEC8D5AA86A1}"/>
              </a:ext>
            </a:extLst>
          </p:cNvPr>
          <p:cNvSpPr txBox="1"/>
          <p:nvPr/>
        </p:nvSpPr>
        <p:spPr>
          <a:xfrm>
            <a:off x="1623525" y="2149247"/>
            <a:ext cx="599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Serum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9886167-0D17-48AE-8933-9F08B944517D}"/>
              </a:ext>
            </a:extLst>
          </p:cNvPr>
          <p:cNvSpPr txBox="1"/>
          <p:nvPr/>
        </p:nvSpPr>
        <p:spPr>
          <a:xfrm>
            <a:off x="2968900" y="2149247"/>
            <a:ext cx="936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Serum-Free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F028ABB-292B-4B6F-A8A8-4C028094130D}"/>
              </a:ext>
            </a:extLst>
          </p:cNvPr>
          <p:cNvCxnSpPr/>
          <p:nvPr/>
        </p:nvCxnSpPr>
        <p:spPr>
          <a:xfrm flipV="1">
            <a:off x="785615" y="3006207"/>
            <a:ext cx="0" cy="985133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7056614-F907-40BB-B3D1-E2D68D3A5D09}"/>
              </a:ext>
            </a:extLst>
          </p:cNvPr>
          <p:cNvSpPr txBox="1"/>
          <p:nvPr/>
        </p:nvSpPr>
        <p:spPr>
          <a:xfrm rot="16200000">
            <a:off x="406158" y="2554320"/>
            <a:ext cx="758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463B21-9FD3-4752-929D-90444B832B39}"/>
              </a:ext>
            </a:extLst>
          </p:cNvPr>
          <p:cNvSpPr txBox="1"/>
          <p:nvPr/>
        </p:nvSpPr>
        <p:spPr>
          <a:xfrm>
            <a:off x="5428560" y="3394154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+/+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D12A8C-F987-476B-8C3C-75314CE6D954}"/>
              </a:ext>
            </a:extLst>
          </p:cNvPr>
          <p:cNvSpPr txBox="1"/>
          <p:nvPr/>
        </p:nvSpPr>
        <p:spPr>
          <a:xfrm>
            <a:off x="5428560" y="3085323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+/+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EE422A-1494-4A95-AE1E-D7773295C80A}"/>
              </a:ext>
            </a:extLst>
          </p:cNvPr>
          <p:cNvSpPr txBox="1"/>
          <p:nvPr/>
        </p:nvSpPr>
        <p:spPr>
          <a:xfrm>
            <a:off x="5428560" y="2464578"/>
            <a:ext cx="6848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-/-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920D319-967C-46C6-889B-768A52F0570D}"/>
              </a:ext>
            </a:extLst>
          </p:cNvPr>
          <p:cNvSpPr txBox="1"/>
          <p:nvPr/>
        </p:nvSpPr>
        <p:spPr>
          <a:xfrm>
            <a:off x="5428560" y="2778637"/>
            <a:ext cx="6848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-/-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D31BE8-953D-4C40-9AB1-FE36AB2BE24E}"/>
              </a:ext>
            </a:extLst>
          </p:cNvPr>
          <p:cNvSpPr txBox="1"/>
          <p:nvPr/>
        </p:nvSpPr>
        <p:spPr>
          <a:xfrm>
            <a:off x="6067521" y="2166645"/>
            <a:ext cx="599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u="sng" dirty="0">
                <a:latin typeface="Arial" panose="020B0604020202020204" pitchFamily="34" charset="0"/>
                <a:cs typeface="Arial" panose="020B0604020202020204" pitchFamily="34" charset="0"/>
              </a:rPr>
              <a:t>Serum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202E53F-774B-4ACA-B582-D6F6C4D0CDFD}"/>
              </a:ext>
            </a:extLst>
          </p:cNvPr>
          <p:cNvSpPr txBox="1"/>
          <p:nvPr/>
        </p:nvSpPr>
        <p:spPr>
          <a:xfrm>
            <a:off x="6245454" y="3054545"/>
            <a:ext cx="243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2858F9D-5652-4A0E-B350-599A4494B48B}"/>
              </a:ext>
            </a:extLst>
          </p:cNvPr>
          <p:cNvSpPr txBox="1"/>
          <p:nvPr/>
        </p:nvSpPr>
        <p:spPr>
          <a:xfrm>
            <a:off x="6223012" y="336337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D8B5FD-2171-4550-8818-B77CA98DC65E}"/>
              </a:ext>
            </a:extLst>
          </p:cNvPr>
          <p:cNvSpPr txBox="1"/>
          <p:nvPr/>
        </p:nvSpPr>
        <p:spPr>
          <a:xfrm>
            <a:off x="6223012" y="274785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583FCAC-3FEE-4C53-A378-7E7031A81BE6}"/>
              </a:ext>
            </a:extLst>
          </p:cNvPr>
          <p:cNvSpPr txBox="1"/>
          <p:nvPr/>
        </p:nvSpPr>
        <p:spPr>
          <a:xfrm>
            <a:off x="6245454" y="2433800"/>
            <a:ext cx="243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5583E8B-D45D-4705-8DE4-052C7BDCF1FC}"/>
              </a:ext>
            </a:extLst>
          </p:cNvPr>
          <p:cNvSpPr txBox="1"/>
          <p:nvPr/>
        </p:nvSpPr>
        <p:spPr>
          <a:xfrm>
            <a:off x="7949061" y="204339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2CCCC5D-4AEE-4572-9F35-C4D6AA2C63CA}"/>
              </a:ext>
            </a:extLst>
          </p:cNvPr>
          <p:cNvSpPr txBox="1"/>
          <p:nvPr/>
        </p:nvSpPr>
        <p:spPr>
          <a:xfrm>
            <a:off x="8483903" y="2667652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550ADCE-595A-47F8-B985-6406F46CDCCB}"/>
              </a:ext>
            </a:extLst>
          </p:cNvPr>
          <p:cNvSpPr/>
          <p:nvPr/>
        </p:nvSpPr>
        <p:spPr>
          <a:xfrm>
            <a:off x="8900022" y="2688357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 ***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9B2C880-76DD-4792-9D2D-C737DC693DE3}"/>
              </a:ext>
            </a:extLst>
          </p:cNvPr>
          <p:cNvSpPr/>
          <p:nvPr/>
        </p:nvSpPr>
        <p:spPr>
          <a:xfrm>
            <a:off x="8502581" y="2040811"/>
            <a:ext cx="725309" cy="359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C360E59-B884-4D88-93C5-9C23FEA8D683}"/>
              </a:ext>
            </a:extLst>
          </p:cNvPr>
          <p:cNvCxnSpPr/>
          <p:nvPr/>
        </p:nvCxnSpPr>
        <p:spPr>
          <a:xfrm>
            <a:off x="8019650" y="2279806"/>
            <a:ext cx="2743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799C4DD-2733-4E75-BD0D-CF2AA67EBFBE}"/>
              </a:ext>
            </a:extLst>
          </p:cNvPr>
          <p:cNvCxnSpPr/>
          <p:nvPr/>
        </p:nvCxnSpPr>
        <p:spPr>
          <a:xfrm>
            <a:off x="9082340" y="2935546"/>
            <a:ext cx="2743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A69E287-0152-4A72-B3BB-20F3C66B175C}"/>
              </a:ext>
            </a:extLst>
          </p:cNvPr>
          <p:cNvCxnSpPr/>
          <p:nvPr/>
        </p:nvCxnSpPr>
        <p:spPr>
          <a:xfrm>
            <a:off x="8515999" y="2935546"/>
            <a:ext cx="2743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67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3809</TotalTime>
  <Words>66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Prism 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</dc:creator>
  <cp:lastModifiedBy>Natalia</cp:lastModifiedBy>
  <cp:revision>39</cp:revision>
  <dcterms:created xsi:type="dcterms:W3CDTF">2024-11-09T17:57:25Z</dcterms:created>
  <dcterms:modified xsi:type="dcterms:W3CDTF">2025-04-04T18:24:04Z</dcterms:modified>
</cp:coreProperties>
</file>