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0" autoAdjust="0"/>
    <p:restoredTop sz="94660"/>
  </p:normalViewPr>
  <p:slideViewPr>
    <p:cSldViewPr snapToGrid="0" showGuides="1">
      <p:cViewPr>
        <p:scale>
          <a:sx n="94" d="100"/>
          <a:sy n="94" d="100"/>
        </p:scale>
        <p:origin x="86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14A79B7-1543-4BC8-B10F-D329608A393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23B072A-C331-4E22-B10F-95EFEDEF0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11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BFBA-3333-43A0-BADC-2A5481A111F6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89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BFBA-3333-43A0-BADC-2A5481A111F6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20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BFBA-3333-43A0-BADC-2A5481A111F6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640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BFBA-3333-43A0-BADC-2A5481A111F6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797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BFBA-3333-43A0-BADC-2A5481A111F6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767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BFBA-3333-43A0-BADC-2A5481A111F6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890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BFBA-3333-43A0-BADC-2A5481A111F6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259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BFBA-3333-43A0-BADC-2A5481A111F6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679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BFBA-3333-43A0-BADC-2A5481A111F6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19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BFBA-3333-43A0-BADC-2A5481A111F6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8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BFBA-3333-43A0-BADC-2A5481A111F6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07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5BFBA-3333-43A0-BADC-2A5481A111F6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323DE-13CE-4AD0-B170-A19E4DAE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513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3067" t="-1" r="10727" b="-1769"/>
          <a:stretch/>
        </p:blipFill>
        <p:spPr>
          <a:xfrm>
            <a:off x="633061" y="238538"/>
            <a:ext cx="1211510" cy="653501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 rot="16200000">
            <a:off x="114219" y="1645324"/>
            <a:ext cx="77172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Normal</a:t>
            </a:r>
          </a:p>
        </p:txBody>
      </p:sp>
      <p:sp>
        <p:nvSpPr>
          <p:cNvPr id="15" name="Rectangle 14"/>
          <p:cNvSpPr/>
          <p:nvPr/>
        </p:nvSpPr>
        <p:spPr>
          <a:xfrm rot="16200000">
            <a:off x="93681" y="2641634"/>
            <a:ext cx="81280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HER2+</a:t>
            </a:r>
          </a:p>
        </p:txBody>
      </p:sp>
      <p:sp>
        <p:nvSpPr>
          <p:cNvPr id="18" name="Rectangle 17"/>
          <p:cNvSpPr/>
          <p:nvPr/>
        </p:nvSpPr>
        <p:spPr>
          <a:xfrm rot="16200000">
            <a:off x="124018" y="4886556"/>
            <a:ext cx="75212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Luminal A</a:t>
            </a:r>
          </a:p>
        </p:txBody>
      </p:sp>
      <p:sp>
        <p:nvSpPr>
          <p:cNvPr id="19" name="Rectangle 18"/>
          <p:cNvSpPr/>
          <p:nvPr/>
        </p:nvSpPr>
        <p:spPr>
          <a:xfrm rot="16200000">
            <a:off x="124018" y="6012268"/>
            <a:ext cx="75212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Luminal B</a:t>
            </a:r>
          </a:p>
        </p:txBody>
      </p:sp>
      <p:sp>
        <p:nvSpPr>
          <p:cNvPr id="20" name="Rectangle 19"/>
          <p:cNvSpPr/>
          <p:nvPr/>
        </p:nvSpPr>
        <p:spPr>
          <a:xfrm rot="16200000">
            <a:off x="233022" y="3798077"/>
            <a:ext cx="53412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TNBC</a:t>
            </a:r>
          </a:p>
        </p:txBody>
      </p:sp>
      <p:sp>
        <p:nvSpPr>
          <p:cNvPr id="21" name="Rectangle 20"/>
          <p:cNvSpPr/>
          <p:nvPr/>
        </p:nvSpPr>
        <p:spPr>
          <a:xfrm rot="16200000">
            <a:off x="7618" y="578616"/>
            <a:ext cx="98492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All subtypes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t="2109"/>
          <a:stretch/>
        </p:blipFill>
        <p:spPr>
          <a:xfrm>
            <a:off x="3797076" y="128430"/>
            <a:ext cx="1820245" cy="6730146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901079" y="90499"/>
            <a:ext cx="77172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BLVRA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769BFBF-5D54-4FB2-BFBA-574B38596D2A}"/>
              </a:ext>
            </a:extLst>
          </p:cNvPr>
          <p:cNvSpPr txBox="1"/>
          <p:nvPr/>
        </p:nvSpPr>
        <p:spPr>
          <a:xfrm>
            <a:off x="72898" y="-18762"/>
            <a:ext cx="382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769BFBF-5D54-4FB2-BFBA-574B38596D2A}"/>
              </a:ext>
            </a:extLst>
          </p:cNvPr>
          <p:cNvSpPr txBox="1"/>
          <p:nvPr/>
        </p:nvSpPr>
        <p:spPr>
          <a:xfrm>
            <a:off x="1864764" y="0"/>
            <a:ext cx="4180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797365" y="6511443"/>
            <a:ext cx="22525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N. Marchenko </a:t>
            </a:r>
            <a:r>
              <a:rPr lang="en-US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et. al., </a:t>
            </a: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Supplementary Fig. 2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8932" y="111276"/>
            <a:ext cx="1804906" cy="674672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0047" y="297055"/>
            <a:ext cx="1479407" cy="6472406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2563821" y="90499"/>
            <a:ext cx="77172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HMOX1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769BFBF-5D54-4FB2-BFBA-574B38596D2A}"/>
              </a:ext>
            </a:extLst>
          </p:cNvPr>
          <p:cNvSpPr txBox="1"/>
          <p:nvPr/>
        </p:nvSpPr>
        <p:spPr>
          <a:xfrm>
            <a:off x="3628384" y="1758"/>
            <a:ext cx="412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769BFBF-5D54-4FB2-BFBA-574B38596D2A}"/>
              </a:ext>
            </a:extLst>
          </p:cNvPr>
          <p:cNvSpPr txBox="1"/>
          <p:nvPr/>
        </p:nvSpPr>
        <p:spPr>
          <a:xfrm>
            <a:off x="5653400" y="0"/>
            <a:ext cx="450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769BFBF-5D54-4FB2-BFBA-574B38596D2A}"/>
              </a:ext>
            </a:extLst>
          </p:cNvPr>
          <p:cNvSpPr txBox="1"/>
          <p:nvPr/>
        </p:nvSpPr>
        <p:spPr>
          <a:xfrm>
            <a:off x="7929587" y="-14202"/>
            <a:ext cx="450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E.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094542" y="48754"/>
            <a:ext cx="1654339" cy="21544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Overall Survival (</a:t>
            </a:r>
            <a:r>
              <a:rPr lang="en-US" sz="800" b="1" i="1" dirty="0">
                <a:latin typeface="Arial" panose="020B0604020202020204" pitchFamily="34" charset="0"/>
                <a:cs typeface="Arial" panose="020B0604020202020204" pitchFamily="34" charset="0"/>
              </a:rPr>
              <a:t>HMOX1</a:t>
            </a: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0913C79-28A7-4F19-A8D1-512244447EE4}"/>
              </a:ext>
            </a:extLst>
          </p:cNvPr>
          <p:cNvSpPr txBox="1"/>
          <p:nvPr/>
        </p:nvSpPr>
        <p:spPr>
          <a:xfrm>
            <a:off x="1489250" y="900925"/>
            <a:ext cx="315792" cy="24622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6.35 ± 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0.95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5010163-6198-4B50-B10C-8254B715F90C}"/>
              </a:ext>
            </a:extLst>
          </p:cNvPr>
          <p:cNvSpPr txBox="1"/>
          <p:nvPr/>
        </p:nvSpPr>
        <p:spPr>
          <a:xfrm>
            <a:off x="6125995" y="1246104"/>
            <a:ext cx="75373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p-value 0.97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HR 1.02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98AFA84-44C2-4493-98D5-3B6E8B5639FB}"/>
              </a:ext>
            </a:extLst>
          </p:cNvPr>
          <p:cNvSpPr txBox="1"/>
          <p:nvPr/>
        </p:nvSpPr>
        <p:spPr>
          <a:xfrm>
            <a:off x="6125995" y="2934237"/>
            <a:ext cx="75373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p-value 0.62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HR 0.92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423161C-CDC0-4434-B8CE-D84B6080CB05}"/>
              </a:ext>
            </a:extLst>
          </p:cNvPr>
          <p:cNvSpPr txBox="1"/>
          <p:nvPr/>
        </p:nvSpPr>
        <p:spPr>
          <a:xfrm>
            <a:off x="6125995" y="4632739"/>
            <a:ext cx="75373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p-value 0.34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HR 0.88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6EC624D-C191-4CA9-85AE-4819379AA268}"/>
              </a:ext>
            </a:extLst>
          </p:cNvPr>
          <p:cNvSpPr txBox="1"/>
          <p:nvPr/>
        </p:nvSpPr>
        <p:spPr>
          <a:xfrm>
            <a:off x="6125995" y="6225092"/>
            <a:ext cx="75373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p-value 0.70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HR 1.03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530CF0F-384D-46CB-94C1-074A54409B9C}"/>
              </a:ext>
            </a:extLst>
          </p:cNvPr>
          <p:cNvSpPr txBox="1"/>
          <p:nvPr/>
        </p:nvSpPr>
        <p:spPr>
          <a:xfrm>
            <a:off x="4041446" y="1246104"/>
            <a:ext cx="75373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p-value 0.39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HR 0.86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E6FE306-2008-4BBA-8701-B1C8ED61FEE5}"/>
              </a:ext>
            </a:extLst>
          </p:cNvPr>
          <p:cNvSpPr txBox="1"/>
          <p:nvPr/>
        </p:nvSpPr>
        <p:spPr>
          <a:xfrm>
            <a:off x="4041446" y="2934237"/>
            <a:ext cx="75373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p-value 0.03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HR 0.67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F13BB1D-D991-4012-A042-7D50C411206C}"/>
              </a:ext>
            </a:extLst>
          </p:cNvPr>
          <p:cNvSpPr txBox="1"/>
          <p:nvPr/>
        </p:nvSpPr>
        <p:spPr>
          <a:xfrm>
            <a:off x="4041446" y="4632739"/>
            <a:ext cx="75373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p-value 0.01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HR 0.72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B9BDF06-C036-41FC-8DA6-669B4F80732B}"/>
              </a:ext>
            </a:extLst>
          </p:cNvPr>
          <p:cNvSpPr txBox="1"/>
          <p:nvPr/>
        </p:nvSpPr>
        <p:spPr>
          <a:xfrm>
            <a:off x="4041446" y="6225092"/>
            <a:ext cx="75373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p-value 0.50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HR 0.93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EECF141-C048-4AF0-A1A2-35AE7BFEA9DB}"/>
              </a:ext>
            </a:extLst>
          </p:cNvPr>
          <p:cNvSpPr txBox="1"/>
          <p:nvPr/>
        </p:nvSpPr>
        <p:spPr>
          <a:xfrm>
            <a:off x="1489943" y="2023053"/>
            <a:ext cx="315792" cy="24622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4.91 ± 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0.95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9513A77-7C00-48F0-A90C-A3792027615A}"/>
              </a:ext>
            </a:extLst>
          </p:cNvPr>
          <p:cNvSpPr txBox="1"/>
          <p:nvPr/>
        </p:nvSpPr>
        <p:spPr>
          <a:xfrm>
            <a:off x="1489250" y="3063100"/>
            <a:ext cx="315792" cy="24622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6.38 ± 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0.66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CB329A8-A5FE-4514-BD06-EE9B1FCD0DC7}"/>
              </a:ext>
            </a:extLst>
          </p:cNvPr>
          <p:cNvSpPr txBox="1"/>
          <p:nvPr/>
        </p:nvSpPr>
        <p:spPr>
          <a:xfrm>
            <a:off x="1489668" y="4140176"/>
            <a:ext cx="315792" cy="24622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5.31 ± 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0.77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011950" y="17977"/>
            <a:ext cx="1641449" cy="24622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Overall Survival (</a:t>
            </a:r>
            <a:r>
              <a:rPr lang="en-US" sz="800" b="1" i="1" dirty="0">
                <a:latin typeface="Arial" panose="020B0604020202020204" pitchFamily="34" charset="0"/>
                <a:cs typeface="Arial" panose="020B0604020202020204" pitchFamily="34" charset="0"/>
              </a:rPr>
              <a:t>BLVRA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DE20447-556A-4434-A67B-D76BF32CA8F5}"/>
              </a:ext>
            </a:extLst>
          </p:cNvPr>
          <p:cNvSpPr/>
          <p:nvPr/>
        </p:nvSpPr>
        <p:spPr>
          <a:xfrm rot="16200000">
            <a:off x="7348121" y="721874"/>
            <a:ext cx="81280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HER2+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6A09D0E-BE41-4BEB-B32E-7729DF064C6D}"/>
              </a:ext>
            </a:extLst>
          </p:cNvPr>
          <p:cNvSpPr/>
          <p:nvPr/>
        </p:nvSpPr>
        <p:spPr>
          <a:xfrm rot="16200000">
            <a:off x="5228190" y="721874"/>
            <a:ext cx="81280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HER2+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BB5BB91-E00E-430E-8D7B-E6B12834995F}"/>
              </a:ext>
            </a:extLst>
          </p:cNvPr>
          <p:cNvSpPr/>
          <p:nvPr/>
        </p:nvSpPr>
        <p:spPr>
          <a:xfrm rot="16200000">
            <a:off x="5367532" y="2508410"/>
            <a:ext cx="53412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TNBC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BCCC745D-93E3-4BA4-8A42-D14927628D71}"/>
              </a:ext>
            </a:extLst>
          </p:cNvPr>
          <p:cNvSpPr/>
          <p:nvPr/>
        </p:nvSpPr>
        <p:spPr>
          <a:xfrm rot="16200000">
            <a:off x="7487463" y="2508411"/>
            <a:ext cx="53412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TNBC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515748C-0F06-413E-B531-54D4F55B14FB}"/>
              </a:ext>
            </a:extLst>
          </p:cNvPr>
          <p:cNvSpPr/>
          <p:nvPr/>
        </p:nvSpPr>
        <p:spPr>
          <a:xfrm rot="16200000">
            <a:off x="5258528" y="4274119"/>
            <a:ext cx="75212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Luminal A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61851F1-9361-4912-B308-6BF1C27CF19C}"/>
              </a:ext>
            </a:extLst>
          </p:cNvPr>
          <p:cNvSpPr/>
          <p:nvPr/>
        </p:nvSpPr>
        <p:spPr>
          <a:xfrm rot="16200000">
            <a:off x="7378458" y="4274119"/>
            <a:ext cx="75212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Luminal A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1A1A32A-5B0C-4D6A-930F-D3F34AB39F48}"/>
              </a:ext>
            </a:extLst>
          </p:cNvPr>
          <p:cNvSpPr/>
          <p:nvPr/>
        </p:nvSpPr>
        <p:spPr>
          <a:xfrm rot="16200000">
            <a:off x="5258528" y="5891070"/>
            <a:ext cx="75212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Luminal B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443D8ED-E090-49CD-ABD5-4022457191C2}"/>
              </a:ext>
            </a:extLst>
          </p:cNvPr>
          <p:cNvSpPr/>
          <p:nvPr/>
        </p:nvSpPr>
        <p:spPr>
          <a:xfrm rot="16200000">
            <a:off x="7378458" y="5891070"/>
            <a:ext cx="75212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Luminal B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C1D551-FFFB-4380-9A14-934B7A5DA525}"/>
              </a:ext>
            </a:extLst>
          </p:cNvPr>
          <p:cNvSpPr/>
          <p:nvPr/>
        </p:nvSpPr>
        <p:spPr>
          <a:xfrm>
            <a:off x="4418312" y="1814048"/>
            <a:ext cx="678599" cy="1208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AEF574C6-45E8-472A-9B34-8AF776F64AA2}"/>
              </a:ext>
            </a:extLst>
          </p:cNvPr>
          <p:cNvSpPr/>
          <p:nvPr/>
        </p:nvSpPr>
        <p:spPr>
          <a:xfrm>
            <a:off x="6580487" y="1804523"/>
            <a:ext cx="678599" cy="1208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EA5CE98-54B2-4C47-81DD-888E4E3272DF}"/>
              </a:ext>
            </a:extLst>
          </p:cNvPr>
          <p:cNvSpPr/>
          <p:nvPr/>
        </p:nvSpPr>
        <p:spPr>
          <a:xfrm>
            <a:off x="4383959" y="3486975"/>
            <a:ext cx="678599" cy="1208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617149B-2A24-41B0-9118-334C4225C8AC}"/>
              </a:ext>
            </a:extLst>
          </p:cNvPr>
          <p:cNvSpPr/>
          <p:nvPr/>
        </p:nvSpPr>
        <p:spPr>
          <a:xfrm>
            <a:off x="6442835" y="3474185"/>
            <a:ext cx="678599" cy="1208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72966E6-BF0B-4830-8071-09E52C586AE8}"/>
              </a:ext>
            </a:extLst>
          </p:cNvPr>
          <p:cNvSpPr/>
          <p:nvPr/>
        </p:nvSpPr>
        <p:spPr>
          <a:xfrm>
            <a:off x="4475462" y="5166848"/>
            <a:ext cx="678599" cy="1208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E51246BD-C0A7-4A7B-A4A5-C90C75A6B85E}"/>
              </a:ext>
            </a:extLst>
          </p:cNvPr>
          <p:cNvSpPr/>
          <p:nvPr/>
        </p:nvSpPr>
        <p:spPr>
          <a:xfrm>
            <a:off x="6409037" y="5157323"/>
            <a:ext cx="678599" cy="1208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FA254D1-1073-41B8-A3D6-2819C110934F}"/>
              </a:ext>
            </a:extLst>
          </p:cNvPr>
          <p:cNvSpPr txBox="1"/>
          <p:nvPr/>
        </p:nvSpPr>
        <p:spPr>
          <a:xfrm>
            <a:off x="1489668" y="5204484"/>
            <a:ext cx="315792" cy="24622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6.59 ± 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0.82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67564880-DBFE-4EA2-B3EE-F8945ED2F632}"/>
              </a:ext>
            </a:extLst>
          </p:cNvPr>
          <p:cNvSpPr txBox="1"/>
          <p:nvPr/>
        </p:nvSpPr>
        <p:spPr>
          <a:xfrm>
            <a:off x="1489250" y="6257584"/>
            <a:ext cx="315792" cy="24622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6.81 ± 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0.80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FEFE678A-B76F-4CB8-A7BD-761C0EF95C4F}"/>
              </a:ext>
            </a:extLst>
          </p:cNvPr>
          <p:cNvSpPr txBox="1"/>
          <p:nvPr/>
        </p:nvSpPr>
        <p:spPr>
          <a:xfrm>
            <a:off x="3080572" y="900925"/>
            <a:ext cx="315792" cy="24622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4.88 ± 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1.01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B55E891-E6D4-4EAB-8BE2-B6047156D44B}"/>
              </a:ext>
            </a:extLst>
          </p:cNvPr>
          <p:cNvSpPr txBox="1"/>
          <p:nvPr/>
        </p:nvSpPr>
        <p:spPr>
          <a:xfrm>
            <a:off x="3080572" y="2023053"/>
            <a:ext cx="315792" cy="24622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4.01 ± 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1.97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24EE38B3-469E-4650-B841-AD4BA65990D6}"/>
              </a:ext>
            </a:extLst>
          </p:cNvPr>
          <p:cNvSpPr txBox="1"/>
          <p:nvPr/>
        </p:nvSpPr>
        <p:spPr>
          <a:xfrm>
            <a:off x="3080572" y="3063100"/>
            <a:ext cx="315792" cy="24622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5.04 ± 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0.88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398BB52-F4CC-4497-87ED-1A48FA65AA36}"/>
              </a:ext>
            </a:extLst>
          </p:cNvPr>
          <p:cNvSpPr txBox="1"/>
          <p:nvPr/>
        </p:nvSpPr>
        <p:spPr>
          <a:xfrm>
            <a:off x="3080572" y="4140176"/>
            <a:ext cx="315792" cy="24622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4.87 ± 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1.09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E80A4E49-8C95-4107-888D-BAD7350176B1}"/>
              </a:ext>
            </a:extLst>
          </p:cNvPr>
          <p:cNvSpPr txBox="1"/>
          <p:nvPr/>
        </p:nvSpPr>
        <p:spPr>
          <a:xfrm>
            <a:off x="3080572" y="5204484"/>
            <a:ext cx="315792" cy="24622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4.81 ± 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0.98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F4E912E-B405-457D-943C-1F452D8277C7}"/>
              </a:ext>
            </a:extLst>
          </p:cNvPr>
          <p:cNvSpPr txBox="1"/>
          <p:nvPr/>
        </p:nvSpPr>
        <p:spPr>
          <a:xfrm>
            <a:off x="3080572" y="6257584"/>
            <a:ext cx="315792" cy="24622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5.06 ± 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0.95</a:t>
            </a:r>
          </a:p>
        </p:txBody>
      </p:sp>
      <p:pic>
        <p:nvPicPr>
          <p:cNvPr id="76" name="Picture 75">
            <a:extLst>
              <a:ext uri="{FF2B5EF4-FFF2-40B4-BE49-F238E27FC236}">
                <a16:creationId xmlns:a16="http://schemas.microsoft.com/office/drawing/2014/main" id="{47BCDC77-16ED-4712-A90A-0E99D868BA21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8929" t="24608" b="50081"/>
          <a:stretch/>
        </p:blipFill>
        <p:spPr>
          <a:xfrm>
            <a:off x="8097627" y="158917"/>
            <a:ext cx="1897527" cy="1752501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ABB21079-045D-4592-B0A8-BC3E5C160CA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8929" t="50761"/>
          <a:stretch/>
        </p:blipFill>
        <p:spPr>
          <a:xfrm>
            <a:off x="8150537" y="1969111"/>
            <a:ext cx="1902283" cy="3417845"/>
          </a:xfrm>
          <a:prstGeom prst="rect">
            <a:avLst/>
          </a:prstGeom>
        </p:spPr>
      </p:pic>
      <p:sp>
        <p:nvSpPr>
          <p:cNvPr id="79" name="TextBox 78">
            <a:extLst>
              <a:ext uri="{FF2B5EF4-FFF2-40B4-BE49-F238E27FC236}">
                <a16:creationId xmlns:a16="http://schemas.microsoft.com/office/drawing/2014/main" id="{6297507C-98C9-4AA7-BAD0-78229A6EFDF3}"/>
              </a:ext>
            </a:extLst>
          </p:cNvPr>
          <p:cNvSpPr txBox="1"/>
          <p:nvPr/>
        </p:nvSpPr>
        <p:spPr>
          <a:xfrm>
            <a:off x="8386239" y="1327599"/>
            <a:ext cx="75373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p-value 0.83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HR 0.96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E52E507-28C7-4C1E-9726-E3E52A22BE4F}"/>
              </a:ext>
            </a:extLst>
          </p:cNvPr>
          <p:cNvSpPr txBox="1"/>
          <p:nvPr/>
        </p:nvSpPr>
        <p:spPr>
          <a:xfrm>
            <a:off x="8430141" y="3002985"/>
            <a:ext cx="75373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p-value 0.74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HR 0.97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58C3B14-C984-4958-9EF6-E21FA9E4B52C}"/>
              </a:ext>
            </a:extLst>
          </p:cNvPr>
          <p:cNvSpPr txBox="1"/>
          <p:nvPr/>
        </p:nvSpPr>
        <p:spPr>
          <a:xfrm>
            <a:off x="8423577" y="4685476"/>
            <a:ext cx="75373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p-value 0.35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HR 1.13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DBAF8A4E-829C-4518-B903-F1A9236AAE64}"/>
              </a:ext>
            </a:extLst>
          </p:cNvPr>
          <p:cNvSpPr txBox="1"/>
          <p:nvPr/>
        </p:nvSpPr>
        <p:spPr>
          <a:xfrm>
            <a:off x="9903994" y="240606"/>
            <a:ext cx="710451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BLVRB</a:t>
            </a:r>
            <a:r>
              <a:rPr lang="en-US" sz="800" baseline="30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</a:t>
            </a:r>
            <a:endParaRPr lang="en-US" sz="800" baseline="30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8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BLVRB</a:t>
            </a:r>
            <a:r>
              <a:rPr lang="en-US" sz="800" baseline="300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</a:t>
            </a:r>
            <a:endParaRPr lang="en-US" sz="800" baseline="30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605D440C-1CF4-4A19-8206-CEBD6F5FB335}"/>
              </a:ext>
            </a:extLst>
          </p:cNvPr>
          <p:cNvSpPr/>
          <p:nvPr/>
        </p:nvSpPr>
        <p:spPr>
          <a:xfrm>
            <a:off x="9052961" y="326134"/>
            <a:ext cx="820336" cy="153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F9CBEF51-209D-4DB0-8AC8-C1E59CB2A097}"/>
              </a:ext>
            </a:extLst>
          </p:cNvPr>
          <p:cNvSpPr/>
          <p:nvPr/>
        </p:nvSpPr>
        <p:spPr>
          <a:xfrm>
            <a:off x="8999960" y="1997602"/>
            <a:ext cx="731520" cy="1463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C9B896F5-FBE4-4DE7-9D66-F19C979DD44A}"/>
              </a:ext>
            </a:extLst>
          </p:cNvPr>
          <p:cNvSpPr/>
          <p:nvPr/>
        </p:nvSpPr>
        <p:spPr>
          <a:xfrm>
            <a:off x="8990132" y="3510816"/>
            <a:ext cx="731520" cy="1463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BCCC745D-93E3-4BA4-8A42-D14927628D71}"/>
              </a:ext>
            </a:extLst>
          </p:cNvPr>
          <p:cNvSpPr/>
          <p:nvPr/>
        </p:nvSpPr>
        <p:spPr>
          <a:xfrm rot="16200000">
            <a:off x="9747575" y="914152"/>
            <a:ext cx="53412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TNBC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F61851F1-9361-4912-B308-6BF1C27CF19C}"/>
              </a:ext>
            </a:extLst>
          </p:cNvPr>
          <p:cNvSpPr/>
          <p:nvPr/>
        </p:nvSpPr>
        <p:spPr>
          <a:xfrm rot="16200000">
            <a:off x="9671522" y="2679860"/>
            <a:ext cx="75212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Luminal A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E443D8ED-E090-49CD-ABD5-4022457191C2}"/>
              </a:ext>
            </a:extLst>
          </p:cNvPr>
          <p:cNvSpPr/>
          <p:nvPr/>
        </p:nvSpPr>
        <p:spPr>
          <a:xfrm rot="16200000">
            <a:off x="9671522" y="4296811"/>
            <a:ext cx="75212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Luminal B</a:t>
            </a:r>
          </a:p>
        </p:txBody>
      </p:sp>
      <p:sp>
        <p:nvSpPr>
          <p:cNvPr id="94" name="Rectangle 93"/>
          <p:cNvSpPr/>
          <p:nvPr/>
        </p:nvSpPr>
        <p:spPr>
          <a:xfrm>
            <a:off x="8499326" y="6019407"/>
            <a:ext cx="545445" cy="266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8430100" y="48754"/>
            <a:ext cx="1654339" cy="21544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Overall Survival </a:t>
            </a:r>
            <a:r>
              <a:rPr lang="en-US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BLVRB</a:t>
            </a:r>
            <a:r>
              <a:rPr lang="en-US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984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152</Words>
  <Application>Microsoft Office PowerPoint</Application>
  <PresentationFormat>Widescreen</PresentationFormat>
  <Paragraphs>77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Natalia</dc:creator>
  <cp:lastModifiedBy>Natalia</cp:lastModifiedBy>
  <cp:revision>26</cp:revision>
  <cp:lastPrinted>2025-05-06T14:42:02Z</cp:lastPrinted>
  <dcterms:created xsi:type="dcterms:W3CDTF">2024-11-09T17:57:25Z</dcterms:created>
  <dcterms:modified xsi:type="dcterms:W3CDTF">2025-05-06T15:12:02Z</dcterms:modified>
</cp:coreProperties>
</file>