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7" autoAdjust="0"/>
    <p:restoredTop sz="94660"/>
  </p:normalViewPr>
  <p:slideViewPr>
    <p:cSldViewPr snapToGrid="0">
      <p:cViewPr varScale="1">
        <p:scale>
          <a:sx n="93" d="100"/>
          <a:sy n="93" d="100"/>
        </p:scale>
        <p:origin x="21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635BD-D4ED-46DC-84DE-3E3FE9EB1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E0D658-E011-4815-AA88-6384E84D06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E297D-76B6-4909-8167-038BE83C8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1E4-B8B7-4D5B-AD5A-DC2A8A04E9DD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659E3A-AAEA-44DE-878F-DD5D57E6C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9E4E7-76B0-41A2-B9AC-3A6BC2EE9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EE50-9C49-42DF-B733-ED5871CF7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828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F87EF-778B-48D8-B3E4-B423EB6A5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F16C8E-705D-46B4-9833-F280418E54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73351A-841E-4D8B-AF42-4B943DDAF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1E4-B8B7-4D5B-AD5A-DC2A8A04E9DD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7FDDD-FF76-4003-954C-582856867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8A0202-4C57-4656-B8A3-CA9A2DFCC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EE50-9C49-42DF-B733-ED5871CF7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547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A36589-7E12-4686-8B25-A50AB4CF7B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BB5945-D358-41E1-90C0-AACC4D55B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07234-8CA5-4F41-A45C-B7D2E9016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1E4-B8B7-4D5B-AD5A-DC2A8A04E9DD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CB2F1-6867-45C1-A8A2-78A190445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42E06-D94A-4B47-AF43-0D8B16BA7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EE50-9C49-42DF-B733-ED5871CF7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559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7807C-CCFE-4BFB-8350-8E28FC48D5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B7277-4553-45E1-A00B-FAD3E9056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D44F64-2EA7-4F62-AE1A-07C31E36E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1E4-B8B7-4D5B-AD5A-DC2A8A04E9DD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6FD20-6E94-4882-AFBE-FA3B42714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F41EE-45F1-444F-8310-71D58327D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EE50-9C49-42DF-B733-ED5871CF7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150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03DDCF-1415-4B70-B2BA-2BAA2AF6D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6BEFDA-30D6-4615-8955-2D5B320075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72D909-DDAD-4485-AD91-B286567AA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1E4-B8B7-4D5B-AD5A-DC2A8A04E9DD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03EA2-4E38-493A-A07B-32978ADD5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987EDE-125B-4A57-AADE-223F572C9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EE50-9C49-42DF-B733-ED5871CF7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641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16BA3-949A-4BC5-98B7-BD96A96F7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0360B-E54E-4B97-B222-6248AF74FF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28484C-CC07-4263-B356-3CC5FEF87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2DB194-3F9B-4CCF-B459-E3935ADC0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1E4-B8B7-4D5B-AD5A-DC2A8A04E9DD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F201B4-BF24-46F3-B7D6-65006014B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5A374D-7E1A-4A07-9C95-334DB1422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EE50-9C49-42DF-B733-ED5871CF7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48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5B2BA-2523-462F-98AF-80C2DA3D9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C48684-5D3E-4073-83C9-21E925BBB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78B230-ECF7-470D-9AFA-C6AA828DD2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63BC9C6-F01B-4A8F-876B-75511737B4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C0B972-757A-4DDC-A8F8-BA58C22D47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E2BC02-1163-4B3F-A805-1B2531E2E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1E4-B8B7-4D5B-AD5A-DC2A8A04E9DD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CEDE73-8A02-4782-A2B0-F0C414ECA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B5FC2C-45FF-4CBA-9468-C9F4879438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EE50-9C49-42DF-B733-ED5871CF7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4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93835-E515-4A98-A56A-0E09052F3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B56CC4-1FA6-4C2D-9084-A66CB3BB7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1E4-B8B7-4D5B-AD5A-DC2A8A04E9DD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434C29-7807-466A-B986-9358722D2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2BB762-52B0-47ED-9751-BD3E3374E3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EE50-9C49-42DF-B733-ED5871CF7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8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F51410-85F1-4A4A-97A5-A3CCDEEEE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1E4-B8B7-4D5B-AD5A-DC2A8A04E9DD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767008-CA02-4007-961A-2473ADA94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6CF72F-F38D-4629-92E8-E163780A6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EE50-9C49-42DF-B733-ED5871CF7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1173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CB24D-824D-4C8A-9C0E-6B3645738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D24EB-D727-4F1A-A488-C88B227D0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BDB0F-A777-46CB-BD85-AA6CA8377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1BB069-E7AF-475B-9122-389E6E525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1E4-B8B7-4D5B-AD5A-DC2A8A04E9DD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7E567A-3988-4608-85EE-88DCE1417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38284C-9BDA-4B62-BE71-01398BDECB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EE50-9C49-42DF-B733-ED5871CF7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533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A2B1B-DC8C-4C78-A7C7-377FF642E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0874C3-8E4B-46C3-9459-B3AD3ECCD7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E725AF-26DC-4149-915C-16079606B0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492CDF-791D-4E01-9EC9-56C56BB24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561E4-B8B7-4D5B-AD5A-DC2A8A04E9DD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DC37C0-4868-451E-850B-4B365A4A0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8D6A8F-982F-4866-BD54-BEC31B98F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B5EE50-9C49-42DF-B733-ED5871CF7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272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120C64-9569-4408-BB5F-B51AABFFE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13692D-387D-41EE-BC86-6D35322B2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AFD62-481D-419C-BE5C-8DBDB019B6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561E4-B8B7-4D5B-AD5A-DC2A8A04E9DD}" type="datetimeFigureOut">
              <a:rPr lang="en-US" smtClean="0"/>
              <a:t>3/30/2025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473B4E-6CBB-4A6A-A318-A50C906330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3A18F5-04F4-40E4-A31F-63E5A8AA8E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5EE50-9C49-42DF-B733-ED5871CF75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873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21FA230-1809-490D-8DD2-2F9B33A62012}"/>
              </a:ext>
            </a:extLst>
          </p:cNvPr>
          <p:cNvSpPr txBox="1"/>
          <p:nvPr/>
        </p:nvSpPr>
        <p:spPr>
          <a:xfrm>
            <a:off x="1172639" y="1863708"/>
            <a:ext cx="37702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91BF2E-4925-419D-8747-DE809977455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569" b="14768"/>
          <a:stretch/>
        </p:blipFill>
        <p:spPr>
          <a:xfrm>
            <a:off x="956528" y="2567157"/>
            <a:ext cx="1193654" cy="2212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633916B-07D6-4BF7-A697-64A06BDFA1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6562" y="2338960"/>
            <a:ext cx="1183620" cy="19257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99EDD04-4208-4FF6-B620-946BEBCEA11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4528" b="12880"/>
          <a:stretch/>
        </p:blipFill>
        <p:spPr>
          <a:xfrm>
            <a:off x="955840" y="2083722"/>
            <a:ext cx="1194342" cy="229286"/>
          </a:xfrm>
          <a:prstGeom prst="rect">
            <a:avLst/>
          </a:prstGeom>
        </p:spPr>
      </p:pic>
      <p:sp>
        <p:nvSpPr>
          <p:cNvPr id="9" name="Text Box 44">
            <a:extLst>
              <a:ext uri="{FF2B5EF4-FFF2-40B4-BE49-F238E27FC236}">
                <a16:creationId xmlns:a16="http://schemas.microsoft.com/office/drawing/2014/main" id="{90F55F7B-636E-4D38-AA3B-F19B7D63EB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57" y="2546487"/>
            <a:ext cx="49885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1100" dirty="0">
                <a:latin typeface="Arial" panose="020B0604020202020204" pitchFamily="34" charset="0"/>
                <a:cs typeface="Arial" pitchFamily="34" charset="0"/>
              </a:rPr>
              <a:t>Actin</a:t>
            </a:r>
          </a:p>
        </p:txBody>
      </p:sp>
      <p:sp>
        <p:nvSpPr>
          <p:cNvPr id="10" name="Text Box 44">
            <a:extLst>
              <a:ext uri="{FF2B5EF4-FFF2-40B4-BE49-F238E27FC236}">
                <a16:creationId xmlns:a16="http://schemas.microsoft.com/office/drawing/2014/main" id="{A939F2A8-AA21-40F7-A922-41665A3D4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57" y="2088295"/>
            <a:ext cx="64953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1100" dirty="0">
                <a:latin typeface="Arial" panose="020B0604020202020204" pitchFamily="34" charset="0"/>
                <a:cs typeface="Arial" pitchFamily="34" charset="0"/>
              </a:rPr>
              <a:t>BLVRB</a:t>
            </a:r>
          </a:p>
        </p:txBody>
      </p:sp>
      <p:sp>
        <p:nvSpPr>
          <p:cNvPr id="11" name="Text Box 44">
            <a:extLst>
              <a:ext uri="{FF2B5EF4-FFF2-40B4-BE49-F238E27FC236}">
                <a16:creationId xmlns:a16="http://schemas.microsoft.com/office/drawing/2014/main" id="{E18F14D8-F24E-45A0-99CE-A2C77DCD3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4857" y="2318681"/>
            <a:ext cx="649537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1100" dirty="0">
                <a:latin typeface="Arial" panose="020B0604020202020204" pitchFamily="34" charset="0"/>
                <a:cs typeface="Arial" pitchFamily="34" charset="0"/>
              </a:rPr>
              <a:t>BLVRA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F4FDE49-C297-4F55-9260-B748CB41DBD1}"/>
              </a:ext>
            </a:extLst>
          </p:cNvPr>
          <p:cNvSpPr txBox="1"/>
          <p:nvPr/>
        </p:nvSpPr>
        <p:spPr>
          <a:xfrm>
            <a:off x="1168850" y="1847997"/>
            <a:ext cx="15581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#1    #2   #3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FD7354F-78D6-46B6-B6A7-A95E28466430}"/>
              </a:ext>
            </a:extLst>
          </p:cNvPr>
          <p:cNvSpPr txBox="1"/>
          <p:nvPr/>
        </p:nvSpPr>
        <p:spPr>
          <a:xfrm rot="16200000">
            <a:off x="718007" y="1583672"/>
            <a:ext cx="78418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BLVRB</a:t>
            </a:r>
            <a:r>
              <a:rPr lang="en-US" sz="11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+/+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0A0695A-BEB6-485E-A53C-A61803C2A481}"/>
              </a:ext>
            </a:extLst>
          </p:cNvPr>
          <p:cNvSpPr txBox="1"/>
          <p:nvPr/>
        </p:nvSpPr>
        <p:spPr>
          <a:xfrm>
            <a:off x="1274335" y="1638923"/>
            <a:ext cx="77777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i="1" dirty="0">
                <a:latin typeface="Arial" panose="020B0604020202020204" pitchFamily="34" charset="0"/>
                <a:cs typeface="Arial" panose="020B0604020202020204" pitchFamily="34" charset="0"/>
              </a:rPr>
              <a:t> BLVRB</a:t>
            </a:r>
            <a:r>
              <a:rPr lang="en-US" sz="11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-/-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0ECC7B3-AC36-4C91-8614-BE57F9AA72B9}"/>
              </a:ext>
            </a:extLst>
          </p:cNvPr>
          <p:cNvCxnSpPr/>
          <p:nvPr/>
        </p:nvCxnSpPr>
        <p:spPr>
          <a:xfrm>
            <a:off x="1319057" y="1856256"/>
            <a:ext cx="60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17EE1864-FD19-4DA8-B254-B0E388880007}"/>
              </a:ext>
            </a:extLst>
          </p:cNvPr>
          <p:cNvSpPr txBox="1"/>
          <p:nvPr/>
        </p:nvSpPr>
        <p:spPr>
          <a:xfrm>
            <a:off x="344321" y="6107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ED774FC-CCB8-4F93-9EE8-9A401F04FDFE}"/>
              </a:ext>
            </a:extLst>
          </p:cNvPr>
          <p:cNvSpPr txBox="1"/>
          <p:nvPr/>
        </p:nvSpPr>
        <p:spPr>
          <a:xfrm>
            <a:off x="9678991" y="6319392"/>
            <a:ext cx="2499402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N. Marchenko </a:t>
            </a:r>
            <a:r>
              <a:rPr lang="en-US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et. al., 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Supplementary Fig. 3</a:t>
            </a:r>
            <a:endParaRPr lang="en-U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49F0D32-C48D-4E02-8C0F-791B5B5B5972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59" t="30782" r="19031" b="35802"/>
          <a:stretch/>
        </p:blipFill>
        <p:spPr>
          <a:xfrm>
            <a:off x="3398162" y="1194161"/>
            <a:ext cx="3251200" cy="229164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D3B9CB2-1047-484E-896A-86E39BD3274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73" t="30700" r="18475" b="35885"/>
          <a:stretch/>
        </p:blipFill>
        <p:spPr>
          <a:xfrm>
            <a:off x="7473096" y="1194161"/>
            <a:ext cx="3263975" cy="229164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DED7CEF-09F7-4969-9B07-0B693F731C9B}"/>
              </a:ext>
            </a:extLst>
          </p:cNvPr>
          <p:cNvSpPr txBox="1"/>
          <p:nvPr/>
        </p:nvSpPr>
        <p:spPr>
          <a:xfrm>
            <a:off x="3471118" y="3174139"/>
            <a:ext cx="6367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Serum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27FCEA0-A180-4186-9A64-DD92466DCD97}"/>
              </a:ext>
            </a:extLst>
          </p:cNvPr>
          <p:cNvSpPr txBox="1"/>
          <p:nvPr/>
        </p:nvSpPr>
        <p:spPr>
          <a:xfrm>
            <a:off x="7519159" y="3174139"/>
            <a:ext cx="9525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Serum-free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988A3BF-9F0F-45E4-B787-F0C7741F8688}"/>
              </a:ext>
            </a:extLst>
          </p:cNvPr>
          <p:cNvSpPr txBox="1"/>
          <p:nvPr/>
        </p:nvSpPr>
        <p:spPr>
          <a:xfrm>
            <a:off x="4528722" y="3698848"/>
            <a:ext cx="9900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Time (days)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2C31251-0C8B-4F73-A32D-AC633D939099}"/>
              </a:ext>
            </a:extLst>
          </p:cNvPr>
          <p:cNvSpPr txBox="1"/>
          <p:nvPr/>
        </p:nvSpPr>
        <p:spPr>
          <a:xfrm>
            <a:off x="3846794" y="3456784"/>
            <a:ext cx="2632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38CB4A1-BB41-4C31-9933-4ABCCE8C0639}"/>
              </a:ext>
            </a:extLst>
          </p:cNvPr>
          <p:cNvSpPr txBox="1"/>
          <p:nvPr/>
        </p:nvSpPr>
        <p:spPr>
          <a:xfrm>
            <a:off x="4892154" y="3456784"/>
            <a:ext cx="2632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D421589-39B8-4AE0-9140-C4570E072166}"/>
              </a:ext>
            </a:extLst>
          </p:cNvPr>
          <p:cNvSpPr txBox="1"/>
          <p:nvPr/>
        </p:nvSpPr>
        <p:spPr>
          <a:xfrm>
            <a:off x="5934387" y="3456784"/>
            <a:ext cx="2632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96D2992-2B57-4696-97B1-FF3808C79338}"/>
              </a:ext>
            </a:extLst>
          </p:cNvPr>
          <p:cNvSpPr txBox="1"/>
          <p:nvPr/>
        </p:nvSpPr>
        <p:spPr>
          <a:xfrm>
            <a:off x="7893869" y="3451138"/>
            <a:ext cx="2632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C74E529-3B7E-4855-AB0D-27A300BED5DD}"/>
              </a:ext>
            </a:extLst>
          </p:cNvPr>
          <p:cNvSpPr txBox="1"/>
          <p:nvPr/>
        </p:nvSpPr>
        <p:spPr>
          <a:xfrm>
            <a:off x="8939229" y="3451138"/>
            <a:ext cx="2632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391E021-8B28-4283-8E26-19964633908E}"/>
              </a:ext>
            </a:extLst>
          </p:cNvPr>
          <p:cNvSpPr txBox="1"/>
          <p:nvPr/>
        </p:nvSpPr>
        <p:spPr>
          <a:xfrm>
            <a:off x="9981462" y="3451138"/>
            <a:ext cx="26321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FB269A5-E953-4A0E-9731-6F59BF146A9D}"/>
              </a:ext>
            </a:extLst>
          </p:cNvPr>
          <p:cNvSpPr txBox="1"/>
          <p:nvPr/>
        </p:nvSpPr>
        <p:spPr>
          <a:xfrm>
            <a:off x="8610043" y="3698848"/>
            <a:ext cx="9900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Time (days)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2300743-A603-426D-BF8B-7EDCECBD9075}"/>
              </a:ext>
            </a:extLst>
          </p:cNvPr>
          <p:cNvSpPr txBox="1"/>
          <p:nvPr/>
        </p:nvSpPr>
        <p:spPr>
          <a:xfrm rot="16200000">
            <a:off x="2442084" y="2226904"/>
            <a:ext cx="11913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Optical density</a:t>
            </a:r>
            <a:endParaRPr lang="en-US" sz="12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F4AC037-850D-4C0A-B45E-9968B2C0F394}"/>
              </a:ext>
            </a:extLst>
          </p:cNvPr>
          <p:cNvSpPr txBox="1"/>
          <p:nvPr/>
        </p:nvSpPr>
        <p:spPr>
          <a:xfrm rot="16200000">
            <a:off x="6533287" y="2282072"/>
            <a:ext cx="119135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Optical density</a:t>
            </a:r>
            <a:endParaRPr lang="en-US" sz="12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42897BD-228A-4C5E-BEC6-AFDCA908B487}"/>
              </a:ext>
            </a:extLst>
          </p:cNvPr>
          <p:cNvSpPr txBox="1"/>
          <p:nvPr/>
        </p:nvSpPr>
        <p:spPr>
          <a:xfrm>
            <a:off x="3075802" y="1149064"/>
            <a:ext cx="4079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1.2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9F9C966-8D8C-4C86-AF33-A5B75EFE9B1B}"/>
              </a:ext>
            </a:extLst>
          </p:cNvPr>
          <p:cNvSpPr txBox="1"/>
          <p:nvPr/>
        </p:nvSpPr>
        <p:spPr>
          <a:xfrm>
            <a:off x="3075802" y="2197330"/>
            <a:ext cx="4079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0.6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872B614-780B-460B-AAF6-5D9CE1811A9E}"/>
              </a:ext>
            </a:extLst>
          </p:cNvPr>
          <p:cNvSpPr txBox="1"/>
          <p:nvPr/>
        </p:nvSpPr>
        <p:spPr>
          <a:xfrm>
            <a:off x="3135294" y="3299750"/>
            <a:ext cx="4079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7E084BB-F092-4BD1-8C21-FB46B6AE4325}"/>
              </a:ext>
            </a:extLst>
          </p:cNvPr>
          <p:cNvSpPr txBox="1"/>
          <p:nvPr/>
        </p:nvSpPr>
        <p:spPr>
          <a:xfrm>
            <a:off x="7145452" y="1154707"/>
            <a:ext cx="4079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1.2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F7265BE-8655-49DE-82A6-4B54DB8DA743}"/>
              </a:ext>
            </a:extLst>
          </p:cNvPr>
          <p:cNvSpPr txBox="1"/>
          <p:nvPr/>
        </p:nvSpPr>
        <p:spPr>
          <a:xfrm>
            <a:off x="7145452" y="2202973"/>
            <a:ext cx="4079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0.6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9D4E3DF-CC31-4516-BD94-A922DE4F3C5B}"/>
              </a:ext>
            </a:extLst>
          </p:cNvPr>
          <p:cNvSpPr txBox="1"/>
          <p:nvPr/>
        </p:nvSpPr>
        <p:spPr>
          <a:xfrm>
            <a:off x="7216233" y="3316682"/>
            <a:ext cx="4079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3D8F532-48F8-4468-BE72-8A01260268B6}"/>
              </a:ext>
            </a:extLst>
          </p:cNvPr>
          <p:cNvSpPr txBox="1"/>
          <p:nvPr/>
        </p:nvSpPr>
        <p:spPr>
          <a:xfrm>
            <a:off x="2825995" y="6107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4B550FE-6948-4ACF-8E32-7F276BBD3D54}"/>
              </a:ext>
            </a:extLst>
          </p:cNvPr>
          <p:cNvSpPr txBox="1"/>
          <p:nvPr/>
        </p:nvSpPr>
        <p:spPr>
          <a:xfrm>
            <a:off x="6729954" y="6107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9CDE93D-DB98-499C-801C-E4910FED5B84}"/>
              </a:ext>
            </a:extLst>
          </p:cNvPr>
          <p:cNvSpPr txBox="1"/>
          <p:nvPr/>
        </p:nvSpPr>
        <p:spPr>
          <a:xfrm>
            <a:off x="4322418" y="2099737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*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930B3A9-BBDF-4F5E-B7CB-E37620918603}"/>
              </a:ext>
            </a:extLst>
          </p:cNvPr>
          <p:cNvSpPr txBox="1"/>
          <p:nvPr/>
        </p:nvSpPr>
        <p:spPr>
          <a:xfrm>
            <a:off x="5182449" y="1550821"/>
            <a:ext cx="751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****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111096B2-87C4-4B7A-B150-04C2002BD123}"/>
              </a:ext>
            </a:extLst>
          </p:cNvPr>
          <p:cNvSpPr txBox="1"/>
          <p:nvPr/>
        </p:nvSpPr>
        <p:spPr>
          <a:xfrm>
            <a:off x="5728969" y="1295448"/>
            <a:ext cx="751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****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2A8E3AF-AE8E-4F87-BEF4-BC7395275CF5}"/>
              </a:ext>
            </a:extLst>
          </p:cNvPr>
          <p:cNvSpPr txBox="1"/>
          <p:nvPr/>
        </p:nvSpPr>
        <p:spPr>
          <a:xfrm>
            <a:off x="3742638" y="2305767"/>
            <a:ext cx="751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**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61FEF60-B25B-47A8-B142-0A353D97BB32}"/>
              </a:ext>
            </a:extLst>
          </p:cNvPr>
          <p:cNvSpPr txBox="1"/>
          <p:nvPr/>
        </p:nvSpPr>
        <p:spPr>
          <a:xfrm>
            <a:off x="7810298" y="2284403"/>
            <a:ext cx="751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**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5A450FD-2E29-40CA-9F39-F407991379A6}"/>
              </a:ext>
            </a:extLst>
          </p:cNvPr>
          <p:cNvSpPr txBox="1"/>
          <p:nvPr/>
        </p:nvSpPr>
        <p:spPr>
          <a:xfrm>
            <a:off x="8346964" y="2156193"/>
            <a:ext cx="751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**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5985411-01BA-4218-8AFF-A999D0015F70}"/>
              </a:ext>
            </a:extLst>
          </p:cNvPr>
          <p:cNvSpPr txBox="1"/>
          <p:nvPr/>
        </p:nvSpPr>
        <p:spPr>
          <a:xfrm>
            <a:off x="8782611" y="2350961"/>
            <a:ext cx="751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****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D87AC45-78F4-4187-A4E7-432A00CC1CC6}"/>
              </a:ext>
            </a:extLst>
          </p:cNvPr>
          <p:cNvSpPr txBox="1"/>
          <p:nvPr/>
        </p:nvSpPr>
        <p:spPr>
          <a:xfrm>
            <a:off x="9337896" y="2487247"/>
            <a:ext cx="751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***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6EE68B3-9DF2-4BDB-B56C-9D1CBFE45D45}"/>
              </a:ext>
            </a:extLst>
          </p:cNvPr>
          <p:cNvSpPr txBox="1"/>
          <p:nvPr/>
        </p:nvSpPr>
        <p:spPr>
          <a:xfrm>
            <a:off x="9844768" y="2635627"/>
            <a:ext cx="751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***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7540162" y="1309472"/>
            <a:ext cx="824994" cy="420387"/>
            <a:chOff x="9739670" y="1309472"/>
            <a:chExt cx="824994" cy="420387"/>
          </a:xfrm>
        </p:grpSpPr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278A731F-913C-4929-9F14-041DC0F48120}"/>
                </a:ext>
              </a:extLst>
            </p:cNvPr>
            <p:cNvSpPr/>
            <p:nvPr/>
          </p:nvSpPr>
          <p:spPr>
            <a:xfrm>
              <a:off x="9771826" y="1386862"/>
              <a:ext cx="91440" cy="9144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438AD9F8-80EE-4E7B-9716-3F7B36E2EC4D}"/>
                </a:ext>
              </a:extLst>
            </p:cNvPr>
            <p:cNvSpPr/>
            <p:nvPr/>
          </p:nvSpPr>
          <p:spPr>
            <a:xfrm>
              <a:off x="9771826" y="1561028"/>
              <a:ext cx="91440" cy="914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DCB417AB-4E1D-4DB8-B6C5-B0A03E76AF14}"/>
                </a:ext>
              </a:extLst>
            </p:cNvPr>
            <p:cNvSpPr txBox="1"/>
            <p:nvPr/>
          </p:nvSpPr>
          <p:spPr>
            <a:xfrm>
              <a:off x="9838183" y="1309472"/>
              <a:ext cx="72648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>
                  <a:latin typeface="Arial" panose="020B0604020202020204" pitchFamily="34" charset="0"/>
                  <a:cs typeface="Arial" panose="020B0604020202020204" pitchFamily="34" charset="0"/>
                </a:rPr>
                <a:t>BLVRB</a:t>
              </a:r>
              <a:r>
                <a:rPr lang="en-US" sz="1000" i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+/+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853F1790-176F-4E1E-9C4A-6E072E6F374F}"/>
                </a:ext>
              </a:extLst>
            </p:cNvPr>
            <p:cNvSpPr txBox="1"/>
            <p:nvPr/>
          </p:nvSpPr>
          <p:spPr>
            <a:xfrm>
              <a:off x="9838183" y="1483638"/>
              <a:ext cx="684803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i="1" dirty="0">
                  <a:latin typeface="Arial" panose="020B0604020202020204" pitchFamily="34" charset="0"/>
                  <a:cs typeface="Arial" panose="020B0604020202020204" pitchFamily="34" charset="0"/>
                </a:rPr>
                <a:t>BLVRB</a:t>
              </a:r>
              <a:r>
                <a:rPr lang="en-US" sz="1000" i="1" baseline="30000" dirty="0">
                  <a:latin typeface="Arial" panose="020B0604020202020204" pitchFamily="34" charset="0"/>
                  <a:cs typeface="Arial" panose="020B0604020202020204" pitchFamily="34" charset="0"/>
                </a:rPr>
                <a:t>-/-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79F551A-1318-4782-9532-73F78266E329}"/>
                </a:ext>
              </a:extLst>
            </p:cNvPr>
            <p:cNvSpPr/>
            <p:nvPr/>
          </p:nvSpPr>
          <p:spPr>
            <a:xfrm>
              <a:off x="9739670" y="1329649"/>
              <a:ext cx="731520" cy="36576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BA2662CD-EEE8-45C7-AAD4-83E2305E5A07}"/>
              </a:ext>
            </a:extLst>
          </p:cNvPr>
          <p:cNvSpPr/>
          <p:nvPr/>
        </p:nvSpPr>
        <p:spPr>
          <a:xfrm>
            <a:off x="3529068" y="1386863"/>
            <a:ext cx="91440" cy="9144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1B5D6DE-2AAB-4058-AFFD-8C9F99FAD92A}"/>
              </a:ext>
            </a:extLst>
          </p:cNvPr>
          <p:cNvSpPr/>
          <p:nvPr/>
        </p:nvSpPr>
        <p:spPr>
          <a:xfrm>
            <a:off x="3529068" y="1561029"/>
            <a:ext cx="91440" cy="91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FB84598-17D4-4C5A-8712-ED2D0587AB1F}"/>
              </a:ext>
            </a:extLst>
          </p:cNvPr>
          <p:cNvSpPr txBox="1"/>
          <p:nvPr/>
        </p:nvSpPr>
        <p:spPr>
          <a:xfrm>
            <a:off x="3595425" y="1309473"/>
            <a:ext cx="7264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BLVRB</a:t>
            </a:r>
            <a:r>
              <a:rPr lang="en-US" sz="1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+/+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C22239A2-B993-4407-BA78-C5D0456D4B6F}"/>
              </a:ext>
            </a:extLst>
          </p:cNvPr>
          <p:cNvSpPr txBox="1"/>
          <p:nvPr/>
        </p:nvSpPr>
        <p:spPr>
          <a:xfrm>
            <a:off x="3595425" y="1483639"/>
            <a:ext cx="68480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latin typeface="Arial" panose="020B0604020202020204" pitchFamily="34" charset="0"/>
                <a:cs typeface="Arial" panose="020B0604020202020204" pitchFamily="34" charset="0"/>
              </a:rPr>
              <a:t>BLVRB</a:t>
            </a:r>
            <a:r>
              <a:rPr lang="en-US" sz="1000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-/-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0134DE4-426B-4657-9F0C-801697A34FAF}"/>
              </a:ext>
            </a:extLst>
          </p:cNvPr>
          <p:cNvSpPr/>
          <p:nvPr/>
        </p:nvSpPr>
        <p:spPr>
          <a:xfrm>
            <a:off x="3496912" y="1329650"/>
            <a:ext cx="731520" cy="36576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0A0695A-BEB6-485E-A53C-A61803C2A481}"/>
              </a:ext>
            </a:extLst>
          </p:cNvPr>
          <p:cNvSpPr txBox="1"/>
          <p:nvPr/>
        </p:nvSpPr>
        <p:spPr>
          <a:xfrm>
            <a:off x="1319057" y="1322043"/>
            <a:ext cx="5693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T47D</a:t>
            </a:r>
            <a:endParaRPr lang="en-US" sz="11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0A0695A-BEB6-485E-A53C-A61803C2A481}"/>
              </a:ext>
            </a:extLst>
          </p:cNvPr>
          <p:cNvSpPr txBox="1"/>
          <p:nvPr/>
        </p:nvSpPr>
        <p:spPr>
          <a:xfrm>
            <a:off x="4829361" y="960962"/>
            <a:ext cx="5693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T47D</a:t>
            </a:r>
            <a:endParaRPr lang="en-US" sz="11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D0A0695A-BEB6-485E-A53C-A61803C2A481}"/>
              </a:ext>
            </a:extLst>
          </p:cNvPr>
          <p:cNvSpPr txBox="1"/>
          <p:nvPr/>
        </p:nvSpPr>
        <p:spPr>
          <a:xfrm>
            <a:off x="8859343" y="960962"/>
            <a:ext cx="56938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T47D</a:t>
            </a:r>
            <a:endParaRPr lang="en-US" sz="1100" baseline="30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5831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83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Bahou, Wadie</dc:creator>
  <cp:lastModifiedBy>Natalia</cp:lastModifiedBy>
  <cp:revision>8</cp:revision>
  <dcterms:created xsi:type="dcterms:W3CDTF">2025-03-25T20:19:28Z</dcterms:created>
  <dcterms:modified xsi:type="dcterms:W3CDTF">2025-03-30T16:43:40Z</dcterms:modified>
</cp:coreProperties>
</file>