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0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nny Guin" userId="71903e8e-e647-46b2-9743-4fd67455bd02" providerId="ADAL" clId="{A4DAA96C-EAFB-4CB3-B001-FE4C6A6BED48}"/>
    <pc:docChg chg="modSld">
      <pc:chgData name="Sunny Guin" userId="71903e8e-e647-46b2-9743-4fd67455bd02" providerId="ADAL" clId="{A4DAA96C-EAFB-4CB3-B001-FE4C6A6BED48}" dt="2021-02-01T16:46:06.067" v="39" actId="20577"/>
      <pc:docMkLst>
        <pc:docMk/>
      </pc:docMkLst>
      <pc:sldChg chg="modSp mod">
        <pc:chgData name="Sunny Guin" userId="71903e8e-e647-46b2-9743-4fd67455bd02" providerId="ADAL" clId="{A4DAA96C-EAFB-4CB3-B001-FE4C6A6BED48}" dt="2021-02-01T16:46:06.067" v="39" actId="20577"/>
        <pc:sldMkLst>
          <pc:docMk/>
          <pc:sldMk cId="2049505775" sldId="305"/>
        </pc:sldMkLst>
        <pc:spChg chg="mod">
          <ac:chgData name="Sunny Guin" userId="71903e8e-e647-46b2-9743-4fd67455bd02" providerId="ADAL" clId="{A4DAA96C-EAFB-4CB3-B001-FE4C6A6BED48}" dt="2021-02-01T16:46:06.067" v="39" actId="20577"/>
          <ac:spMkLst>
            <pc:docMk/>
            <pc:sldMk cId="2049505775" sldId="305"/>
            <ac:spMk id="8" creationId="{6873D7E4-480F-4926-93E9-EEC84E3F5EFE}"/>
          </ac:spMkLst>
        </pc:spChg>
      </pc:sldChg>
    </pc:docChg>
  </pc:docChgLst>
  <pc:docChgLst>
    <pc:chgData name="Sunny Guin" userId="71903e8e-e647-46b2-9743-4fd67455bd02" providerId="ADAL" clId="{C77E3CDF-6572-42A1-9114-C10458830E21}"/>
    <pc:docChg chg="modSld">
      <pc:chgData name="Sunny Guin" userId="71903e8e-e647-46b2-9743-4fd67455bd02" providerId="ADAL" clId="{C77E3CDF-6572-42A1-9114-C10458830E21}" dt="2021-06-02T17:47:55.875" v="1" actId="20577"/>
      <pc:docMkLst>
        <pc:docMk/>
      </pc:docMkLst>
      <pc:sldChg chg="modSp mod">
        <pc:chgData name="Sunny Guin" userId="71903e8e-e647-46b2-9743-4fd67455bd02" providerId="ADAL" clId="{C77E3CDF-6572-42A1-9114-C10458830E21}" dt="2021-06-02T17:47:55.875" v="1" actId="20577"/>
        <pc:sldMkLst>
          <pc:docMk/>
          <pc:sldMk cId="2049505775" sldId="305"/>
        </pc:sldMkLst>
        <pc:spChg chg="mod">
          <ac:chgData name="Sunny Guin" userId="71903e8e-e647-46b2-9743-4fd67455bd02" providerId="ADAL" clId="{C77E3CDF-6572-42A1-9114-C10458830E21}" dt="2021-06-02T17:47:55.875" v="1" actId="20577"/>
          <ac:spMkLst>
            <pc:docMk/>
            <pc:sldMk cId="2049505775" sldId="305"/>
            <ac:spMk id="5" creationId="{079ED1E5-B8C1-4B21-9061-4D02195A72FA}"/>
          </ac:spMkLst>
        </pc:spChg>
      </pc:sldChg>
    </pc:docChg>
  </pc:docChgLst>
  <pc:docChgLst>
    <pc:chgData name="Sunny Guin" userId="71903e8e-e647-46b2-9743-4fd67455bd02" providerId="ADAL" clId="{33FBA4A7-51EF-429D-B19C-92A3EA5B5F90}"/>
    <pc:docChg chg="modSld">
      <pc:chgData name="Sunny Guin" userId="71903e8e-e647-46b2-9743-4fd67455bd02" providerId="ADAL" clId="{33FBA4A7-51EF-429D-B19C-92A3EA5B5F90}" dt="2020-09-10T20:17:49.368" v="69" actId="20577"/>
      <pc:docMkLst>
        <pc:docMk/>
      </pc:docMkLst>
      <pc:sldChg chg="modSp">
        <pc:chgData name="Sunny Guin" userId="71903e8e-e647-46b2-9743-4fd67455bd02" providerId="ADAL" clId="{33FBA4A7-51EF-429D-B19C-92A3EA5B5F90}" dt="2020-09-10T20:17:49.368" v="69" actId="20577"/>
        <pc:sldMkLst>
          <pc:docMk/>
          <pc:sldMk cId="2049505775" sldId="305"/>
        </pc:sldMkLst>
        <pc:spChg chg="mod">
          <ac:chgData name="Sunny Guin" userId="71903e8e-e647-46b2-9743-4fd67455bd02" providerId="ADAL" clId="{33FBA4A7-51EF-429D-B19C-92A3EA5B5F90}" dt="2020-09-10T20:17:24.659" v="33" actId="20577"/>
          <ac:spMkLst>
            <pc:docMk/>
            <pc:sldMk cId="2049505775" sldId="305"/>
            <ac:spMk id="22" creationId="{1C3B5BEF-9F3F-4FB8-AAD7-89E3D3787B8E}"/>
          </ac:spMkLst>
        </pc:spChg>
        <pc:spChg chg="mod">
          <ac:chgData name="Sunny Guin" userId="71903e8e-e647-46b2-9743-4fd67455bd02" providerId="ADAL" clId="{33FBA4A7-51EF-429D-B19C-92A3EA5B5F90}" dt="2020-09-10T20:17:49.368" v="69" actId="20577"/>
          <ac:spMkLst>
            <pc:docMk/>
            <pc:sldMk cId="2049505775" sldId="305"/>
            <ac:spMk id="23" creationId="{0EFA2D79-51D6-4499-8A4B-475D9F4586E1}"/>
          </ac:spMkLst>
        </pc:spChg>
      </pc:sldChg>
    </pc:docChg>
  </pc:docChgLst>
  <pc:docChgLst>
    <pc:chgData name="Sunny Guin" userId="71903e8e-e647-46b2-9743-4fd67455bd02" providerId="ADAL" clId="{EF84E914-49D3-4E86-8A39-1A46A28D88C6}"/>
    <pc:docChg chg="modSld">
      <pc:chgData name="Sunny Guin" userId="71903e8e-e647-46b2-9743-4fd67455bd02" providerId="ADAL" clId="{EF84E914-49D3-4E86-8A39-1A46A28D88C6}" dt="2020-09-10T17:44:57.649" v="16" actId="20577"/>
      <pc:docMkLst>
        <pc:docMk/>
      </pc:docMkLst>
      <pc:sldChg chg="modSp">
        <pc:chgData name="Sunny Guin" userId="71903e8e-e647-46b2-9743-4fd67455bd02" providerId="ADAL" clId="{EF84E914-49D3-4E86-8A39-1A46A28D88C6}" dt="2020-09-10T17:44:57.649" v="16" actId="20577"/>
        <pc:sldMkLst>
          <pc:docMk/>
          <pc:sldMk cId="2049505775" sldId="305"/>
        </pc:sldMkLst>
        <pc:spChg chg="mod">
          <ac:chgData name="Sunny Guin" userId="71903e8e-e647-46b2-9743-4fd67455bd02" providerId="ADAL" clId="{EF84E914-49D3-4E86-8A39-1A46A28D88C6}" dt="2020-09-10T17:44:57.649" v="16" actId="20577"/>
          <ac:spMkLst>
            <pc:docMk/>
            <pc:sldMk cId="2049505775" sldId="305"/>
            <ac:spMk id="14" creationId="{456B7FD7-8343-4B48-B4D9-EF797477EF05}"/>
          </ac:spMkLst>
        </pc:spChg>
        <pc:spChg chg="mod">
          <ac:chgData name="Sunny Guin" userId="71903e8e-e647-46b2-9743-4fd67455bd02" providerId="ADAL" clId="{EF84E914-49D3-4E86-8A39-1A46A28D88C6}" dt="2020-09-10T16:54:05.133" v="5" actId="20577"/>
          <ac:spMkLst>
            <pc:docMk/>
            <pc:sldMk cId="2049505775" sldId="305"/>
            <ac:spMk id="23" creationId="{0EFA2D79-51D6-4499-8A4B-475D9F4586E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A2202-AEDD-4894-8CB9-7CAFCC955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194960-7AE9-4B10-80F1-3B2541B97E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A08FF-6DED-4325-8BD4-86A3E2310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3501-B793-45CD-A0D7-5214E193617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11A98-9A18-435D-A5E0-106134D2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1E172-4240-459F-BB80-2129078A0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F568A-7D3F-4F92-B58F-718129496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63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1883A-FAD9-4790-963E-202BF1FBF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46907-EE53-4392-BACB-D74F8C4C3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2BB54-B4F1-47A0-8EE3-6CEA711B2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3501-B793-45CD-A0D7-5214E193617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67725-3999-4802-BDA0-7C6A4F37B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F00C7-1560-4B74-91FF-ADC850214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F568A-7D3F-4F92-B58F-718129496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5016B-40C7-407B-8396-5D34A204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86DC26-4374-4825-8A0A-63FA4399B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5FF13-0570-4292-9CF5-8F0CA0F97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3501-B793-45CD-A0D7-5214E193617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A9669-CA7D-4A2F-961D-F9C299FF6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8DD12-2A7F-41BB-B9B9-C695BC54D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F568A-7D3F-4F92-B58F-718129496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51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535EB-A63B-443A-942E-00DB1CBAE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5F001-D847-4029-BA32-4E18B85EC0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7DE1-2EAD-4799-9265-5F7E7C44A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58FE79-7A38-42B2-9BE3-30A323C0D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3501-B793-45CD-A0D7-5214E193617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346B2B-3F38-485F-9345-DA002C505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42811-BBC7-436C-A250-3277CD91C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F568A-7D3F-4F92-B58F-718129496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48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635EE-F418-4045-AD2A-A076E90E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87437D-2E24-492A-8F32-8D469F227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20BAB-6309-4F3B-B5AD-99D192B250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2E54F9-07A2-4841-B0E1-1F633F9A46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4E676F-AA8D-4829-A0A2-914BB7B5C3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72B94E-6D30-4392-A25E-6DFAD245A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3501-B793-45CD-A0D7-5214E193617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B97CCC-B13A-472F-9F49-A5D4FEEAF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B7256D-58E4-4F40-86DE-32AB8E0CE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F568A-7D3F-4F92-B58F-718129496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98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EAC4B-F904-424E-B226-8FF3D8F95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1A2BEB-7C45-4A47-ABFD-3FF609671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3501-B793-45CD-A0D7-5214E193617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AC00EA-123E-4843-B693-86C2379D8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F6DFD5-F6D9-46D1-9343-31E824058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F568A-7D3F-4F92-B58F-718129496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8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79236C-DA8E-4C5A-A3FC-2E5C75101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3501-B793-45CD-A0D7-5214E193617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623962-2958-43B4-8F5F-816A9C084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FC717-756C-428E-9BAB-7A65418FB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F568A-7D3F-4F92-B58F-718129496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2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2B572-9254-4343-8F2B-89A11C02A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44E0D-53AA-4F09-80C8-81BA549CF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B825C-25DD-4F7E-89E5-EBE7261AE5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082F15-A726-4F3E-B618-7A05F7050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3501-B793-45CD-A0D7-5214E193617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9D9EB2-DFA6-48E4-A642-6B3DB131A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668B59-2524-4351-9433-B6D14818C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F568A-7D3F-4F92-B58F-718129496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41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73DC1-8E89-45B6-BF60-4A49DEFD3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CF350F-EB3A-490E-8731-353386EEB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A0935-AF4B-47D3-8A13-F872EBED1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79D57-5C1A-416C-911D-8CC038AEC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3501-B793-45CD-A0D7-5214E193617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86A1B-B2CF-4355-8ABF-7E69017D8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30DB7-78B8-4F49-AD93-F24E7D3B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F568A-7D3F-4F92-B58F-718129496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13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BB747-6AAF-45FA-8652-40F70B23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99C81F-DFA7-42A4-BF75-4420CED8ED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DF9A6-8FA6-4C92-A52E-00A946C6A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3501-B793-45CD-A0D7-5214E193617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AF3B9-B625-49E3-B27E-89DA4B421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3D9CA-19BB-4239-AE67-5E60617D1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F568A-7D3F-4F92-B58F-718129496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7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9AA523-AC93-4A09-A553-6FEC1852C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84F57D-F583-48E8-B9C9-220C1BA9A5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4AAA0-9A04-4708-944D-4887F60DE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3501-B793-45CD-A0D7-5214E193617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8CA80-E130-49A0-B427-ECF397C9F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67E18-6B4C-4B04-943F-DAC683EA0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F568A-7D3F-4F92-B58F-718129496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0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- 2 - Column -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764" y="179382"/>
            <a:ext cx="11396281" cy="4921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 i="0">
                <a:solidFill>
                  <a:srgbClr val="00AEEF"/>
                </a:solidFill>
                <a:latin typeface="Raleway Light" charset="0"/>
                <a:ea typeface="Raleway Light" charset="0"/>
                <a:cs typeface="Raleway L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4432" y="6044184"/>
            <a:ext cx="1467612" cy="41148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385762" y="1585914"/>
            <a:ext cx="5576889" cy="38004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defRPr>
            </a:lvl1pPr>
            <a:lvl2pPr>
              <a:defRPr sz="1600" b="0" i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defRPr>
            </a:lvl2pPr>
            <a:lvl3pPr>
              <a:defRPr sz="1600" b="0" i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defRPr>
            </a:lvl3pPr>
            <a:lvl4pPr>
              <a:defRPr sz="1600" b="0" i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defRPr>
            </a:lvl4pPr>
            <a:lvl5pPr>
              <a:defRPr sz="1600" b="0" i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385762" y="1057276"/>
            <a:ext cx="5576889" cy="4149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1" b="1" i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196016" y="1585913"/>
            <a:ext cx="5576889" cy="38004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defRPr>
            </a:lvl1pPr>
            <a:lvl2pPr>
              <a:defRPr sz="1600" b="0" i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defRPr>
            </a:lvl2pPr>
            <a:lvl3pPr>
              <a:defRPr sz="1600" b="0" i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defRPr>
            </a:lvl3pPr>
            <a:lvl4pPr>
              <a:defRPr sz="1600" b="0" i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defRPr>
            </a:lvl4pPr>
            <a:lvl5pPr>
              <a:defRPr sz="1600" b="0" i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6196016" y="1057275"/>
            <a:ext cx="5576889" cy="4149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1" b="1" i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385765" y="6209315"/>
            <a:ext cx="2571749" cy="24634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buFontTx/>
              <a:buNone/>
            </a:pPr>
            <a:fld id="{76C8A6BC-153A-7C46-A99D-C2E4AED4E9E0}" type="slidenum">
              <a:rPr lang="en-US" sz="1001" b="0" i="0" smtClean="0">
                <a:solidFill>
                  <a:srgbClr val="515151"/>
                </a:solidFill>
                <a:latin typeface="Raleway" charset="0"/>
                <a:ea typeface="Raleway" charset="0"/>
                <a:cs typeface="Raleway" charset="0"/>
              </a:rPr>
              <a:pPr>
                <a:buFontTx/>
                <a:buNone/>
              </a:pPr>
              <a:t>‹#›</a:t>
            </a:fld>
            <a:endParaRPr lang="en-US" sz="1001" b="0" i="0">
              <a:solidFill>
                <a:srgbClr val="515151"/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29BBFB-3501-EA45-948F-B09FA85E8F61}"/>
              </a:ext>
            </a:extLst>
          </p:cNvPr>
          <p:cNvGrpSpPr/>
          <p:nvPr userDrawn="1"/>
        </p:nvGrpSpPr>
        <p:grpSpPr>
          <a:xfrm>
            <a:off x="2" y="6175950"/>
            <a:ext cx="12192068" cy="682051"/>
            <a:chOff x="1" y="6175949"/>
            <a:chExt cx="12192068" cy="68205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98171F2-C6F3-5D4C-A1B9-BACA843F2EC8}"/>
                </a:ext>
              </a:extLst>
            </p:cNvPr>
            <p:cNvSpPr/>
            <p:nvPr userDrawn="1"/>
          </p:nvSpPr>
          <p:spPr>
            <a:xfrm>
              <a:off x="1" y="6670676"/>
              <a:ext cx="12192000" cy="187324"/>
            </a:xfrm>
            <a:prstGeom prst="rect">
              <a:avLst/>
            </a:prstGeom>
            <a:solidFill>
              <a:srgbClr val="6BC0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1"/>
            </a:p>
          </p:txBody>
        </p:sp>
        <p:sp>
          <p:nvSpPr>
            <p:cNvPr id="15" name="Triangle 2">
              <a:extLst>
                <a:ext uri="{FF2B5EF4-FFF2-40B4-BE49-F238E27FC236}">
                  <a16:creationId xmlns:a16="http://schemas.microsoft.com/office/drawing/2014/main" id="{04C8E49D-24B5-274D-A0E1-A4B7D825D790}"/>
                </a:ext>
              </a:extLst>
            </p:cNvPr>
            <p:cNvSpPr/>
            <p:nvPr userDrawn="1"/>
          </p:nvSpPr>
          <p:spPr>
            <a:xfrm>
              <a:off x="11851266" y="6175949"/>
              <a:ext cx="340803" cy="497278"/>
            </a:xfrm>
            <a:custGeom>
              <a:avLst/>
              <a:gdLst>
                <a:gd name="connsiteX0" fmla="*/ 0 w 663314"/>
                <a:gd name="connsiteY0" fmla="*/ 494675 h 494675"/>
                <a:gd name="connsiteX1" fmla="*/ 331657 w 663314"/>
                <a:gd name="connsiteY1" fmla="*/ 0 h 494675"/>
                <a:gd name="connsiteX2" fmla="*/ 663314 w 663314"/>
                <a:gd name="connsiteY2" fmla="*/ 494675 h 494675"/>
                <a:gd name="connsiteX3" fmla="*/ 0 w 663314"/>
                <a:gd name="connsiteY3" fmla="*/ 494675 h 494675"/>
                <a:gd name="connsiteX0" fmla="*/ 0 w 333530"/>
                <a:gd name="connsiteY0" fmla="*/ 494675 h 494675"/>
                <a:gd name="connsiteX1" fmla="*/ 331657 w 333530"/>
                <a:gd name="connsiteY1" fmla="*/ 0 h 494675"/>
                <a:gd name="connsiteX2" fmla="*/ 333530 w 333530"/>
                <a:gd name="connsiteY2" fmla="*/ 490928 h 494675"/>
                <a:gd name="connsiteX3" fmla="*/ 0 w 333530"/>
                <a:gd name="connsiteY3" fmla="*/ 494675 h 494675"/>
                <a:gd name="connsiteX0" fmla="*/ 0 w 331756"/>
                <a:gd name="connsiteY0" fmla="*/ 494675 h 497278"/>
                <a:gd name="connsiteX1" fmla="*/ 331657 w 331756"/>
                <a:gd name="connsiteY1" fmla="*/ 0 h 497278"/>
                <a:gd name="connsiteX2" fmla="*/ 330355 w 331756"/>
                <a:gd name="connsiteY2" fmla="*/ 497278 h 497278"/>
                <a:gd name="connsiteX3" fmla="*/ 0 w 331756"/>
                <a:gd name="connsiteY3" fmla="*/ 494675 h 497278"/>
                <a:gd name="connsiteX0" fmla="*/ 0 w 455643"/>
                <a:gd name="connsiteY0" fmla="*/ 422047 h 497278"/>
                <a:gd name="connsiteX1" fmla="*/ 455544 w 455643"/>
                <a:gd name="connsiteY1" fmla="*/ 0 h 497278"/>
                <a:gd name="connsiteX2" fmla="*/ 454242 w 455643"/>
                <a:gd name="connsiteY2" fmla="*/ 497278 h 497278"/>
                <a:gd name="connsiteX3" fmla="*/ 0 w 455643"/>
                <a:gd name="connsiteY3" fmla="*/ 422047 h 497278"/>
                <a:gd name="connsiteX0" fmla="*/ 0 w 337656"/>
                <a:gd name="connsiteY0" fmla="*/ 495865 h 497278"/>
                <a:gd name="connsiteX1" fmla="*/ 337557 w 337656"/>
                <a:gd name="connsiteY1" fmla="*/ 0 h 497278"/>
                <a:gd name="connsiteX2" fmla="*/ 336255 w 337656"/>
                <a:gd name="connsiteY2" fmla="*/ 497278 h 497278"/>
                <a:gd name="connsiteX3" fmla="*/ 0 w 337656"/>
                <a:gd name="connsiteY3" fmla="*/ 495865 h 497278"/>
                <a:gd name="connsiteX0" fmla="*/ 0 w 337724"/>
                <a:gd name="connsiteY0" fmla="*/ 495865 h 497278"/>
                <a:gd name="connsiteX1" fmla="*/ 337557 w 337724"/>
                <a:gd name="connsiteY1" fmla="*/ 0 h 497278"/>
                <a:gd name="connsiteX2" fmla="*/ 337435 w 337724"/>
                <a:gd name="connsiteY2" fmla="*/ 497278 h 497278"/>
                <a:gd name="connsiteX3" fmla="*/ 0 w 337724"/>
                <a:gd name="connsiteY3" fmla="*/ 495865 h 497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724" h="497278">
                  <a:moveTo>
                    <a:pt x="0" y="495865"/>
                  </a:moveTo>
                  <a:cubicBezTo>
                    <a:pt x="110552" y="330973"/>
                    <a:pt x="227005" y="164892"/>
                    <a:pt x="337557" y="0"/>
                  </a:cubicBezTo>
                  <a:cubicBezTo>
                    <a:pt x="338181" y="163643"/>
                    <a:pt x="336811" y="333635"/>
                    <a:pt x="337435" y="497278"/>
                  </a:cubicBezTo>
                  <a:lnTo>
                    <a:pt x="0" y="495865"/>
                  </a:lnTo>
                  <a:close/>
                </a:path>
              </a:pathLst>
            </a:cu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1"/>
            </a:p>
          </p:txBody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5301BBEE-610F-6845-901D-FFEF0BBBB5BF}"/>
                </a:ext>
              </a:extLst>
            </p:cNvPr>
            <p:cNvSpPr/>
            <p:nvPr userDrawn="1"/>
          </p:nvSpPr>
          <p:spPr>
            <a:xfrm>
              <a:off x="11731625" y="6670676"/>
              <a:ext cx="460376" cy="187324"/>
            </a:xfrm>
            <a:custGeom>
              <a:avLst/>
              <a:gdLst>
                <a:gd name="connsiteX0" fmla="*/ 120650 w 457200"/>
                <a:gd name="connsiteY0" fmla="*/ 0 h 196850"/>
                <a:gd name="connsiteX1" fmla="*/ 457200 w 457200"/>
                <a:gd name="connsiteY1" fmla="*/ 0 h 196850"/>
                <a:gd name="connsiteX2" fmla="*/ 457200 w 457200"/>
                <a:gd name="connsiteY2" fmla="*/ 196850 h 196850"/>
                <a:gd name="connsiteX3" fmla="*/ 0 w 457200"/>
                <a:gd name="connsiteY3" fmla="*/ 196850 h 196850"/>
                <a:gd name="connsiteX4" fmla="*/ 120650 w 457200"/>
                <a:gd name="connsiteY4" fmla="*/ 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0" h="196850">
                  <a:moveTo>
                    <a:pt x="120650" y="0"/>
                  </a:moveTo>
                  <a:lnTo>
                    <a:pt x="457200" y="0"/>
                  </a:lnTo>
                  <a:lnTo>
                    <a:pt x="457200" y="196850"/>
                  </a:lnTo>
                  <a:lnTo>
                    <a:pt x="0" y="196850"/>
                  </a:lnTo>
                  <a:lnTo>
                    <a:pt x="120650" y="0"/>
                  </a:lnTo>
                  <a:close/>
                </a:path>
              </a:pathLst>
            </a:custGeom>
            <a:solidFill>
              <a:srgbClr val="006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1"/>
            </a:p>
          </p:txBody>
        </p:sp>
      </p:grpSp>
    </p:spTree>
    <p:extLst>
      <p:ext uri="{BB962C8B-B14F-4D97-AF65-F5344CB8AC3E}">
        <p14:creationId xmlns:p14="http://schemas.microsoft.com/office/powerpoint/2010/main" val="1608372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C564BD-FEEF-4E09-8AEF-B3B54F725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93FFB-B0C0-420D-929A-9787C3DDA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50CD9-D99A-46F9-85F1-E395291FF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C3501-B793-45CD-A0D7-5214E193617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2FC2B-ADDA-4D57-85D3-6E0F58764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4ACA9-4927-4630-8B3D-AF9818761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F568A-7D3F-4F92-B58F-718129496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66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873D7E4-480F-4926-93E9-EEC84E3F5EFE}"/>
              </a:ext>
            </a:extLst>
          </p:cNvPr>
          <p:cNvSpPr/>
          <p:nvPr/>
        </p:nvSpPr>
        <p:spPr>
          <a:xfrm>
            <a:off x="3237097" y="763949"/>
            <a:ext cx="5491655" cy="62091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Total PCA patients with confirmed diagnosis date (2014-April 2019) ; N=5725</a:t>
            </a:r>
          </a:p>
        </p:txBody>
      </p:sp>
      <p:sp>
        <p:nvSpPr>
          <p:cNvPr id="9" name="Down Arrow 15">
            <a:extLst>
              <a:ext uri="{FF2B5EF4-FFF2-40B4-BE49-F238E27FC236}">
                <a16:creationId xmlns:a16="http://schemas.microsoft.com/office/drawing/2014/main" id="{4380DA3B-04AA-4FFE-B0FB-0119BFE92F88}"/>
              </a:ext>
            </a:extLst>
          </p:cNvPr>
          <p:cNvSpPr/>
          <p:nvPr/>
        </p:nvSpPr>
        <p:spPr>
          <a:xfrm>
            <a:off x="5891741" y="1420748"/>
            <a:ext cx="231676" cy="5690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772107-36B1-46AC-899A-16BF6E8F14D7}"/>
              </a:ext>
            </a:extLst>
          </p:cNvPr>
          <p:cNvSpPr/>
          <p:nvPr/>
        </p:nvSpPr>
        <p:spPr>
          <a:xfrm>
            <a:off x="3232910" y="2025663"/>
            <a:ext cx="5702368" cy="62091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Metastatic Patients (within 3 month of diagnosis); N=</a:t>
            </a:r>
            <a:r>
              <a:rPr lang="en-US" sz="1200" dirty="0">
                <a:ea typeface="+mn-lt"/>
                <a:cs typeface="+mn-lt"/>
              </a:rPr>
              <a:t>240</a:t>
            </a:r>
            <a:endParaRPr lang="en-US" dirty="0"/>
          </a:p>
          <a:p>
            <a:pPr algn="ctr"/>
            <a:endParaRPr lang="en-US" sz="1200" dirty="0"/>
          </a:p>
        </p:txBody>
      </p:sp>
      <p:sp>
        <p:nvSpPr>
          <p:cNvPr id="11" name="Down Arrow 15">
            <a:extLst>
              <a:ext uri="{FF2B5EF4-FFF2-40B4-BE49-F238E27FC236}">
                <a16:creationId xmlns:a16="http://schemas.microsoft.com/office/drawing/2014/main" id="{9DFDC275-4E18-413D-8B0C-C6D8C34F89BB}"/>
              </a:ext>
            </a:extLst>
          </p:cNvPr>
          <p:cNvSpPr/>
          <p:nvPr/>
        </p:nvSpPr>
        <p:spPr>
          <a:xfrm rot="2400448">
            <a:off x="3870050" y="2637667"/>
            <a:ext cx="156555" cy="6792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1"/>
          </a:p>
        </p:txBody>
      </p:sp>
      <p:sp>
        <p:nvSpPr>
          <p:cNvPr id="12" name="Down Arrow 15">
            <a:extLst>
              <a:ext uri="{FF2B5EF4-FFF2-40B4-BE49-F238E27FC236}">
                <a16:creationId xmlns:a16="http://schemas.microsoft.com/office/drawing/2014/main" id="{4B0121E8-0753-40D9-914B-81D0E313DCB2}"/>
              </a:ext>
            </a:extLst>
          </p:cNvPr>
          <p:cNvSpPr/>
          <p:nvPr/>
        </p:nvSpPr>
        <p:spPr>
          <a:xfrm rot="18941298">
            <a:off x="8180364" y="2650067"/>
            <a:ext cx="156555" cy="6792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E5FA6E-4099-45F5-A6BD-8FB112D5DF6E}"/>
              </a:ext>
            </a:extLst>
          </p:cNvPr>
          <p:cNvSpPr/>
          <p:nvPr/>
        </p:nvSpPr>
        <p:spPr>
          <a:xfrm>
            <a:off x="1650270" y="3293608"/>
            <a:ext cx="4039532" cy="62091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cs typeface="Calibri"/>
            </a:endParaRPr>
          </a:p>
          <a:p>
            <a:pPr algn="ctr"/>
            <a:r>
              <a:rPr lang="en-US" sz="1200" dirty="0">
                <a:cs typeface="Calibri"/>
              </a:rPr>
              <a:t>Patient treated with docetaxel between 2014- April 2019; N= </a:t>
            </a:r>
            <a:r>
              <a:rPr lang="en-US" sz="1200" dirty="0">
                <a:ea typeface="+mn-lt"/>
                <a:cs typeface="+mn-lt"/>
              </a:rPr>
              <a:t>67</a:t>
            </a:r>
          </a:p>
          <a:p>
            <a:pPr algn="ctr"/>
            <a:endParaRPr lang="en-US" sz="1200" dirty="0">
              <a:cs typeface="Calibri"/>
            </a:endParaRPr>
          </a:p>
          <a:p>
            <a:pPr algn="ctr"/>
            <a:endParaRPr lang="en-US" sz="1200" dirty="0">
              <a:cs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6B7FD7-8343-4B48-B4D9-EF797477EF05}"/>
              </a:ext>
            </a:extLst>
          </p:cNvPr>
          <p:cNvSpPr/>
          <p:nvPr/>
        </p:nvSpPr>
        <p:spPr>
          <a:xfrm>
            <a:off x="6567182" y="3291939"/>
            <a:ext cx="4039532" cy="62091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cs typeface="Calibri"/>
            </a:endParaRPr>
          </a:p>
          <a:p>
            <a:pPr algn="ctr"/>
            <a:endParaRPr lang="en-US" sz="1200" dirty="0">
              <a:cs typeface="Calibri"/>
            </a:endParaRPr>
          </a:p>
          <a:p>
            <a:pPr algn="ctr"/>
            <a:r>
              <a:rPr lang="en-US" sz="1200" dirty="0">
                <a:cs typeface="Calibri"/>
              </a:rPr>
              <a:t>Patient treated with NHA between 2017- April 2019; </a:t>
            </a:r>
            <a:endParaRPr lang="en-US" dirty="0"/>
          </a:p>
          <a:p>
            <a:r>
              <a:rPr lang="en-US" sz="1200" b="1" dirty="0">
                <a:ea typeface="+mn-lt"/>
                <a:cs typeface="+mn-lt"/>
              </a:rPr>
              <a:t>                      </a:t>
            </a:r>
            <a:r>
              <a:rPr lang="en-US" sz="1200" dirty="0">
                <a:ea typeface="+mn-lt"/>
                <a:cs typeface="+mn-lt"/>
              </a:rPr>
              <a:t>                            N=99</a:t>
            </a:r>
          </a:p>
          <a:p>
            <a:pPr algn="ctr"/>
            <a:endParaRPr lang="en-US" sz="1200" b="1" dirty="0">
              <a:cs typeface="Calibri"/>
            </a:endParaRPr>
          </a:p>
          <a:p>
            <a:pPr algn="ctr"/>
            <a:endParaRPr lang="en-US" sz="1200" dirty="0"/>
          </a:p>
          <a:p>
            <a:pPr algn="ctr"/>
            <a:endParaRPr lang="en-US" sz="1200" dirty="0">
              <a:cs typeface="Calibri"/>
            </a:endParaRPr>
          </a:p>
        </p:txBody>
      </p:sp>
      <p:sp>
        <p:nvSpPr>
          <p:cNvPr id="15" name="Down Arrow 15">
            <a:extLst>
              <a:ext uri="{FF2B5EF4-FFF2-40B4-BE49-F238E27FC236}">
                <a16:creationId xmlns:a16="http://schemas.microsoft.com/office/drawing/2014/main" id="{79B8E738-EA14-42B5-B4A8-2EB688D8BAFE}"/>
              </a:ext>
            </a:extLst>
          </p:cNvPr>
          <p:cNvSpPr/>
          <p:nvPr/>
        </p:nvSpPr>
        <p:spPr>
          <a:xfrm>
            <a:off x="3501190" y="3967431"/>
            <a:ext cx="223934" cy="460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1"/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AF42F44A-DEAE-4FFF-B865-0C9DE53F3C00}"/>
              </a:ext>
            </a:extLst>
          </p:cNvPr>
          <p:cNvSpPr/>
          <p:nvPr/>
        </p:nvSpPr>
        <p:spPr>
          <a:xfrm>
            <a:off x="8382013" y="3963421"/>
            <a:ext cx="223934" cy="460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3B5BEF-9F3F-4FB8-AAD7-89E3D3787B8E}"/>
              </a:ext>
            </a:extLst>
          </p:cNvPr>
          <p:cNvSpPr/>
          <p:nvPr/>
        </p:nvSpPr>
        <p:spPr>
          <a:xfrm>
            <a:off x="1593391" y="4474175"/>
            <a:ext cx="4039532" cy="66779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cs typeface="Calibri"/>
            </a:endParaRPr>
          </a:p>
          <a:p>
            <a:pPr algn="ctr"/>
            <a:r>
              <a:rPr lang="en-US" sz="1200" dirty="0">
                <a:cs typeface="Calibri"/>
              </a:rPr>
              <a:t>Patient treated with docetaxel between 2014- April 2019, as 1st line (within 6-7 month of diagnosis); N= </a:t>
            </a:r>
            <a:r>
              <a:rPr lang="en-US" sz="1200" dirty="0"/>
              <a:t>52</a:t>
            </a:r>
            <a:endParaRPr lang="en-US" sz="1200" dirty="0">
              <a:cs typeface="Calibri"/>
            </a:endParaRPr>
          </a:p>
          <a:p>
            <a:pPr algn="ctr"/>
            <a:endParaRPr lang="en-US" sz="1200" dirty="0">
              <a:cs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FA2D79-51D6-4499-8A4B-475D9F4586E1}"/>
              </a:ext>
            </a:extLst>
          </p:cNvPr>
          <p:cNvSpPr/>
          <p:nvPr/>
        </p:nvSpPr>
        <p:spPr>
          <a:xfrm>
            <a:off x="6437745" y="4474175"/>
            <a:ext cx="4039532" cy="66779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cs typeface="Calibri"/>
            </a:endParaRPr>
          </a:p>
          <a:p>
            <a:pPr algn="ctr"/>
            <a:r>
              <a:rPr lang="en-US" sz="1200" dirty="0">
                <a:cs typeface="Calibri"/>
              </a:rPr>
              <a:t>Patient treated with NHA between 2017- April 2019, as 1st line (within 6-7 month of diagnosis); N=</a:t>
            </a:r>
            <a:r>
              <a:rPr lang="en-US" sz="1200" dirty="0"/>
              <a:t>42</a:t>
            </a:r>
            <a:endParaRPr lang="en-US" sz="1200" dirty="0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9ED1E5-B8C1-4B21-9061-4D02195A72FA}"/>
              </a:ext>
            </a:extLst>
          </p:cNvPr>
          <p:cNvSpPr txBox="1"/>
          <p:nvPr/>
        </p:nvSpPr>
        <p:spPr>
          <a:xfrm>
            <a:off x="215775" y="202736"/>
            <a:ext cx="2755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Supplemental Figure 2</a:t>
            </a:r>
          </a:p>
        </p:txBody>
      </p:sp>
    </p:spTree>
    <p:extLst>
      <p:ext uri="{BB962C8B-B14F-4D97-AF65-F5344CB8AC3E}">
        <p14:creationId xmlns:p14="http://schemas.microsoft.com/office/powerpoint/2010/main" val="2049505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0B72E2D1E3414D9E12868DB9DB0063" ma:contentTypeVersion="10" ma:contentTypeDescription="Create a new document." ma:contentTypeScope="" ma:versionID="a536d2b818e00ff55eb076fd3cf3fece">
  <xsd:schema xmlns:xsd="http://www.w3.org/2001/XMLSchema" xmlns:xs="http://www.w3.org/2001/XMLSchema" xmlns:p="http://schemas.microsoft.com/office/2006/metadata/properties" xmlns:ns3="f84da975-bfeb-4750-b706-ebd42a24fa3b" targetNamespace="http://schemas.microsoft.com/office/2006/metadata/properties" ma:root="true" ma:fieldsID="5e2fb0703b9716418ffa180b3f9a8a4c" ns3:_="">
    <xsd:import namespace="f84da975-bfeb-4750-b706-ebd42a24fa3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4da975-bfeb-4750-b706-ebd42a24fa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362A63-76FC-44CC-A955-D96616232C8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BEB1D27-C569-46AC-9F93-D7B62FD130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FB02E0-C721-42B3-9F0A-2E5CE76007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4da975-bfeb-4750-b706-ebd42a24fa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148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Raleway</vt:lpstr>
      <vt:lpstr>Raleway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Sunny Guin</dc:creator>
  <cp:lastModifiedBy>Sunny Guin</cp:lastModifiedBy>
  <cp:revision>1</cp:revision>
  <dcterms:created xsi:type="dcterms:W3CDTF">2020-07-29T20:11:09Z</dcterms:created>
  <dcterms:modified xsi:type="dcterms:W3CDTF">2021-06-02T17:47:59Z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0x010100940B72E2D1E3414D9E12868DB9DB0063</vt:lpwstr>
  </property>
</Properties>
</file>