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AC0D60-DD29-4DC2-BF05-1C54C605FA04}" v="2" dt="2021-02-01T16:50:29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ny Guin" userId="71903e8e-e647-46b2-9743-4fd67455bd02" providerId="ADAL" clId="{FFAC0D60-DD29-4DC2-BF05-1C54C605FA04}"/>
    <pc:docChg chg="modSld">
      <pc:chgData name="Sunny Guin" userId="71903e8e-e647-46b2-9743-4fd67455bd02" providerId="ADAL" clId="{FFAC0D60-DD29-4DC2-BF05-1C54C605FA04}" dt="2021-02-01T17:02:50.967" v="52" actId="732"/>
      <pc:docMkLst>
        <pc:docMk/>
      </pc:docMkLst>
      <pc:sldChg chg="addSp modSp mod">
        <pc:chgData name="Sunny Guin" userId="71903e8e-e647-46b2-9743-4fd67455bd02" providerId="ADAL" clId="{FFAC0D60-DD29-4DC2-BF05-1C54C605FA04}" dt="2021-02-01T17:02:39.952" v="51" actId="14100"/>
        <pc:sldMkLst>
          <pc:docMk/>
          <pc:sldMk cId="106764562" sldId="256"/>
        </pc:sldMkLst>
        <pc:spChg chg="add mod">
          <ac:chgData name="Sunny Guin" userId="71903e8e-e647-46b2-9743-4fd67455bd02" providerId="ADAL" clId="{FFAC0D60-DD29-4DC2-BF05-1C54C605FA04}" dt="2021-02-01T16:50:20.133" v="44" actId="1035"/>
          <ac:spMkLst>
            <pc:docMk/>
            <pc:sldMk cId="106764562" sldId="256"/>
            <ac:spMk id="5" creationId="{C50C34B9-CE40-4E88-9EE3-CB1DF46798D6}"/>
          </ac:spMkLst>
        </pc:spChg>
        <pc:picChg chg="mod modCrop">
          <ac:chgData name="Sunny Guin" userId="71903e8e-e647-46b2-9743-4fd67455bd02" providerId="ADAL" clId="{FFAC0D60-DD29-4DC2-BF05-1C54C605FA04}" dt="2021-02-01T17:02:39.952" v="51" actId="14100"/>
          <ac:picMkLst>
            <pc:docMk/>
            <pc:sldMk cId="106764562" sldId="256"/>
            <ac:picMk id="4" creationId="{7267AD7E-B02B-4FCA-811F-2032D487C3E0}"/>
          </ac:picMkLst>
        </pc:picChg>
      </pc:sldChg>
      <pc:sldChg chg="addSp modSp mod">
        <pc:chgData name="Sunny Guin" userId="71903e8e-e647-46b2-9743-4fd67455bd02" providerId="ADAL" clId="{FFAC0D60-DD29-4DC2-BF05-1C54C605FA04}" dt="2021-02-01T17:02:50.967" v="52" actId="732"/>
        <pc:sldMkLst>
          <pc:docMk/>
          <pc:sldMk cId="1140336928" sldId="257"/>
        </pc:sldMkLst>
        <pc:spChg chg="add mod">
          <ac:chgData name="Sunny Guin" userId="71903e8e-e647-46b2-9743-4fd67455bd02" providerId="ADAL" clId="{FFAC0D60-DD29-4DC2-BF05-1C54C605FA04}" dt="2021-02-01T16:50:33.474" v="47" actId="20577"/>
          <ac:spMkLst>
            <pc:docMk/>
            <pc:sldMk cId="1140336928" sldId="257"/>
            <ac:spMk id="5" creationId="{013339CD-93CE-4EAF-83BE-0734DF2261F1}"/>
          </ac:spMkLst>
        </pc:spChg>
        <pc:picChg chg="mod modCrop">
          <ac:chgData name="Sunny Guin" userId="71903e8e-e647-46b2-9743-4fd67455bd02" providerId="ADAL" clId="{FFAC0D60-DD29-4DC2-BF05-1C54C605FA04}" dt="2021-02-01T17:02:50.967" v="52" actId="732"/>
          <ac:picMkLst>
            <pc:docMk/>
            <pc:sldMk cId="1140336928" sldId="257"/>
            <ac:picMk id="4" creationId="{BB8D0778-ED52-4C71-A65A-348AF9A03AD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1441A-2096-413C-9053-7FC4F7AC8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6F9FCF-CA8F-4B12-B409-E3254C9BB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1A69D-EB6C-48BA-8A7A-46D7134E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EC6B6-B449-406A-82FD-302ECA2C7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C6EBD-9007-4448-AADB-529F24ADF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84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280B-DF23-45B7-A349-57DE9462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101C9-DD82-4B52-AC86-CD396F56D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3F436-BA30-413D-9D2C-1FF833C6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2173B-732B-4AE6-B6ED-341ED0D2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AB5BD-8EF5-4D96-849F-0C6FAFF0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9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C3BA9-438E-4FE0-BE97-2042DCAE9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B582E-338D-4355-8B66-4BC54D539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C07E7-091C-4EC9-A5A2-DDA28EEA5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1CFA4-4690-41C9-B4B7-21A01960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264A1-DBE4-4417-A753-6D9D1BC3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EC157-5197-46F5-B801-1BE94172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F87DA-4385-4170-817B-B453794B3F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F97B8-4424-4111-ACCB-1E3545440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E3674-52F1-4DF9-AE55-005FEDC29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BA6A5-C26A-4EC0-8313-1B320CD49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2A05FC-DBDC-4343-BB17-571188B95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5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BAB76-CAA0-420D-BDE9-88FA48C38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F9D32-E1BF-4108-AA2E-71AD2B3D4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614B3-6299-4E04-A374-E1220A888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71755D-F50E-4A6B-9419-E8A68C49B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F8085-672C-4FED-B638-970CE3CB9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41CDF-E602-4790-9B8A-6E76D580A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64D9B3-6509-4904-963D-BC50FF4B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269173-8840-4A6B-A4DB-19E893D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3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8A5B2-0AEE-4BCC-BB28-7FD4A864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66BD-A4E2-4444-81D5-E4EAF1E8D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32A93-08B8-4765-8F49-EE36443F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33246-9A71-4446-AB5B-1A70E31D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2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38012B-D28B-4C12-B4DB-4F76B56D3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9AC7B-3E19-4E73-8BE6-13CF8A06F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BCE36-A6CF-467E-8F75-8825E84AB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7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A449-4241-4E91-86A1-FBBCB2587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8ECC6-30C5-418D-A587-2080C6C11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4D6FF-7D99-43CE-846A-1B7477742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E144E-6B69-408A-A603-3ED151E9F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311C1-9690-4A86-AC3B-F205BDC0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10907-580F-4A2B-BD3F-FBD8509B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9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D6A81-1201-4A83-86E8-8FD95818F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976C0-6A59-4206-A6F0-CC0FE1B4E0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2228E-0077-41E9-BCE9-79F66416F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2DCD0-4640-493C-8168-4C978626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64B11-4747-4F50-9468-F10A0627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55898C-979A-4C99-AF88-E0EF0A1F8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02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7C022-C5A1-48B5-A060-2BB5D514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285B3-D7C4-44B9-B69C-9FFDA7615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181AB-CE6D-454E-9FE7-D1314C6A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2D093-C875-4885-89A1-827F78FCF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2DE54-51CF-4DFF-B3F5-72E94CDA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9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BA0FB-DEE3-4BAB-9279-5EFB4B7DF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0597E8-CF44-4B28-BDED-A90A4CBE7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4835B-20A6-4E32-96E6-B8E92AAF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CE32E-5B14-4DEA-8909-F8C9E568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3697C-B308-43A2-844C-4FFEE329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1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E5468D-6126-45F1-A418-52D1F6314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D518C-D242-4D29-9D96-5613B7E0F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BCC65-6A42-4B8F-884B-10DCEB2B7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47B93-46AB-4713-A9C5-CA83D8B9939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7CF7-F320-4370-BD72-D8EA425AB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D8A9B-120A-40B9-9D4D-1F4DEF65E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F3447-58E1-4A1E-95F6-595106B01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7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67AD7E-B02B-4FCA-811F-2032D487C3E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44"/>
          <a:stretch/>
        </p:blipFill>
        <p:spPr bwMode="auto">
          <a:xfrm>
            <a:off x="2014330" y="1069120"/>
            <a:ext cx="7606748" cy="4351019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0C34B9-CE40-4E88-9EE3-CB1DF46798D6}"/>
              </a:ext>
            </a:extLst>
          </p:cNvPr>
          <p:cNvSpPr txBox="1"/>
          <p:nvPr/>
        </p:nvSpPr>
        <p:spPr>
          <a:xfrm>
            <a:off x="14068" y="10479"/>
            <a:ext cx="377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Supplemental Figure 1A</a:t>
            </a:r>
          </a:p>
        </p:txBody>
      </p:sp>
    </p:spTree>
    <p:extLst>
      <p:ext uri="{BB962C8B-B14F-4D97-AF65-F5344CB8AC3E}">
        <p14:creationId xmlns:p14="http://schemas.microsoft.com/office/powerpoint/2010/main" val="106764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8D0778-ED52-4C71-A65A-348AF9A03AD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11"/>
          <a:stretch/>
        </p:blipFill>
        <p:spPr bwMode="auto">
          <a:xfrm>
            <a:off x="1814732" y="988255"/>
            <a:ext cx="8046720" cy="4683675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3339CD-93CE-4EAF-83BE-0734DF2261F1}"/>
              </a:ext>
            </a:extLst>
          </p:cNvPr>
          <p:cNvSpPr txBox="1"/>
          <p:nvPr/>
        </p:nvSpPr>
        <p:spPr>
          <a:xfrm>
            <a:off x="14068" y="10479"/>
            <a:ext cx="377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Supplemental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Figure 1B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36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6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Sunny Guin</dc:creator>
  <cp:lastModifiedBy>Sunny Guin</cp:lastModifiedBy>
  <cp:revision>2</cp:revision>
  <dcterms:created xsi:type="dcterms:W3CDTF">2021-02-01T14:01:55Z</dcterms:created>
  <dcterms:modified xsi:type="dcterms:W3CDTF">2021-02-01T17:02:51Z</dcterms:modified>
</cp:coreProperties>
</file>