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F9B35B-3F97-4812-BA21-2A403B803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0387982-696D-4DC1-B110-F3084D0B7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ECACD8-3E55-43EA-B3F9-E2833501F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DDFD19-43C0-4269-A407-303C03C0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6C39BE-1D6D-4DFE-9165-B4580221E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44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B71E1-6C2C-4FCF-98E1-E42314F17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A6EC07-55BE-438E-981B-F5F4765D9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47FF6B-FEF7-4F30-BBE1-B40F99E7E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3FB3D1-A6FA-4DE5-9E15-BF6BAF2B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FC26DE-3635-4BBF-A568-97326CF6E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92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6DB3A1-24EE-4454-9337-3E2846585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D455D4-5196-4106-BA16-26352EBDB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15DCAE-FB94-4BCD-80FA-650A55233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C4CD6E-195C-4E54-8B4B-2EB92C3A0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8A2AE0-4224-45BA-8284-A20C76F05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31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B6034F-1000-4DBF-88A9-F857A669A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73186D-42DF-40F6-B33F-CF359ADDF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DD936C8-94A8-45DE-9FA6-7609F5CA0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34ED2C-C0E9-4A4B-8298-E530CEB92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1B3A15-4AD0-4618-9D67-263324E36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A09401-6911-471C-944E-66F89BCCB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834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FDC90F-5223-41EA-8F4A-73FC7A7DB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67696F4-F7F6-4D99-B03A-25251E840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E33ED29-763F-47F3-8431-21C95C6EA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1748AA6-87F4-42BE-B5D3-D87D7E119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3D8A6D4-E3C1-45CA-ABB3-394F9FCFB7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C594BC8-2A0A-45C2-AAB7-8BB184A26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4476F0D-A646-448D-B052-C8AA7DFD8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B055185-727E-4B65-88C9-FD402F245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32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F79A54-A763-465B-B701-8328729E5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B0DBA87-E42A-4287-AB3B-2B34CA77A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7A44EF0-76DF-426E-8DD7-329AD28C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D87CBBC-249D-4878-98F6-C00075666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09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DD4F59-4EEB-490E-A60F-DED57135B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AF8AF4A-7221-4C89-B6FE-F5162AF99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CD82B4-6DF1-4A72-87F8-E750CA03D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781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D9A3EC-1D68-4571-9478-FBD425381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0D5DA8-49C4-495D-A70F-B787D1DE2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E3B0A6C-3386-4FDE-BB92-FFCA118FB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5FDF35B-DA51-4759-AEC8-AE71A2AAA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65FF906-6E8C-4B4D-ACA0-227B98305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B26AA1C-07F8-41D3-9239-8254FD86E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09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D0458E-F670-4EBB-9D46-496B2296A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3B7F92B-F676-46FE-B61C-2B6257466B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1E789F1-FB11-4567-92FD-0D4533EA9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E52EA27-7ED7-43C3-810A-BB3BDE24F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0867D5A-29D3-4882-84F2-D596D547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3E4F02-0809-42F4-912D-38271A178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644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B065F6-A11C-4E40-8A8C-3BC13CA62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C2C765A-2DDA-4E7F-82AB-624CA3B67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2D5CB9-80AE-4163-B624-1B77638F5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360C3E-DE63-4D1D-89E5-536EA718C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11D0A5-6F6B-45BE-A851-D3E4EA858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31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FB04E81-1FEF-47D0-8ABE-8B570B48C1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8954AFA-06CC-43D7-A981-E921721CF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3E8C8E-C231-42AC-926E-95A3EFA5A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C82998-5341-4B0F-B1E1-12A409A1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2527D1-99EB-4C60-8CE2-B685606C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309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FCF3F4A-FF4E-4426-A4C1-1B7A7F0C2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2A2DC9-3F34-4F5D-A624-A59B54FA8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CE90EB-DA62-470A-8DC4-EE40944528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6561D-8AB7-47F6-B187-79566EBAC698}" type="datetimeFigureOut">
              <a:rPr lang="zh-CN" altLang="en-US" smtClean="0"/>
              <a:t>2020/5/3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8978E9-8EAC-4009-808E-E0A386B85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1963E0-8517-4702-A244-735831D527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94605-EC6C-4920-9E92-77D8780B2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38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05A1DA3-F11E-4009-B2C2-032AB49BBF41}"/>
              </a:ext>
            </a:extLst>
          </p:cNvPr>
          <p:cNvSpPr/>
          <p:nvPr/>
        </p:nvSpPr>
        <p:spPr>
          <a:xfrm>
            <a:off x="4567113" y="828575"/>
            <a:ext cx="2059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Graphical Abstracts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FA06CA9-EDFB-432F-9809-242E8EC20BAB}"/>
              </a:ext>
            </a:extLst>
          </p:cNvPr>
          <p:cNvSpPr txBox="1"/>
          <p:nvPr/>
        </p:nvSpPr>
        <p:spPr>
          <a:xfrm>
            <a:off x="5134096" y="1953717"/>
            <a:ext cx="92525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FM patients</a:t>
            </a:r>
          </a:p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(n=100)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D3E7A7-5EB5-4182-84FC-2F393C976D0B}"/>
              </a:ext>
            </a:extLst>
          </p:cNvPr>
          <p:cNvSpPr txBox="1"/>
          <p:nvPr/>
        </p:nvSpPr>
        <p:spPr>
          <a:xfrm>
            <a:off x="4310633" y="2800444"/>
            <a:ext cx="9259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IABP group</a:t>
            </a:r>
          </a:p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(n=57)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E57EB97-240B-4689-96A9-5644CC210FDE}"/>
              </a:ext>
            </a:extLst>
          </p:cNvPr>
          <p:cNvSpPr txBox="1"/>
          <p:nvPr/>
        </p:nvSpPr>
        <p:spPr>
          <a:xfrm>
            <a:off x="5780539" y="2800444"/>
            <a:ext cx="124175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Non-IABP group</a:t>
            </a:r>
          </a:p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(n=43)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CD52BE8-D7A5-4DC1-82BF-E80DD3EE7866}"/>
              </a:ext>
            </a:extLst>
          </p:cNvPr>
          <p:cNvSpPr txBox="1"/>
          <p:nvPr/>
        </p:nvSpPr>
        <p:spPr>
          <a:xfrm>
            <a:off x="6696217" y="4221623"/>
            <a:ext cx="6046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Died </a:t>
            </a:r>
          </a:p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(n=15)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44933B4-10F3-40D7-AD6C-04767F061946}"/>
              </a:ext>
            </a:extLst>
          </p:cNvPr>
          <p:cNvSpPr txBox="1"/>
          <p:nvPr/>
        </p:nvSpPr>
        <p:spPr>
          <a:xfrm>
            <a:off x="5643963" y="4221623"/>
            <a:ext cx="74090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Survived</a:t>
            </a:r>
          </a:p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(n=28)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2F525060-00A9-4EBA-9F97-046A5A70F8BD}"/>
              </a:ext>
            </a:extLst>
          </p:cNvPr>
          <p:cNvCxnSpPr>
            <a:cxnSpLocks/>
          </p:cNvCxnSpPr>
          <p:nvPr/>
        </p:nvCxnSpPr>
        <p:spPr>
          <a:xfrm flipH="1">
            <a:off x="4884179" y="2435207"/>
            <a:ext cx="410827" cy="3357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E989175D-519A-4848-9A5A-C00F601BB4AC}"/>
              </a:ext>
            </a:extLst>
          </p:cNvPr>
          <p:cNvCxnSpPr>
            <a:cxnSpLocks/>
          </p:cNvCxnSpPr>
          <p:nvPr/>
        </p:nvCxnSpPr>
        <p:spPr>
          <a:xfrm>
            <a:off x="5952327" y="2424772"/>
            <a:ext cx="390983" cy="3409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FE446D90-AE49-4F06-85A7-B758376D413E}"/>
              </a:ext>
            </a:extLst>
          </p:cNvPr>
          <p:cNvCxnSpPr>
            <a:cxnSpLocks/>
          </p:cNvCxnSpPr>
          <p:nvPr/>
        </p:nvCxnSpPr>
        <p:spPr>
          <a:xfrm flipH="1">
            <a:off x="5971995" y="4001158"/>
            <a:ext cx="349764" cy="1949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96C57029-20A2-4206-897F-C94AD8BFDDE0}"/>
              </a:ext>
            </a:extLst>
          </p:cNvPr>
          <p:cNvCxnSpPr>
            <a:cxnSpLocks/>
          </p:cNvCxnSpPr>
          <p:nvPr/>
        </p:nvCxnSpPr>
        <p:spPr>
          <a:xfrm>
            <a:off x="6640995" y="3996505"/>
            <a:ext cx="360000" cy="19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2B838332-1B48-4290-8728-784C6FA68967}"/>
              </a:ext>
            </a:extLst>
          </p:cNvPr>
          <p:cNvSpPr txBox="1"/>
          <p:nvPr/>
        </p:nvSpPr>
        <p:spPr>
          <a:xfrm>
            <a:off x="4961963" y="4221623"/>
            <a:ext cx="6046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Died </a:t>
            </a:r>
          </a:p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(n=14)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E3DE08C-C595-4F59-A4B8-EC2AEC1917F2}"/>
              </a:ext>
            </a:extLst>
          </p:cNvPr>
          <p:cNvSpPr txBox="1"/>
          <p:nvPr/>
        </p:nvSpPr>
        <p:spPr>
          <a:xfrm>
            <a:off x="3909709" y="4221623"/>
            <a:ext cx="74090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Survived</a:t>
            </a:r>
          </a:p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(n=43)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4A1D992A-9425-4F89-9099-B63AF76EA274}"/>
              </a:ext>
            </a:extLst>
          </p:cNvPr>
          <p:cNvCxnSpPr>
            <a:cxnSpLocks/>
          </p:cNvCxnSpPr>
          <p:nvPr/>
        </p:nvCxnSpPr>
        <p:spPr>
          <a:xfrm flipH="1">
            <a:off x="4264408" y="3995976"/>
            <a:ext cx="349764" cy="1949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2930464B-F20E-4CAF-B3AB-C56AD7C1A9F5}"/>
              </a:ext>
            </a:extLst>
          </p:cNvPr>
          <p:cNvCxnSpPr>
            <a:cxnSpLocks/>
          </p:cNvCxnSpPr>
          <p:nvPr/>
        </p:nvCxnSpPr>
        <p:spPr>
          <a:xfrm>
            <a:off x="4933408" y="3991323"/>
            <a:ext cx="360000" cy="19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1BF62391-2D31-45B1-858F-9AB7A10CF2C0}"/>
              </a:ext>
            </a:extLst>
          </p:cNvPr>
          <p:cNvSpPr txBox="1"/>
          <p:nvPr/>
        </p:nvSpPr>
        <p:spPr>
          <a:xfrm>
            <a:off x="3654362" y="3711391"/>
            <a:ext cx="382450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Echo/vasopressors and inotropic agents/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cTnI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NT-ProBNP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76B30A4F-78A5-42B3-804A-1713B3993B3B}"/>
              </a:ext>
            </a:extLst>
          </p:cNvPr>
          <p:cNvCxnSpPr>
            <a:cxnSpLocks/>
          </p:cNvCxnSpPr>
          <p:nvPr/>
        </p:nvCxnSpPr>
        <p:spPr>
          <a:xfrm>
            <a:off x="4754858" y="3307002"/>
            <a:ext cx="0" cy="396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31E7F65B-BB64-4B3F-A72C-335C3FBE457B}"/>
              </a:ext>
            </a:extLst>
          </p:cNvPr>
          <p:cNvCxnSpPr>
            <a:cxnSpLocks/>
          </p:cNvCxnSpPr>
          <p:nvPr/>
        </p:nvCxnSpPr>
        <p:spPr>
          <a:xfrm>
            <a:off x="6409501" y="3281136"/>
            <a:ext cx="0" cy="396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361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57</Words>
  <Application>Microsoft Office PowerPoint</Application>
  <PresentationFormat>宽屏</PresentationFormat>
  <Paragraphs>16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 Ning</dc:creator>
  <cp:lastModifiedBy>Zhou Ning</cp:lastModifiedBy>
  <cp:revision>2</cp:revision>
  <dcterms:created xsi:type="dcterms:W3CDTF">2020-05-03T14:21:26Z</dcterms:created>
  <dcterms:modified xsi:type="dcterms:W3CDTF">2020-05-03T14:32:53Z</dcterms:modified>
</cp:coreProperties>
</file>