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5040313" cy="46799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27" autoAdjust="0"/>
    <p:restoredTop sz="94660"/>
  </p:normalViewPr>
  <p:slideViewPr>
    <p:cSldViewPr snapToGrid="0">
      <p:cViewPr varScale="1">
        <p:scale>
          <a:sx n="155" d="100"/>
          <a:sy n="155" d="100"/>
        </p:scale>
        <p:origin x="247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8024" y="765909"/>
            <a:ext cx="4284266" cy="1629316"/>
          </a:xfrm>
        </p:spPr>
        <p:txBody>
          <a:bodyPr anchor="b"/>
          <a:lstStyle>
            <a:lvl1pPr algn="ctr">
              <a:defRPr sz="3307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0039" y="2458058"/>
            <a:ext cx="3780235" cy="1129904"/>
          </a:xfrm>
        </p:spPr>
        <p:txBody>
          <a:bodyPr/>
          <a:lstStyle>
            <a:lvl1pPr marL="0" indent="0" algn="ctr">
              <a:buNone/>
              <a:defRPr sz="1323"/>
            </a:lvl1pPr>
            <a:lvl2pPr marL="252009" indent="0" algn="ctr">
              <a:buNone/>
              <a:defRPr sz="1102"/>
            </a:lvl2pPr>
            <a:lvl3pPr marL="504017" indent="0" algn="ctr">
              <a:buNone/>
              <a:defRPr sz="992"/>
            </a:lvl3pPr>
            <a:lvl4pPr marL="756026" indent="0" algn="ctr">
              <a:buNone/>
              <a:defRPr sz="882"/>
            </a:lvl4pPr>
            <a:lvl5pPr marL="1008035" indent="0" algn="ctr">
              <a:buNone/>
              <a:defRPr sz="882"/>
            </a:lvl5pPr>
            <a:lvl6pPr marL="1260043" indent="0" algn="ctr">
              <a:buNone/>
              <a:defRPr sz="882"/>
            </a:lvl6pPr>
            <a:lvl7pPr marL="1512052" indent="0" algn="ctr">
              <a:buNone/>
              <a:defRPr sz="882"/>
            </a:lvl7pPr>
            <a:lvl8pPr marL="1764060" indent="0" algn="ctr">
              <a:buNone/>
              <a:defRPr sz="882"/>
            </a:lvl8pPr>
            <a:lvl9pPr marL="2016069" indent="0" algn="ctr">
              <a:buNone/>
              <a:defRPr sz="882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C909-9EB4-4012-A8A6-BFA6CC196E24}" type="datetimeFigureOut">
              <a:rPr lang="zh-CN" altLang="en-US" smtClean="0"/>
              <a:t>2025/5/4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2EDD-11EC-4966-9878-8923B59EE1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7544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C909-9EB4-4012-A8A6-BFA6CC196E24}" type="datetimeFigureOut">
              <a:rPr lang="zh-CN" altLang="en-US" smtClean="0"/>
              <a:t>2025/5/4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2EDD-11EC-4966-9878-8923B59EE1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0162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06975" y="249164"/>
            <a:ext cx="1086817" cy="39660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6522" y="249164"/>
            <a:ext cx="3197449" cy="39660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C909-9EB4-4012-A8A6-BFA6CC196E24}" type="datetimeFigureOut">
              <a:rPr lang="zh-CN" altLang="en-US" smtClean="0"/>
              <a:t>2025/5/4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2EDD-11EC-4966-9878-8923B59EE1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3161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C909-9EB4-4012-A8A6-BFA6CC196E24}" type="datetimeFigureOut">
              <a:rPr lang="zh-CN" altLang="en-US" smtClean="0"/>
              <a:t>2025/5/4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2EDD-11EC-4966-9878-8923B59EE1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7753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897" y="1166739"/>
            <a:ext cx="4347270" cy="1946729"/>
          </a:xfrm>
        </p:spPr>
        <p:txBody>
          <a:bodyPr anchor="b"/>
          <a:lstStyle>
            <a:lvl1pPr>
              <a:defRPr sz="3307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897" y="3131884"/>
            <a:ext cx="4347270" cy="1023739"/>
          </a:xfrm>
        </p:spPr>
        <p:txBody>
          <a:bodyPr/>
          <a:lstStyle>
            <a:lvl1pPr marL="0" indent="0">
              <a:buNone/>
              <a:defRPr sz="1323">
                <a:solidFill>
                  <a:schemeClr val="tx1"/>
                </a:solidFill>
              </a:defRPr>
            </a:lvl1pPr>
            <a:lvl2pPr marL="252009" indent="0">
              <a:buNone/>
              <a:defRPr sz="1102">
                <a:solidFill>
                  <a:schemeClr val="tx1">
                    <a:tint val="75000"/>
                  </a:schemeClr>
                </a:solidFill>
              </a:defRPr>
            </a:lvl2pPr>
            <a:lvl3pPr marL="504017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3pPr>
            <a:lvl4pPr marL="756026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4pPr>
            <a:lvl5pPr marL="1008035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5pPr>
            <a:lvl6pPr marL="1260043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6pPr>
            <a:lvl7pPr marL="1512052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7pPr>
            <a:lvl8pPr marL="1764060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8pPr>
            <a:lvl9pPr marL="2016069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C909-9EB4-4012-A8A6-BFA6CC196E24}" type="datetimeFigureOut">
              <a:rPr lang="zh-CN" altLang="en-US" smtClean="0"/>
              <a:t>2025/5/4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2EDD-11EC-4966-9878-8923B59EE1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4941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6522" y="1245820"/>
            <a:ext cx="2142133" cy="296938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51658" y="1245820"/>
            <a:ext cx="2142133" cy="296938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C909-9EB4-4012-A8A6-BFA6CC196E24}" type="datetimeFigureOut">
              <a:rPr lang="zh-CN" altLang="en-US" smtClean="0"/>
              <a:t>2025/5/4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2EDD-11EC-4966-9878-8923B59EE1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6692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78" y="249165"/>
            <a:ext cx="4347270" cy="904574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179" y="1147238"/>
            <a:ext cx="2132288" cy="562244"/>
          </a:xfrm>
        </p:spPr>
        <p:txBody>
          <a:bodyPr anchor="b"/>
          <a:lstStyle>
            <a:lvl1pPr marL="0" indent="0">
              <a:buNone/>
              <a:defRPr sz="1323" b="1"/>
            </a:lvl1pPr>
            <a:lvl2pPr marL="252009" indent="0">
              <a:buNone/>
              <a:defRPr sz="1102" b="1"/>
            </a:lvl2pPr>
            <a:lvl3pPr marL="504017" indent="0">
              <a:buNone/>
              <a:defRPr sz="992" b="1"/>
            </a:lvl3pPr>
            <a:lvl4pPr marL="756026" indent="0">
              <a:buNone/>
              <a:defRPr sz="882" b="1"/>
            </a:lvl4pPr>
            <a:lvl5pPr marL="1008035" indent="0">
              <a:buNone/>
              <a:defRPr sz="882" b="1"/>
            </a:lvl5pPr>
            <a:lvl6pPr marL="1260043" indent="0">
              <a:buNone/>
              <a:defRPr sz="882" b="1"/>
            </a:lvl6pPr>
            <a:lvl7pPr marL="1512052" indent="0">
              <a:buNone/>
              <a:defRPr sz="882" b="1"/>
            </a:lvl7pPr>
            <a:lvl8pPr marL="1764060" indent="0">
              <a:buNone/>
              <a:defRPr sz="882" b="1"/>
            </a:lvl8pPr>
            <a:lvl9pPr marL="2016069" indent="0">
              <a:buNone/>
              <a:defRPr sz="882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79" y="1709482"/>
            <a:ext cx="2132288" cy="251439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51658" y="1147238"/>
            <a:ext cx="2142790" cy="562244"/>
          </a:xfrm>
        </p:spPr>
        <p:txBody>
          <a:bodyPr anchor="b"/>
          <a:lstStyle>
            <a:lvl1pPr marL="0" indent="0">
              <a:buNone/>
              <a:defRPr sz="1323" b="1"/>
            </a:lvl1pPr>
            <a:lvl2pPr marL="252009" indent="0">
              <a:buNone/>
              <a:defRPr sz="1102" b="1"/>
            </a:lvl2pPr>
            <a:lvl3pPr marL="504017" indent="0">
              <a:buNone/>
              <a:defRPr sz="992" b="1"/>
            </a:lvl3pPr>
            <a:lvl4pPr marL="756026" indent="0">
              <a:buNone/>
              <a:defRPr sz="882" b="1"/>
            </a:lvl4pPr>
            <a:lvl5pPr marL="1008035" indent="0">
              <a:buNone/>
              <a:defRPr sz="882" b="1"/>
            </a:lvl5pPr>
            <a:lvl6pPr marL="1260043" indent="0">
              <a:buNone/>
              <a:defRPr sz="882" b="1"/>
            </a:lvl6pPr>
            <a:lvl7pPr marL="1512052" indent="0">
              <a:buNone/>
              <a:defRPr sz="882" b="1"/>
            </a:lvl7pPr>
            <a:lvl8pPr marL="1764060" indent="0">
              <a:buNone/>
              <a:defRPr sz="882" b="1"/>
            </a:lvl8pPr>
            <a:lvl9pPr marL="2016069" indent="0">
              <a:buNone/>
              <a:defRPr sz="882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51658" y="1709482"/>
            <a:ext cx="2142790" cy="251439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C909-9EB4-4012-A8A6-BFA6CC196E24}" type="datetimeFigureOut">
              <a:rPr lang="zh-CN" altLang="en-US" smtClean="0"/>
              <a:t>2025/5/4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2EDD-11EC-4966-9878-8923B59EE1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095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C909-9EB4-4012-A8A6-BFA6CC196E24}" type="datetimeFigureOut">
              <a:rPr lang="zh-CN" altLang="en-US" smtClean="0"/>
              <a:t>2025/5/4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2EDD-11EC-4966-9878-8923B59EE1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4652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C909-9EB4-4012-A8A6-BFA6CC196E24}" type="datetimeFigureOut">
              <a:rPr lang="zh-CN" altLang="en-US" smtClean="0"/>
              <a:t>2025/5/4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2EDD-11EC-4966-9878-8923B59EE1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9530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78" y="311997"/>
            <a:ext cx="1625632" cy="1091988"/>
          </a:xfrm>
        </p:spPr>
        <p:txBody>
          <a:bodyPr anchor="b"/>
          <a:lstStyle>
            <a:lvl1pPr>
              <a:defRPr sz="1764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790" y="673827"/>
            <a:ext cx="2551658" cy="3325798"/>
          </a:xfrm>
        </p:spPr>
        <p:txBody>
          <a:bodyPr/>
          <a:lstStyle>
            <a:lvl1pPr>
              <a:defRPr sz="1764"/>
            </a:lvl1pPr>
            <a:lvl2pPr>
              <a:defRPr sz="1543"/>
            </a:lvl2pPr>
            <a:lvl3pPr>
              <a:defRPr sz="1323"/>
            </a:lvl3pPr>
            <a:lvl4pPr>
              <a:defRPr sz="1102"/>
            </a:lvl4pPr>
            <a:lvl5pPr>
              <a:defRPr sz="1102"/>
            </a:lvl5pPr>
            <a:lvl6pPr>
              <a:defRPr sz="1102"/>
            </a:lvl6pPr>
            <a:lvl7pPr>
              <a:defRPr sz="1102"/>
            </a:lvl7pPr>
            <a:lvl8pPr>
              <a:defRPr sz="1102"/>
            </a:lvl8pPr>
            <a:lvl9pPr>
              <a:defRPr sz="1102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78" y="1403985"/>
            <a:ext cx="1625632" cy="2601056"/>
          </a:xfrm>
        </p:spPr>
        <p:txBody>
          <a:bodyPr/>
          <a:lstStyle>
            <a:lvl1pPr marL="0" indent="0">
              <a:buNone/>
              <a:defRPr sz="882"/>
            </a:lvl1pPr>
            <a:lvl2pPr marL="252009" indent="0">
              <a:buNone/>
              <a:defRPr sz="772"/>
            </a:lvl2pPr>
            <a:lvl3pPr marL="504017" indent="0">
              <a:buNone/>
              <a:defRPr sz="661"/>
            </a:lvl3pPr>
            <a:lvl4pPr marL="756026" indent="0">
              <a:buNone/>
              <a:defRPr sz="551"/>
            </a:lvl4pPr>
            <a:lvl5pPr marL="1008035" indent="0">
              <a:buNone/>
              <a:defRPr sz="551"/>
            </a:lvl5pPr>
            <a:lvl6pPr marL="1260043" indent="0">
              <a:buNone/>
              <a:defRPr sz="551"/>
            </a:lvl6pPr>
            <a:lvl7pPr marL="1512052" indent="0">
              <a:buNone/>
              <a:defRPr sz="551"/>
            </a:lvl7pPr>
            <a:lvl8pPr marL="1764060" indent="0">
              <a:buNone/>
              <a:defRPr sz="551"/>
            </a:lvl8pPr>
            <a:lvl9pPr marL="2016069" indent="0">
              <a:buNone/>
              <a:defRPr sz="55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C909-9EB4-4012-A8A6-BFA6CC196E24}" type="datetimeFigureOut">
              <a:rPr lang="zh-CN" altLang="en-US" smtClean="0"/>
              <a:t>2025/5/4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2EDD-11EC-4966-9878-8923B59EE1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4491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78" y="311997"/>
            <a:ext cx="1625632" cy="1091988"/>
          </a:xfrm>
        </p:spPr>
        <p:txBody>
          <a:bodyPr anchor="b"/>
          <a:lstStyle>
            <a:lvl1pPr>
              <a:defRPr sz="1764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42790" y="673827"/>
            <a:ext cx="2551658" cy="3325798"/>
          </a:xfrm>
        </p:spPr>
        <p:txBody>
          <a:bodyPr anchor="t"/>
          <a:lstStyle>
            <a:lvl1pPr marL="0" indent="0">
              <a:buNone/>
              <a:defRPr sz="1764"/>
            </a:lvl1pPr>
            <a:lvl2pPr marL="252009" indent="0">
              <a:buNone/>
              <a:defRPr sz="1543"/>
            </a:lvl2pPr>
            <a:lvl3pPr marL="504017" indent="0">
              <a:buNone/>
              <a:defRPr sz="1323"/>
            </a:lvl3pPr>
            <a:lvl4pPr marL="756026" indent="0">
              <a:buNone/>
              <a:defRPr sz="1102"/>
            </a:lvl4pPr>
            <a:lvl5pPr marL="1008035" indent="0">
              <a:buNone/>
              <a:defRPr sz="1102"/>
            </a:lvl5pPr>
            <a:lvl6pPr marL="1260043" indent="0">
              <a:buNone/>
              <a:defRPr sz="1102"/>
            </a:lvl6pPr>
            <a:lvl7pPr marL="1512052" indent="0">
              <a:buNone/>
              <a:defRPr sz="1102"/>
            </a:lvl7pPr>
            <a:lvl8pPr marL="1764060" indent="0">
              <a:buNone/>
              <a:defRPr sz="1102"/>
            </a:lvl8pPr>
            <a:lvl9pPr marL="2016069" indent="0">
              <a:buNone/>
              <a:defRPr sz="1102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78" y="1403985"/>
            <a:ext cx="1625632" cy="2601056"/>
          </a:xfrm>
        </p:spPr>
        <p:txBody>
          <a:bodyPr/>
          <a:lstStyle>
            <a:lvl1pPr marL="0" indent="0">
              <a:buNone/>
              <a:defRPr sz="882"/>
            </a:lvl1pPr>
            <a:lvl2pPr marL="252009" indent="0">
              <a:buNone/>
              <a:defRPr sz="772"/>
            </a:lvl2pPr>
            <a:lvl3pPr marL="504017" indent="0">
              <a:buNone/>
              <a:defRPr sz="661"/>
            </a:lvl3pPr>
            <a:lvl4pPr marL="756026" indent="0">
              <a:buNone/>
              <a:defRPr sz="551"/>
            </a:lvl4pPr>
            <a:lvl5pPr marL="1008035" indent="0">
              <a:buNone/>
              <a:defRPr sz="551"/>
            </a:lvl5pPr>
            <a:lvl6pPr marL="1260043" indent="0">
              <a:buNone/>
              <a:defRPr sz="551"/>
            </a:lvl6pPr>
            <a:lvl7pPr marL="1512052" indent="0">
              <a:buNone/>
              <a:defRPr sz="551"/>
            </a:lvl7pPr>
            <a:lvl8pPr marL="1764060" indent="0">
              <a:buNone/>
              <a:defRPr sz="551"/>
            </a:lvl8pPr>
            <a:lvl9pPr marL="2016069" indent="0">
              <a:buNone/>
              <a:defRPr sz="55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C909-9EB4-4012-A8A6-BFA6CC196E24}" type="datetimeFigureOut">
              <a:rPr lang="zh-CN" altLang="en-US" smtClean="0"/>
              <a:t>2025/5/4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12EDD-11EC-4966-9878-8923B59EE1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7332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6522" y="249165"/>
            <a:ext cx="4347270" cy="9045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522" y="1245820"/>
            <a:ext cx="4347270" cy="29693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6522" y="4337621"/>
            <a:ext cx="1134070" cy="2491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2C909-9EB4-4012-A8A6-BFA6CC196E24}" type="datetimeFigureOut">
              <a:rPr lang="zh-CN" altLang="en-US" smtClean="0"/>
              <a:t>2025/5/4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69604" y="4337621"/>
            <a:ext cx="1701106" cy="2491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9721" y="4337621"/>
            <a:ext cx="1134070" cy="2491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12EDD-11EC-4966-9878-8923B59EE1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2682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504017" rtl="0" eaLnBrk="1" latinLnBrk="0" hangingPunct="1">
        <a:lnSpc>
          <a:spcPct val="90000"/>
        </a:lnSpc>
        <a:spcBef>
          <a:spcPct val="0"/>
        </a:spcBef>
        <a:buNone/>
        <a:defRPr sz="24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6004" indent="-126004" algn="l" defTabSz="504017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543" kern="1200">
          <a:solidFill>
            <a:schemeClr val="tx1"/>
          </a:solidFill>
          <a:latin typeface="+mn-lt"/>
          <a:ea typeface="+mn-ea"/>
          <a:cs typeface="+mn-cs"/>
        </a:defRPr>
      </a:lvl1pPr>
      <a:lvl2pPr marL="378013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2pPr>
      <a:lvl3pPr marL="630022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1102" kern="1200">
          <a:solidFill>
            <a:schemeClr val="tx1"/>
          </a:solidFill>
          <a:latin typeface="+mn-lt"/>
          <a:ea typeface="+mn-ea"/>
          <a:cs typeface="+mn-cs"/>
        </a:defRPr>
      </a:lvl3pPr>
      <a:lvl4pPr marL="882030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386048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6pPr>
      <a:lvl7pPr marL="1638056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7pPr>
      <a:lvl8pPr marL="1890065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8pPr>
      <a:lvl9pPr marL="2142073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1pPr>
      <a:lvl2pPr marL="252009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2pPr>
      <a:lvl3pPr marL="504017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3pPr>
      <a:lvl4pPr marL="756026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008035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260043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6pPr>
      <a:lvl7pPr marL="1512052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7pPr>
      <a:lvl8pPr marL="1764060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8pPr>
      <a:lvl9pPr marL="2016069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52A625E2-0042-CF05-C403-612B309143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44" t="16238" b="5475"/>
          <a:stretch/>
        </p:blipFill>
        <p:spPr>
          <a:xfrm>
            <a:off x="281888" y="0"/>
            <a:ext cx="4672139" cy="4679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392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</TotalTime>
  <Words>0</Words>
  <Application>Microsoft Office PowerPoint</Application>
  <PresentationFormat>自定义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博文 温</dc:creator>
  <cp:lastModifiedBy>博文 温</cp:lastModifiedBy>
  <cp:revision>3</cp:revision>
  <dcterms:created xsi:type="dcterms:W3CDTF">2025-05-04T07:59:04Z</dcterms:created>
  <dcterms:modified xsi:type="dcterms:W3CDTF">2025-05-04T08:03:52Z</dcterms:modified>
</cp:coreProperties>
</file>