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5040313" cy="287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 snapToGrid="0">
      <p:cViewPr>
        <p:scale>
          <a:sx n="200" d="100"/>
          <a:sy n="200" d="100"/>
        </p:scale>
        <p:origin x="81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39" y="471289"/>
            <a:ext cx="3780235" cy="1002571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1512522"/>
            <a:ext cx="3780235" cy="695267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7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4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4" y="153319"/>
            <a:ext cx="1086817" cy="24404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1" y="153319"/>
            <a:ext cx="3197449" cy="24404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4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69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6" y="717932"/>
            <a:ext cx="4347270" cy="1197885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6" y="1927150"/>
            <a:ext cx="4347270" cy="629940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97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766593"/>
            <a:ext cx="2142133" cy="18271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766593"/>
            <a:ext cx="2142133" cy="18271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99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153319"/>
            <a:ext cx="4347270" cy="55661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8" y="705933"/>
            <a:ext cx="2132288" cy="345967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8" y="1051899"/>
            <a:ext cx="2132288" cy="15471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705933"/>
            <a:ext cx="2142790" cy="345967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1051899"/>
            <a:ext cx="2142790" cy="15471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36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18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30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191982"/>
            <a:ext cx="1625632" cy="671936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414627"/>
            <a:ext cx="2551658" cy="2046471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863918"/>
            <a:ext cx="1625632" cy="1600514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4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191982"/>
            <a:ext cx="1625632" cy="671936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414627"/>
            <a:ext cx="2551658" cy="2046471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863918"/>
            <a:ext cx="1625632" cy="1600514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96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153319"/>
            <a:ext cx="4347270" cy="5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766593"/>
            <a:ext cx="4347270" cy="182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2669079"/>
            <a:ext cx="1134070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C909-9EB4-4012-A8A6-BFA6CC196E24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2669079"/>
            <a:ext cx="1701106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2669079"/>
            <a:ext cx="1134070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2EDD-11EC-4966-9878-8923B59E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74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E1D937-7172-6791-E0BF-A72409A2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0"/>
            <a:ext cx="5040313" cy="27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博文 温</dc:creator>
  <cp:lastModifiedBy>博文 温</cp:lastModifiedBy>
  <cp:revision>4</cp:revision>
  <dcterms:created xsi:type="dcterms:W3CDTF">2025-05-04T07:59:04Z</dcterms:created>
  <dcterms:modified xsi:type="dcterms:W3CDTF">2025-05-04T08:05:04Z</dcterms:modified>
</cp:coreProperties>
</file>