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11160125" cy="3959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94660"/>
  </p:normalViewPr>
  <p:slideViewPr>
    <p:cSldViewPr snapToGrid="0">
      <p:cViewPr>
        <p:scale>
          <a:sx n="100" d="100"/>
          <a:sy n="100" d="100"/>
        </p:scale>
        <p:origin x="1428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5016" y="647957"/>
            <a:ext cx="8370094" cy="1378397"/>
          </a:xfrm>
        </p:spPr>
        <p:txBody>
          <a:bodyPr anchor="b"/>
          <a:lstStyle>
            <a:lvl1pPr algn="ctr">
              <a:defRPr sz="346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5016" y="2079510"/>
            <a:ext cx="8370094" cy="955896"/>
          </a:xfrm>
        </p:spPr>
        <p:txBody>
          <a:bodyPr/>
          <a:lstStyle>
            <a:lvl1pPr marL="0" indent="0" algn="ctr">
              <a:buNone/>
              <a:defRPr sz="1386"/>
            </a:lvl1pPr>
            <a:lvl2pPr marL="263942" indent="0" algn="ctr">
              <a:buNone/>
              <a:defRPr sz="1155"/>
            </a:lvl2pPr>
            <a:lvl3pPr marL="527883" indent="0" algn="ctr">
              <a:buNone/>
              <a:defRPr sz="1039"/>
            </a:lvl3pPr>
            <a:lvl4pPr marL="791825" indent="0" algn="ctr">
              <a:buNone/>
              <a:defRPr sz="924"/>
            </a:lvl4pPr>
            <a:lvl5pPr marL="1055766" indent="0" algn="ctr">
              <a:buNone/>
              <a:defRPr sz="924"/>
            </a:lvl5pPr>
            <a:lvl6pPr marL="1319708" indent="0" algn="ctr">
              <a:buNone/>
              <a:defRPr sz="924"/>
            </a:lvl6pPr>
            <a:lvl7pPr marL="1583649" indent="0" algn="ctr">
              <a:buNone/>
              <a:defRPr sz="924"/>
            </a:lvl7pPr>
            <a:lvl8pPr marL="1847591" indent="0" algn="ctr">
              <a:buNone/>
              <a:defRPr sz="924"/>
            </a:lvl8pPr>
            <a:lvl9pPr marL="2111532" indent="0" algn="ctr">
              <a:buNone/>
              <a:defRPr sz="92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08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659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6464" y="210792"/>
            <a:ext cx="2406402" cy="335526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7259" y="210792"/>
            <a:ext cx="7079704" cy="335526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521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202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446" y="987058"/>
            <a:ext cx="9625608" cy="1646927"/>
          </a:xfrm>
        </p:spPr>
        <p:txBody>
          <a:bodyPr anchor="b"/>
          <a:lstStyle>
            <a:lvl1pPr>
              <a:defRPr sz="346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446" y="2649565"/>
            <a:ext cx="9625608" cy="866080"/>
          </a:xfrm>
        </p:spPr>
        <p:txBody>
          <a:bodyPr/>
          <a:lstStyle>
            <a:lvl1pPr marL="0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1pPr>
            <a:lvl2pPr marL="263942" indent="0">
              <a:buNone/>
              <a:defRPr sz="1155">
                <a:solidFill>
                  <a:schemeClr val="tx1">
                    <a:tint val="75000"/>
                  </a:schemeClr>
                </a:solidFill>
              </a:defRPr>
            </a:lvl2pPr>
            <a:lvl3pPr marL="527883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3pPr>
            <a:lvl4pPr marL="791825" indent="0">
              <a:buNone/>
              <a:defRPr sz="924">
                <a:solidFill>
                  <a:schemeClr val="tx1">
                    <a:tint val="75000"/>
                  </a:schemeClr>
                </a:solidFill>
              </a:defRPr>
            </a:lvl4pPr>
            <a:lvl5pPr marL="1055766" indent="0">
              <a:buNone/>
              <a:defRPr sz="924">
                <a:solidFill>
                  <a:schemeClr val="tx1">
                    <a:tint val="75000"/>
                  </a:schemeClr>
                </a:solidFill>
              </a:defRPr>
            </a:lvl5pPr>
            <a:lvl6pPr marL="1319708" indent="0">
              <a:buNone/>
              <a:defRPr sz="924">
                <a:solidFill>
                  <a:schemeClr val="tx1">
                    <a:tint val="75000"/>
                  </a:schemeClr>
                </a:solidFill>
              </a:defRPr>
            </a:lvl6pPr>
            <a:lvl7pPr marL="1583649" indent="0">
              <a:buNone/>
              <a:defRPr sz="924">
                <a:solidFill>
                  <a:schemeClr val="tx1">
                    <a:tint val="75000"/>
                  </a:schemeClr>
                </a:solidFill>
              </a:defRPr>
            </a:lvl7pPr>
            <a:lvl8pPr marL="1847591" indent="0">
              <a:buNone/>
              <a:defRPr sz="924">
                <a:solidFill>
                  <a:schemeClr val="tx1">
                    <a:tint val="75000"/>
                  </a:schemeClr>
                </a:solidFill>
              </a:defRPr>
            </a:lvl8pPr>
            <a:lvl9pPr marL="2111532" indent="0">
              <a:buNone/>
              <a:defRPr sz="9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0890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259" y="1053960"/>
            <a:ext cx="4743053" cy="251209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9813" y="1053960"/>
            <a:ext cx="4743053" cy="251209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4279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2" y="210792"/>
            <a:ext cx="9625608" cy="76526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712" y="970560"/>
            <a:ext cx="4721256" cy="475657"/>
          </a:xfrm>
        </p:spPr>
        <p:txBody>
          <a:bodyPr anchor="b"/>
          <a:lstStyle>
            <a:lvl1pPr marL="0" indent="0">
              <a:buNone/>
              <a:defRPr sz="1386" b="1"/>
            </a:lvl1pPr>
            <a:lvl2pPr marL="263942" indent="0">
              <a:buNone/>
              <a:defRPr sz="1155" b="1"/>
            </a:lvl2pPr>
            <a:lvl3pPr marL="527883" indent="0">
              <a:buNone/>
              <a:defRPr sz="1039" b="1"/>
            </a:lvl3pPr>
            <a:lvl4pPr marL="791825" indent="0">
              <a:buNone/>
              <a:defRPr sz="924" b="1"/>
            </a:lvl4pPr>
            <a:lvl5pPr marL="1055766" indent="0">
              <a:buNone/>
              <a:defRPr sz="924" b="1"/>
            </a:lvl5pPr>
            <a:lvl6pPr marL="1319708" indent="0">
              <a:buNone/>
              <a:defRPr sz="924" b="1"/>
            </a:lvl6pPr>
            <a:lvl7pPr marL="1583649" indent="0">
              <a:buNone/>
              <a:defRPr sz="924" b="1"/>
            </a:lvl7pPr>
            <a:lvl8pPr marL="1847591" indent="0">
              <a:buNone/>
              <a:defRPr sz="924" b="1"/>
            </a:lvl8pPr>
            <a:lvl9pPr marL="2111532" indent="0">
              <a:buNone/>
              <a:defRPr sz="9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712" y="1446217"/>
            <a:ext cx="4721256" cy="212716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9813" y="970560"/>
            <a:ext cx="4744507" cy="475657"/>
          </a:xfrm>
        </p:spPr>
        <p:txBody>
          <a:bodyPr anchor="b"/>
          <a:lstStyle>
            <a:lvl1pPr marL="0" indent="0">
              <a:buNone/>
              <a:defRPr sz="1386" b="1"/>
            </a:lvl1pPr>
            <a:lvl2pPr marL="263942" indent="0">
              <a:buNone/>
              <a:defRPr sz="1155" b="1"/>
            </a:lvl2pPr>
            <a:lvl3pPr marL="527883" indent="0">
              <a:buNone/>
              <a:defRPr sz="1039" b="1"/>
            </a:lvl3pPr>
            <a:lvl4pPr marL="791825" indent="0">
              <a:buNone/>
              <a:defRPr sz="924" b="1"/>
            </a:lvl4pPr>
            <a:lvl5pPr marL="1055766" indent="0">
              <a:buNone/>
              <a:defRPr sz="924" b="1"/>
            </a:lvl5pPr>
            <a:lvl6pPr marL="1319708" indent="0">
              <a:buNone/>
              <a:defRPr sz="924" b="1"/>
            </a:lvl6pPr>
            <a:lvl7pPr marL="1583649" indent="0">
              <a:buNone/>
              <a:defRPr sz="924" b="1"/>
            </a:lvl7pPr>
            <a:lvl8pPr marL="1847591" indent="0">
              <a:buNone/>
              <a:defRPr sz="924" b="1"/>
            </a:lvl8pPr>
            <a:lvl9pPr marL="2111532" indent="0">
              <a:buNone/>
              <a:defRPr sz="9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9813" y="1446217"/>
            <a:ext cx="4744507" cy="212716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946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0192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579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3" y="263948"/>
            <a:ext cx="3599430" cy="923819"/>
          </a:xfrm>
        </p:spPr>
        <p:txBody>
          <a:bodyPr anchor="b"/>
          <a:lstStyle>
            <a:lvl1pPr>
              <a:defRPr sz="184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4507" y="570055"/>
            <a:ext cx="5649813" cy="2813616"/>
          </a:xfrm>
        </p:spPr>
        <p:txBody>
          <a:bodyPr/>
          <a:lstStyle>
            <a:lvl1pPr>
              <a:defRPr sz="1847"/>
            </a:lvl1pPr>
            <a:lvl2pPr>
              <a:defRPr sz="1616"/>
            </a:lvl2pPr>
            <a:lvl3pPr>
              <a:defRPr sz="1386"/>
            </a:lvl3pPr>
            <a:lvl4pPr>
              <a:defRPr sz="1155"/>
            </a:lvl4pPr>
            <a:lvl5pPr>
              <a:defRPr sz="1155"/>
            </a:lvl5pPr>
            <a:lvl6pPr>
              <a:defRPr sz="1155"/>
            </a:lvl6pPr>
            <a:lvl7pPr>
              <a:defRPr sz="1155"/>
            </a:lvl7pPr>
            <a:lvl8pPr>
              <a:defRPr sz="1155"/>
            </a:lvl8pPr>
            <a:lvl9pPr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13" y="1187768"/>
            <a:ext cx="3599430" cy="2200486"/>
          </a:xfrm>
        </p:spPr>
        <p:txBody>
          <a:bodyPr/>
          <a:lstStyle>
            <a:lvl1pPr marL="0" indent="0">
              <a:buNone/>
              <a:defRPr sz="924"/>
            </a:lvl1pPr>
            <a:lvl2pPr marL="263942" indent="0">
              <a:buNone/>
              <a:defRPr sz="808"/>
            </a:lvl2pPr>
            <a:lvl3pPr marL="527883" indent="0">
              <a:buNone/>
              <a:defRPr sz="693"/>
            </a:lvl3pPr>
            <a:lvl4pPr marL="791825" indent="0">
              <a:buNone/>
              <a:defRPr sz="577"/>
            </a:lvl4pPr>
            <a:lvl5pPr marL="1055766" indent="0">
              <a:buNone/>
              <a:defRPr sz="577"/>
            </a:lvl5pPr>
            <a:lvl6pPr marL="1319708" indent="0">
              <a:buNone/>
              <a:defRPr sz="577"/>
            </a:lvl6pPr>
            <a:lvl7pPr marL="1583649" indent="0">
              <a:buNone/>
              <a:defRPr sz="577"/>
            </a:lvl7pPr>
            <a:lvl8pPr marL="1847591" indent="0">
              <a:buNone/>
              <a:defRPr sz="577"/>
            </a:lvl8pPr>
            <a:lvl9pPr marL="2111532" indent="0">
              <a:buNone/>
              <a:defRPr sz="57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222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713" y="263948"/>
            <a:ext cx="3599430" cy="923819"/>
          </a:xfrm>
        </p:spPr>
        <p:txBody>
          <a:bodyPr anchor="b"/>
          <a:lstStyle>
            <a:lvl1pPr>
              <a:defRPr sz="184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44507" y="570055"/>
            <a:ext cx="5649813" cy="2813616"/>
          </a:xfrm>
        </p:spPr>
        <p:txBody>
          <a:bodyPr anchor="t"/>
          <a:lstStyle>
            <a:lvl1pPr marL="0" indent="0">
              <a:buNone/>
              <a:defRPr sz="1847"/>
            </a:lvl1pPr>
            <a:lvl2pPr marL="263942" indent="0">
              <a:buNone/>
              <a:defRPr sz="1616"/>
            </a:lvl2pPr>
            <a:lvl3pPr marL="527883" indent="0">
              <a:buNone/>
              <a:defRPr sz="1386"/>
            </a:lvl3pPr>
            <a:lvl4pPr marL="791825" indent="0">
              <a:buNone/>
              <a:defRPr sz="1155"/>
            </a:lvl4pPr>
            <a:lvl5pPr marL="1055766" indent="0">
              <a:buNone/>
              <a:defRPr sz="1155"/>
            </a:lvl5pPr>
            <a:lvl6pPr marL="1319708" indent="0">
              <a:buNone/>
              <a:defRPr sz="1155"/>
            </a:lvl6pPr>
            <a:lvl7pPr marL="1583649" indent="0">
              <a:buNone/>
              <a:defRPr sz="1155"/>
            </a:lvl7pPr>
            <a:lvl8pPr marL="1847591" indent="0">
              <a:buNone/>
              <a:defRPr sz="1155"/>
            </a:lvl8pPr>
            <a:lvl9pPr marL="2111532" indent="0">
              <a:buNone/>
              <a:defRPr sz="115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713" y="1187768"/>
            <a:ext cx="3599430" cy="2200486"/>
          </a:xfrm>
        </p:spPr>
        <p:txBody>
          <a:bodyPr/>
          <a:lstStyle>
            <a:lvl1pPr marL="0" indent="0">
              <a:buNone/>
              <a:defRPr sz="924"/>
            </a:lvl1pPr>
            <a:lvl2pPr marL="263942" indent="0">
              <a:buNone/>
              <a:defRPr sz="808"/>
            </a:lvl2pPr>
            <a:lvl3pPr marL="527883" indent="0">
              <a:buNone/>
              <a:defRPr sz="693"/>
            </a:lvl3pPr>
            <a:lvl4pPr marL="791825" indent="0">
              <a:buNone/>
              <a:defRPr sz="577"/>
            </a:lvl4pPr>
            <a:lvl5pPr marL="1055766" indent="0">
              <a:buNone/>
              <a:defRPr sz="577"/>
            </a:lvl5pPr>
            <a:lvl6pPr marL="1319708" indent="0">
              <a:buNone/>
              <a:defRPr sz="577"/>
            </a:lvl6pPr>
            <a:lvl7pPr marL="1583649" indent="0">
              <a:buNone/>
              <a:defRPr sz="577"/>
            </a:lvl7pPr>
            <a:lvl8pPr marL="1847591" indent="0">
              <a:buNone/>
              <a:defRPr sz="577"/>
            </a:lvl8pPr>
            <a:lvl9pPr marL="2111532" indent="0">
              <a:buNone/>
              <a:defRPr sz="577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892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7259" y="210792"/>
            <a:ext cx="9625608" cy="76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259" y="1053960"/>
            <a:ext cx="9625608" cy="25120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259" y="3669615"/>
            <a:ext cx="2511028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6792" y="3669615"/>
            <a:ext cx="3766542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1838" y="3669615"/>
            <a:ext cx="2511028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448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527883" rtl="0" eaLnBrk="1" latinLnBrk="0" hangingPunct="1">
        <a:lnSpc>
          <a:spcPct val="90000"/>
        </a:lnSpc>
        <a:spcBef>
          <a:spcPct val="0"/>
        </a:spcBef>
        <a:buNone/>
        <a:defRPr sz="25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971" indent="-131971" algn="l" defTabSz="527883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1616" kern="1200">
          <a:solidFill>
            <a:schemeClr val="tx1"/>
          </a:solidFill>
          <a:latin typeface="+mn-lt"/>
          <a:ea typeface="+mn-ea"/>
          <a:cs typeface="+mn-cs"/>
        </a:defRPr>
      </a:lvl1pPr>
      <a:lvl2pPr marL="395912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386" kern="1200">
          <a:solidFill>
            <a:schemeClr val="tx1"/>
          </a:solidFill>
          <a:latin typeface="+mn-lt"/>
          <a:ea typeface="+mn-ea"/>
          <a:cs typeface="+mn-cs"/>
        </a:defRPr>
      </a:lvl2pPr>
      <a:lvl3pPr marL="659854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155" kern="1200">
          <a:solidFill>
            <a:schemeClr val="tx1"/>
          </a:solidFill>
          <a:latin typeface="+mn-lt"/>
          <a:ea typeface="+mn-ea"/>
          <a:cs typeface="+mn-cs"/>
        </a:defRPr>
      </a:lvl3pPr>
      <a:lvl4pPr marL="923795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4pPr>
      <a:lvl5pPr marL="1187737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5pPr>
      <a:lvl6pPr marL="1451679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6pPr>
      <a:lvl7pPr marL="1715620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7pPr>
      <a:lvl8pPr marL="1979562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8pPr>
      <a:lvl9pPr marL="2243503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1pPr>
      <a:lvl2pPr marL="263942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2pPr>
      <a:lvl3pPr marL="527883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3pPr>
      <a:lvl4pPr marL="791825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4pPr>
      <a:lvl5pPr marL="1055766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5pPr>
      <a:lvl6pPr marL="1319708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6pPr>
      <a:lvl7pPr marL="1583649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7pPr>
      <a:lvl8pPr marL="1847591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8pPr>
      <a:lvl9pPr marL="2111532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6FD2D701-FEDD-7515-0709-D3E7DC8179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65" b="1028"/>
          <a:stretch/>
        </p:blipFill>
        <p:spPr>
          <a:xfrm>
            <a:off x="284958" y="0"/>
            <a:ext cx="10804297" cy="395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39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</TotalTime>
  <Words>0</Words>
  <Application>Microsoft Office PowerPoint</Application>
  <PresentationFormat>自定义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博文 温</dc:creator>
  <cp:lastModifiedBy>博文 温</cp:lastModifiedBy>
  <cp:revision>6</cp:revision>
  <dcterms:created xsi:type="dcterms:W3CDTF">2025-05-04T07:59:04Z</dcterms:created>
  <dcterms:modified xsi:type="dcterms:W3CDTF">2025-05-04T08:08:15Z</dcterms:modified>
</cp:coreProperties>
</file>